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2" r:id="rId5"/>
    <p:sldId id="270" r:id="rId6"/>
    <p:sldId id="269" r:id="rId7"/>
    <p:sldId id="261" r:id="rId8"/>
    <p:sldId id="264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ниил Кулага" initials="ДК" lastIdx="1" clrIdx="0">
    <p:extLst>
      <p:ext uri="{19B8F6BF-5375-455C-9EA6-DF929625EA0E}">
        <p15:presenceInfo xmlns:p15="http://schemas.microsoft.com/office/powerpoint/2012/main" userId="3fc54aee270a4a84" providerId="Windows Live"/>
      </p:ext>
    </p:extLst>
  </p:cmAuthor>
  <p:cmAuthor id="2" name="Марсель Панин" initials="МП" lastIdx="1" clrIdx="1">
    <p:extLst>
      <p:ext uri="{19B8F6BF-5375-455C-9EA6-DF929625EA0E}">
        <p15:presenceInfo xmlns:p15="http://schemas.microsoft.com/office/powerpoint/2012/main" userId="305a32c4520af1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F61"/>
    <a:srgbClr val="58D5F2"/>
    <a:srgbClr val="11B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>
        <p:scale>
          <a:sx n="66" d="100"/>
          <a:sy n="66" d="100"/>
        </p:scale>
        <p:origin x="1166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Целевая аудитория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5-46A5-93A6-ABD7F7EAEF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E5-46A5-93A6-ABD7F7EAEF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E5-46A5-93A6-ABD7F7EAEF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E5-46A5-93A6-ABD7F7EAEFD6}"/>
              </c:ext>
            </c:extLst>
          </c:dPt>
          <c:cat>
            <c:strRef>
              <c:f>Лист1!$A$2:$A$5</c:f>
              <c:strCache>
                <c:ptCount val="4"/>
                <c:pt idx="0">
                  <c:v>Туристы</c:v>
                </c:pt>
                <c:pt idx="1">
                  <c:v>Девушки от 18 до 40 лет</c:v>
                </c:pt>
                <c:pt idx="2">
                  <c:v>Мужчины до 35 лет</c:v>
                </c:pt>
                <c:pt idx="3">
                  <c:v>Государство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3.2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2-4140-9C46-381A64634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134965551181101E-2"/>
          <c:y val="0.93409984411295255"/>
          <c:w val="0.80748006889763779"/>
          <c:h val="4.4795814187781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2F02B-9130-4C90-B8ED-EE17BFEB30A4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D5FDC-676F-44B2-A166-2C2680123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3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DBFF1-6F49-730C-1A24-FEBAA02AE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754753" cy="2971801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Safescale</a:t>
            </a:r>
            <a:br>
              <a:rPr lang="ru-RU" sz="7200" b="1" dirty="0"/>
            </a:br>
            <a:r>
              <a:rPr lang="ru-RU" sz="5400" i="1" dirty="0">
                <a:solidFill>
                  <a:schemeClr val="tx1">
                    <a:lumMod val="85000"/>
                  </a:schemeClr>
                </a:solidFill>
              </a:rPr>
              <a:t>С нами - безопаснее</a:t>
            </a:r>
            <a:endParaRPr lang="ru-RU" sz="7200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BF26BC-65E5-D995-59EF-89E0DC1EB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6470" y="4455459"/>
            <a:ext cx="2922493" cy="171674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/>
              <a:t>Кулага Даниил</a:t>
            </a:r>
          </a:p>
          <a:p>
            <a:pPr algn="ctr"/>
            <a:r>
              <a:rPr lang="ru-RU" b="1"/>
              <a:t>Панин Михаил</a:t>
            </a:r>
          </a:p>
          <a:p>
            <a:pPr algn="ctr"/>
            <a:r>
              <a:rPr lang="ru-RU" b="1"/>
              <a:t>Дейнега Леонид</a:t>
            </a:r>
          </a:p>
          <a:p>
            <a:pPr algn="ctr"/>
            <a:r>
              <a:rPr lang="ru-RU" b="1"/>
              <a:t>Коган Илья</a:t>
            </a:r>
          </a:p>
          <a:p>
            <a:pPr algn="ctr"/>
            <a:r>
              <a:rPr lang="ru-RU" b="1"/>
              <a:t>ММ-01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74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F66AD7-89BA-6452-F035-9588B190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8" y="0"/>
            <a:ext cx="8534401" cy="1498601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BE20C4-EABC-232A-AB6F-23627C813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034" y="320399"/>
            <a:ext cx="495107" cy="316095"/>
          </a:xfrm>
        </p:spPr>
        <p:txBody>
          <a:bodyPr>
            <a:normAutofit fontScale="62500" lnSpcReduction="20000"/>
          </a:bodyPr>
          <a:lstStyle/>
          <a:p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E7D8C-797D-7171-B5CE-6B1F87894C94}"/>
              </a:ext>
            </a:extLst>
          </p:cNvPr>
          <p:cNvSpPr txBox="1"/>
          <p:nvPr/>
        </p:nvSpPr>
        <p:spPr>
          <a:xfrm>
            <a:off x="3560069" y="4658001"/>
            <a:ext cx="1994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Дейнега Леонид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(Маркетолог)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D432B-210A-59F1-8399-2BF4E09BDB56}"/>
              </a:ext>
            </a:extLst>
          </p:cNvPr>
          <p:cNvSpPr txBox="1"/>
          <p:nvPr/>
        </p:nvSpPr>
        <p:spPr>
          <a:xfrm>
            <a:off x="6397444" y="4658001"/>
            <a:ext cx="2010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Панин Михаил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(Мастер презентации)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A404E9-6F7F-21F0-2A36-C538C3C1697B}"/>
              </a:ext>
            </a:extLst>
          </p:cNvPr>
          <p:cNvSpPr txBox="1"/>
          <p:nvPr/>
        </p:nvSpPr>
        <p:spPr>
          <a:xfrm>
            <a:off x="596986" y="4658001"/>
            <a:ext cx="222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Кулага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Даниил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(Лидер проекта)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A4593-D80F-D55C-6309-863ACBAACD6D}"/>
              </a:ext>
            </a:extLst>
          </p:cNvPr>
          <p:cNvSpPr txBox="1"/>
          <p:nvPr/>
        </p:nvSpPr>
        <p:spPr>
          <a:xfrm>
            <a:off x="9242946" y="4658001"/>
            <a:ext cx="2010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Коган Илья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(Риск-менеджер)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1BEF19-C76E-33D4-4233-84B1D87B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08" y="2548089"/>
            <a:ext cx="2528673" cy="18384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14485D-032C-7A2E-6CA5-C71FA506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814" y="2548089"/>
            <a:ext cx="2528673" cy="18406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D1AF91-0F08-7396-F0DF-5A3B618A1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810" y="2545934"/>
            <a:ext cx="2528673" cy="18406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9A1361-5BAC-5108-DCC4-2CB81BEAE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311" y="2545934"/>
            <a:ext cx="2528674" cy="18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F66AD7-89BA-6452-F035-9588B190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965"/>
            <a:ext cx="12191999" cy="908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Проблема/решение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BE20C4-EABC-232A-AB6F-23627C813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524000"/>
            <a:ext cx="6034702" cy="47781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Проблема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Часто маршрут наших граждан проходит через неизвестные(возможно очень опасные) районы наших городов.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Совершённое правонарушение может быть не    замечено правоохранительными органами.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Решение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Прокладывание безопасных маршрутов, избегая опасных участков, районов.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en-US" dirty="0">
                <a:solidFill>
                  <a:schemeClr val="bg1"/>
                </a:solidFill>
              </a:rPr>
              <a:t>2G.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AFAFED-EC32-4377-8476-4C72C9E1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794" y="1523999"/>
            <a:ext cx="6034702" cy="50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79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F66AD7-89BA-6452-F035-9588B190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0"/>
            <a:ext cx="8534401" cy="104865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ПРОДУКТ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BE20C4-EABC-232A-AB6F-23627C813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952" y="1553418"/>
            <a:ext cx="5410202" cy="390523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Цифровая платформа</a:t>
            </a:r>
            <a:r>
              <a:rPr lang="ru-RU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для смартфона, являющееся системой навигации, прокладывающее маршрут из точки А в точку Б с учётом криминального рейтинга того или иного района/улицы.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Также приложение показывает все обнаруженные ЧП в радиусе 3 км.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3FFABF-727C-198F-8B68-3EED403A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89" y="2218947"/>
            <a:ext cx="3630158" cy="24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9658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F66AD7-89BA-6452-F035-9588B190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2261"/>
            <a:ext cx="8534401" cy="102688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ПРЕИМУЩЕСТВА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BE20C4-EABC-232A-AB6F-23627C813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514" y="1364343"/>
            <a:ext cx="8766629" cy="5080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i="1" dirty="0">
                <a:solidFill>
                  <a:schemeClr val="bg1"/>
                </a:solidFill>
                <a:effectLst/>
                <a:latin typeface="+mj-lt"/>
              </a:rPr>
              <a:t>Проект разрабатывается на благо государства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i="1" dirty="0">
                <a:solidFill>
                  <a:schemeClr val="bg1"/>
                </a:solidFill>
                <a:effectLst/>
                <a:latin typeface="+mj-lt"/>
              </a:rPr>
              <a:t>Полностью отечественная разработка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i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Благодаря сервису, люди могут выбрать 3 варианта маршрутов (Скорость/</a:t>
            </a:r>
            <a:r>
              <a:rPr lang="ru-RU" sz="2800" i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оптимальный/</a:t>
            </a:r>
            <a:r>
              <a:rPr lang="ru-RU" sz="2800" i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безопасность)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i="1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Удобно для полиции, ведь они могут отслеживать районы с наибольшей преступной активностью</a:t>
            </a:r>
            <a:endParaRPr lang="ru-RU" sz="2800" i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53C86-1190-490B-BF2E-473C7ABC6B4B}"/>
              </a:ext>
            </a:extLst>
          </p:cNvPr>
          <p:cNvSpPr txBox="1"/>
          <p:nvPr/>
        </p:nvSpPr>
        <p:spPr>
          <a:xfrm>
            <a:off x="7975599" y="1720840"/>
            <a:ext cx="402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618BF6-CDEF-BAE7-D583-151DE788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881" y="-1"/>
            <a:ext cx="8806237" cy="115644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Конкуренты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5A7F1-3489-2584-3872-A0DC334F2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06" y="112002"/>
            <a:ext cx="3433623" cy="187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EF4D3-1357-1BF6-FF22-64C3D5D7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26" y="3711509"/>
            <a:ext cx="725744" cy="7126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40F4DD-6E14-3C38-3250-E70ACA42F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97" y="4427661"/>
            <a:ext cx="729914" cy="71269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CB5E2EC-EAE2-78D2-E9DD-0DEC1D7D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96" y="5140355"/>
            <a:ext cx="729915" cy="7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2E64C77-BFA4-EA83-44CE-72D183FB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79" y="5849591"/>
            <a:ext cx="725744" cy="7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F423C0E-0799-92F8-6080-16028A9A9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52238"/>
              </p:ext>
            </p:extLst>
          </p:nvPr>
        </p:nvGraphicFramePr>
        <p:xfrm>
          <a:off x="2267878" y="1237456"/>
          <a:ext cx="7981036" cy="535623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311295">
                  <a:extLst>
                    <a:ext uri="{9D8B030D-6E8A-4147-A177-3AD203B41FA5}">
                      <a16:colId xmlns:a16="http://schemas.microsoft.com/office/drawing/2014/main" val="4294864152"/>
                    </a:ext>
                  </a:extLst>
                </a:gridCol>
                <a:gridCol w="1493457">
                  <a:extLst>
                    <a:ext uri="{9D8B030D-6E8A-4147-A177-3AD203B41FA5}">
                      <a16:colId xmlns:a16="http://schemas.microsoft.com/office/drawing/2014/main" val="4121778032"/>
                    </a:ext>
                  </a:extLst>
                </a:gridCol>
                <a:gridCol w="1759201">
                  <a:extLst>
                    <a:ext uri="{9D8B030D-6E8A-4147-A177-3AD203B41FA5}">
                      <a16:colId xmlns:a16="http://schemas.microsoft.com/office/drawing/2014/main" val="4279530513"/>
                    </a:ext>
                  </a:extLst>
                </a:gridCol>
                <a:gridCol w="1676306">
                  <a:extLst>
                    <a:ext uri="{9D8B030D-6E8A-4147-A177-3AD203B41FA5}">
                      <a16:colId xmlns:a16="http://schemas.microsoft.com/office/drawing/2014/main" val="1755872210"/>
                    </a:ext>
                  </a:extLst>
                </a:gridCol>
                <a:gridCol w="1740777">
                  <a:extLst>
                    <a:ext uri="{9D8B030D-6E8A-4147-A177-3AD203B41FA5}">
                      <a16:colId xmlns:a16="http://schemas.microsoft.com/office/drawing/2014/main" val="1577606438"/>
                    </a:ext>
                  </a:extLst>
                </a:gridCol>
              </a:tblGrid>
              <a:tr h="167015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Название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Стоимость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услуг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Постройка маршрута в зависимости от опасности на улице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Быстрый набор экстренных служб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Страна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разработчик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581043"/>
                  </a:ext>
                </a:extLst>
              </a:tr>
              <a:tr h="7237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SafeScale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</a:t>
                      </a:r>
                    </a:p>
                    <a:p>
                      <a:pPr algn="ctr"/>
                      <a:r>
                        <a:rPr lang="ru-RU" dirty="0"/>
                        <a:t>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Россия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323050"/>
                  </a:ext>
                </a:extLst>
              </a:tr>
              <a:tr h="72377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Яндекс</a:t>
                      </a:r>
                    </a:p>
                    <a:p>
                      <a:pPr algn="ctr"/>
                      <a:r>
                        <a:rPr lang="ru-RU" dirty="0"/>
                        <a:t>карты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Россия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3098"/>
                  </a:ext>
                </a:extLst>
              </a:tr>
              <a:tr h="723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</a:t>
                      </a:r>
                      <a:endParaRPr lang="ru-RU" dirty="0"/>
                    </a:p>
                    <a:p>
                      <a:pPr algn="ctr"/>
                      <a:r>
                        <a:rPr lang="en-US" dirty="0"/>
                        <a:t>maps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США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017573"/>
                  </a:ext>
                </a:extLst>
              </a:tr>
              <a:tr h="723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Apple </a:t>
                      </a:r>
                    </a:p>
                    <a:p>
                      <a:pPr algn="ctr"/>
                      <a:r>
                        <a:rPr lang="en-US" dirty="0"/>
                        <a:t>maps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США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285824"/>
                  </a:ext>
                </a:extLst>
              </a:tr>
              <a:tr h="7237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ru-RU" dirty="0"/>
                        <a:t>ГИС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 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Россия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79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46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941FB-37FF-46BC-AE51-DDCBD20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36" y="-4626"/>
            <a:ext cx="10885714" cy="106602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Дорожная карта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7B7E29-4D02-4E28-9014-6340C75A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67966"/>
            <a:ext cx="8534400" cy="14986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5" name="Group 86">
            <a:extLst>
              <a:ext uri="{FF2B5EF4-FFF2-40B4-BE49-F238E27FC236}">
                <a16:creationId xmlns:a16="http://schemas.microsoft.com/office/drawing/2014/main" id="{BED7262B-7B41-BED4-0A18-7D27FF3E78AC}"/>
              </a:ext>
            </a:extLst>
          </p:cNvPr>
          <p:cNvGrpSpPr/>
          <p:nvPr/>
        </p:nvGrpSpPr>
        <p:grpSpPr>
          <a:xfrm>
            <a:off x="262681" y="1235549"/>
            <a:ext cx="11163969" cy="4734945"/>
            <a:chOff x="530255" y="563196"/>
            <a:chExt cx="11161081" cy="6077125"/>
          </a:xfrm>
        </p:grpSpPr>
        <p:sp>
          <p:nvSpPr>
            <p:cNvPr id="6" name="Полилиния 361">
              <a:extLst>
                <a:ext uri="{FF2B5EF4-FFF2-40B4-BE49-F238E27FC236}">
                  <a16:creationId xmlns:a16="http://schemas.microsoft.com/office/drawing/2014/main" id="{8F87DBC4-02C2-756A-428F-87E39868B5ED}"/>
                </a:ext>
              </a:extLst>
            </p:cNvPr>
            <p:cNvSpPr/>
            <p:nvPr/>
          </p:nvSpPr>
          <p:spPr>
            <a:xfrm>
              <a:off x="7571906" y="839282"/>
              <a:ext cx="712923" cy="1022127"/>
            </a:xfrm>
            <a:custGeom>
              <a:avLst/>
              <a:gdLst>
                <a:gd name="connsiteX0" fmla="*/ 0 w 862861"/>
                <a:gd name="connsiteY0" fmla="*/ 0 h 1022126"/>
                <a:gd name="connsiteX1" fmla="*/ 862862 w 862861"/>
                <a:gd name="connsiteY1" fmla="*/ 0 h 1022126"/>
                <a:gd name="connsiteX2" fmla="*/ 862862 w 862861"/>
                <a:gd name="connsiteY2" fmla="*/ 1022126 h 1022126"/>
                <a:gd name="connsiteX3" fmla="*/ 0 w 862861"/>
                <a:gd name="connsiteY3" fmla="*/ 1022126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861" h="1022126">
                  <a:moveTo>
                    <a:pt x="0" y="0"/>
                  </a:moveTo>
                  <a:lnTo>
                    <a:pt x="862862" y="0"/>
                  </a:lnTo>
                  <a:lnTo>
                    <a:pt x="862862" y="1022126"/>
                  </a:lnTo>
                  <a:lnTo>
                    <a:pt x="0" y="1022126"/>
                  </a:lnTo>
                  <a:close/>
                </a:path>
              </a:pathLst>
            </a:custGeom>
            <a:noFill/>
            <a:ln w="16947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sz="4000" b="1" dirty="0">
                  <a:solidFill>
                    <a:schemeClr val="accent2"/>
                  </a:solidFill>
                  <a:latin typeface="+mj-lt"/>
                </a:rPr>
                <a:t>4</a:t>
              </a:r>
              <a:endParaRPr lang="ru-UA" sz="4000" b="1" dirty="0">
                <a:solidFill>
                  <a:schemeClr val="accent2"/>
                </a:solidFill>
                <a:latin typeface="+mj-lt"/>
              </a:endParaRPr>
            </a:p>
          </p:txBody>
        </p:sp>
        <p:grpSp>
          <p:nvGrpSpPr>
            <p:cNvPr id="7" name="Group 88">
              <a:extLst>
                <a:ext uri="{FF2B5EF4-FFF2-40B4-BE49-F238E27FC236}">
                  <a16:creationId xmlns:a16="http://schemas.microsoft.com/office/drawing/2014/main" id="{E8C25C57-8A73-3C7D-1316-707319CFD533}"/>
                </a:ext>
              </a:extLst>
            </p:cNvPr>
            <p:cNvGrpSpPr/>
            <p:nvPr/>
          </p:nvGrpSpPr>
          <p:grpSpPr>
            <a:xfrm>
              <a:off x="530255" y="563196"/>
              <a:ext cx="11161081" cy="6077125"/>
              <a:chOff x="530255" y="563196"/>
              <a:chExt cx="11161081" cy="6077125"/>
            </a:xfrm>
          </p:grpSpPr>
          <p:grpSp>
            <p:nvGrpSpPr>
              <p:cNvPr id="8" name="Group 89">
                <a:extLst>
                  <a:ext uri="{FF2B5EF4-FFF2-40B4-BE49-F238E27FC236}">
                    <a16:creationId xmlns:a16="http://schemas.microsoft.com/office/drawing/2014/main" id="{4C95FB06-4E92-04D1-9E09-76D61A2A948B}"/>
                  </a:ext>
                </a:extLst>
              </p:cNvPr>
              <p:cNvGrpSpPr/>
              <p:nvPr/>
            </p:nvGrpSpPr>
            <p:grpSpPr>
              <a:xfrm>
                <a:off x="530255" y="563196"/>
                <a:ext cx="11161081" cy="6077125"/>
                <a:chOff x="537374" y="568119"/>
                <a:chExt cx="11161081" cy="6077125"/>
              </a:xfrm>
            </p:grpSpPr>
            <p:grpSp>
              <p:nvGrpSpPr>
                <p:cNvPr id="10" name="Group 91">
                  <a:extLst>
                    <a:ext uri="{FF2B5EF4-FFF2-40B4-BE49-F238E27FC236}">
                      <a16:creationId xmlns:a16="http://schemas.microsoft.com/office/drawing/2014/main" id="{1648ACF1-203A-D551-58FB-9A4F5FEAF505}"/>
                    </a:ext>
                  </a:extLst>
                </p:cNvPr>
                <p:cNvGrpSpPr/>
                <p:nvPr/>
              </p:nvGrpSpPr>
              <p:grpSpPr>
                <a:xfrm>
                  <a:off x="537374" y="568119"/>
                  <a:ext cx="11161081" cy="6077125"/>
                  <a:chOff x="537374" y="568119"/>
                  <a:chExt cx="11161081" cy="6077125"/>
                </a:xfrm>
              </p:grpSpPr>
              <p:sp>
                <p:nvSpPr>
                  <p:cNvPr id="13" name="TextBox 385">
                    <a:extLst>
                      <a:ext uri="{FF2B5EF4-FFF2-40B4-BE49-F238E27FC236}">
                        <a16:creationId xmlns:a16="http://schemas.microsoft.com/office/drawing/2014/main" id="{628E2854-86BA-6C03-EE6B-2A99EFE427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1105" y="1150308"/>
                    <a:ext cx="3405726" cy="11850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ru-RU" altLang="ru-UA" dirty="0">
                        <a:solidFill>
                          <a:schemeClr val="bg1"/>
                        </a:solidFill>
                        <a:latin typeface="+mn-lt"/>
                      </a:rPr>
                      <a:t>Обратная связь и доделывание недоработок</a:t>
                    </a:r>
                  </a:p>
                  <a:p>
                    <a:pPr eaLnBrk="1" hangingPunct="1"/>
                    <a:r>
                      <a:rPr lang="ru-RU" altLang="ru-UA" dirty="0">
                        <a:solidFill>
                          <a:schemeClr val="bg1"/>
                        </a:solidFill>
                        <a:latin typeface="+mn-lt"/>
                      </a:rPr>
                      <a:t>	(2 кв. 2026)</a:t>
                    </a:r>
                    <a:endParaRPr lang="en-US" altLang="ru-UA" dirty="0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  <p:grpSp>
                <p:nvGrpSpPr>
                  <p:cNvPr id="14" name="Group 95">
                    <a:extLst>
                      <a:ext uri="{FF2B5EF4-FFF2-40B4-BE49-F238E27FC236}">
                        <a16:creationId xmlns:a16="http://schemas.microsoft.com/office/drawing/2014/main" id="{5728F913-4E36-8DC0-3D73-E1187CBAF655}"/>
                      </a:ext>
                    </a:extLst>
                  </p:cNvPr>
                  <p:cNvGrpSpPr/>
                  <p:nvPr/>
                </p:nvGrpSpPr>
                <p:grpSpPr>
                  <a:xfrm>
                    <a:off x="537374" y="568119"/>
                    <a:ext cx="11161081" cy="6077125"/>
                    <a:chOff x="537374" y="568119"/>
                    <a:chExt cx="11161081" cy="6077125"/>
                  </a:xfrm>
                </p:grpSpPr>
                <p:grpSp>
                  <p:nvGrpSpPr>
                    <p:cNvPr id="15" name="Group 96">
                      <a:extLst>
                        <a:ext uri="{FF2B5EF4-FFF2-40B4-BE49-F238E27FC236}">
                          <a16:creationId xmlns:a16="http://schemas.microsoft.com/office/drawing/2014/main" id="{3B1D60B2-F03E-B25B-C2D4-3C735C0AA8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7374" y="568119"/>
                      <a:ext cx="11161081" cy="6077125"/>
                      <a:chOff x="537374" y="568119"/>
                      <a:chExt cx="11161081" cy="6077125"/>
                    </a:xfrm>
                  </p:grpSpPr>
                  <p:sp>
                    <p:nvSpPr>
                      <p:cNvPr id="17" name="TextBox 385">
                        <a:extLst>
                          <a:ext uri="{FF2B5EF4-FFF2-40B4-BE49-F238E27FC236}">
                            <a16:creationId xmlns:a16="http://schemas.microsoft.com/office/drawing/2014/main" id="{E38F7D30-4C59-439F-80EA-AF0A7946AD7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73874" y="4323654"/>
                        <a:ext cx="3050853" cy="829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ru-RU" altLang="ru-UA" dirty="0">
                            <a:solidFill>
                              <a:schemeClr val="bg1"/>
                            </a:solidFill>
                            <a:latin typeface="+mn-lt"/>
                          </a:rPr>
                          <a:t>Проработка деталей проекта (до конца 2023)</a:t>
                        </a:r>
                        <a:r>
                          <a:rPr lang="ru-RU" altLang="ru-UA" sz="1100" dirty="0">
                            <a:solidFill>
                              <a:schemeClr val="bg1"/>
                            </a:solidFill>
                          </a:rPr>
                          <a:t> </a:t>
                        </a:r>
                        <a:endParaRPr lang="en-US" altLang="ru-UA" sz="11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8" name="TextBox 385">
                        <a:extLst>
                          <a:ext uri="{FF2B5EF4-FFF2-40B4-BE49-F238E27FC236}">
                            <a16:creationId xmlns:a16="http://schemas.microsoft.com/office/drawing/2014/main" id="{7004B19C-AECE-9BE8-9EBD-873C2554F25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12396" y="1235579"/>
                        <a:ext cx="3083650" cy="829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ru-RU" altLang="ru-UA" dirty="0">
                            <a:solidFill>
                              <a:schemeClr val="bg1"/>
                            </a:solidFill>
                            <a:latin typeface="+mn-lt"/>
                          </a:rPr>
                          <a:t>Работа над </a:t>
                        </a:r>
                        <a:r>
                          <a:rPr lang="en-US" altLang="ru-UA" dirty="0">
                            <a:solidFill>
                              <a:schemeClr val="bg1"/>
                            </a:solidFill>
                            <a:latin typeface="+mn-lt"/>
                          </a:rPr>
                          <a:t>MVP </a:t>
                        </a:r>
                        <a:r>
                          <a:rPr lang="ru-RU" altLang="ru-UA" dirty="0">
                            <a:solidFill>
                              <a:schemeClr val="bg1"/>
                            </a:solidFill>
                            <a:latin typeface="+mn-lt"/>
                          </a:rPr>
                          <a:t>(до конца 2024)</a:t>
                        </a:r>
                        <a:endParaRPr lang="en-US" altLang="ru-UA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19" name="TextBox 385">
                        <a:extLst>
                          <a:ext uri="{FF2B5EF4-FFF2-40B4-BE49-F238E27FC236}">
                            <a16:creationId xmlns:a16="http://schemas.microsoft.com/office/drawing/2014/main" id="{AF8713D7-6D13-B222-BC0F-5B09533A9845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13102" y="5533243"/>
                        <a:ext cx="3230729" cy="829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ru-UA" dirty="0">
                            <a:solidFill>
                              <a:schemeClr val="bg1"/>
                            </a:solidFill>
                            <a:latin typeface="+mn-lt"/>
                          </a:rPr>
                          <a:t>Beta-</a:t>
                        </a:r>
                        <a:r>
                          <a:rPr lang="ru-RU" altLang="ru-UA" dirty="0">
                            <a:solidFill>
                              <a:schemeClr val="bg1"/>
                            </a:solidFill>
                            <a:latin typeface="+mn-lt"/>
                          </a:rPr>
                          <a:t>тестирование (до конца 3 кв. 2025)</a:t>
                        </a:r>
                        <a:endParaRPr lang="en-US" altLang="ru-UA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20" name="Group 101">
                        <a:extLst>
                          <a:ext uri="{FF2B5EF4-FFF2-40B4-BE49-F238E27FC236}">
                            <a16:creationId xmlns:a16="http://schemas.microsoft.com/office/drawing/2014/main" id="{A8CAFC59-02DC-9E55-9705-813FBDD6DD3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7374" y="568119"/>
                        <a:ext cx="11161081" cy="6077125"/>
                        <a:chOff x="537374" y="568119"/>
                        <a:chExt cx="11161081" cy="6077125"/>
                      </a:xfrm>
                    </p:grpSpPr>
                    <p:grpSp>
                      <p:nvGrpSpPr>
                        <p:cNvPr id="21" name="Group 102">
                          <a:extLst>
                            <a:ext uri="{FF2B5EF4-FFF2-40B4-BE49-F238E27FC236}">
                              <a16:creationId xmlns:a16="http://schemas.microsoft.com/office/drawing/2014/main" id="{4A864BCB-1087-E9D9-E4DC-3D28F1175E1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37374" y="568119"/>
                          <a:ext cx="11161081" cy="6077125"/>
                          <a:chOff x="537374" y="568119"/>
                          <a:chExt cx="11161081" cy="6077125"/>
                        </a:xfrm>
                      </p:grpSpPr>
                      <p:grpSp>
                        <p:nvGrpSpPr>
                          <p:cNvPr id="28" name="Рисунок 331">
                            <a:extLst>
                              <a:ext uri="{FF2B5EF4-FFF2-40B4-BE49-F238E27FC236}">
                                <a16:creationId xmlns:a16="http://schemas.microsoft.com/office/drawing/2014/main" id="{250F7577-6D29-7F46-1A65-72AF9F04B0C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37374" y="568119"/>
                            <a:ext cx="11161081" cy="6077125"/>
                            <a:chOff x="537374" y="568119"/>
                            <a:chExt cx="11161081" cy="6077125"/>
                          </a:xfrm>
                        </p:grpSpPr>
                        <p:sp>
                          <p:nvSpPr>
                            <p:cNvPr id="36" name="Полилиния 357">
                              <a:extLst>
                                <a:ext uri="{FF2B5EF4-FFF2-40B4-BE49-F238E27FC236}">
                                  <a16:creationId xmlns:a16="http://schemas.microsoft.com/office/drawing/2014/main" id="{ADE9B635-ACBE-7475-A694-525D8F77002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37374" y="568119"/>
                              <a:ext cx="11122887" cy="6077125"/>
                            </a:xfrm>
                            <a:custGeom>
                              <a:avLst/>
                              <a:gdLst>
                                <a:gd name="connsiteX0" fmla="*/ 1009297 w 11122887"/>
                                <a:gd name="connsiteY0" fmla="*/ 1320754 h 6077125"/>
                                <a:gd name="connsiteX1" fmla="*/ 1053013 w 11122887"/>
                                <a:gd name="connsiteY1" fmla="*/ 1320754 h 6077125"/>
                                <a:gd name="connsiteX2" fmla="*/ 1146705 w 11122887"/>
                                <a:gd name="connsiteY2" fmla="*/ 1270981 h 6077125"/>
                                <a:gd name="connsiteX3" fmla="*/ 1149872 w 11122887"/>
                                <a:gd name="connsiteY3" fmla="*/ 1288113 h 6077125"/>
                                <a:gd name="connsiteX4" fmla="*/ 1076020 w 11122887"/>
                                <a:gd name="connsiteY4" fmla="*/ 1334572 h 6077125"/>
                                <a:gd name="connsiteX5" fmla="*/ 1154385 w 11122887"/>
                                <a:gd name="connsiteY5" fmla="*/ 1301119 h 6077125"/>
                                <a:gd name="connsiteX6" fmla="*/ 1201152 w 11122887"/>
                                <a:gd name="connsiteY6" fmla="*/ 1270575 h 6077125"/>
                                <a:gd name="connsiteX7" fmla="*/ 1216953 w 11122887"/>
                                <a:gd name="connsiteY7" fmla="*/ 1240015 h 6077125"/>
                                <a:gd name="connsiteX8" fmla="*/ 1286296 w 11122887"/>
                                <a:gd name="connsiteY8" fmla="*/ 1307394 h 6077125"/>
                                <a:gd name="connsiteX9" fmla="*/ 1297571 w 11122887"/>
                                <a:gd name="connsiteY9" fmla="*/ 1299022 h 6077125"/>
                                <a:gd name="connsiteX10" fmla="*/ 1316509 w 11122887"/>
                                <a:gd name="connsiteY10" fmla="*/ 1283547 h 6077125"/>
                                <a:gd name="connsiteX11" fmla="*/ 1323189 w 11122887"/>
                                <a:gd name="connsiteY11" fmla="*/ 1304874 h 6077125"/>
                                <a:gd name="connsiteX12" fmla="*/ 1354283 w 11122887"/>
                                <a:gd name="connsiteY12" fmla="*/ 1299022 h 6077125"/>
                                <a:gd name="connsiteX13" fmla="*/ 1362404 w 11122887"/>
                                <a:gd name="connsiteY13" fmla="*/ 1281484 h 6077125"/>
                                <a:gd name="connsiteX14" fmla="*/ 1379985 w 11122887"/>
                                <a:gd name="connsiteY14" fmla="*/ 1279353 h 6077125"/>
                                <a:gd name="connsiteX15" fmla="*/ 1478151 w 11122887"/>
                                <a:gd name="connsiteY15" fmla="*/ 1306971 h 6077125"/>
                                <a:gd name="connsiteX16" fmla="*/ 1566008 w 11122887"/>
                                <a:gd name="connsiteY16" fmla="*/ 1324932 h 6077125"/>
                                <a:gd name="connsiteX17" fmla="*/ 1608343 w 11122887"/>
                                <a:gd name="connsiteY17" fmla="*/ 1327469 h 6077125"/>
                                <a:gd name="connsiteX18" fmla="*/ 1629485 w 11122887"/>
                                <a:gd name="connsiteY18" fmla="*/ 1361750 h 6077125"/>
                                <a:gd name="connsiteX19" fmla="*/ 1594355 w 11122887"/>
                                <a:gd name="connsiteY19" fmla="*/ 1380591 h 6077125"/>
                                <a:gd name="connsiteX20" fmla="*/ 1674549 w 11122887"/>
                                <a:gd name="connsiteY20" fmla="*/ 1391059 h 6077125"/>
                                <a:gd name="connsiteX21" fmla="*/ 1772681 w 11122887"/>
                                <a:gd name="connsiteY21" fmla="*/ 1379373 h 6077125"/>
                                <a:gd name="connsiteX22" fmla="*/ 1814134 w 11122887"/>
                                <a:gd name="connsiteY22" fmla="*/ 1414923 h 6077125"/>
                                <a:gd name="connsiteX23" fmla="*/ 1847432 w 11122887"/>
                                <a:gd name="connsiteY23" fmla="*/ 1452570 h 6077125"/>
                                <a:gd name="connsiteX24" fmla="*/ 1844703 w 11122887"/>
                                <a:gd name="connsiteY24" fmla="*/ 1427878 h 6077125"/>
                                <a:gd name="connsiteX25" fmla="*/ 1837972 w 11122887"/>
                                <a:gd name="connsiteY25" fmla="*/ 1382299 h 6077125"/>
                                <a:gd name="connsiteX26" fmla="*/ 1830766 w 11122887"/>
                                <a:gd name="connsiteY26" fmla="*/ 1357556 h 6077125"/>
                                <a:gd name="connsiteX27" fmla="*/ 1833496 w 11122887"/>
                                <a:gd name="connsiteY27" fmla="*/ 1337109 h 6077125"/>
                                <a:gd name="connsiteX28" fmla="*/ 1896108 w 11122887"/>
                                <a:gd name="connsiteY28" fmla="*/ 1314514 h 6077125"/>
                                <a:gd name="connsiteX29" fmla="*/ 1951938 w 11122887"/>
                                <a:gd name="connsiteY29" fmla="*/ 1353378 h 6077125"/>
                                <a:gd name="connsiteX30" fmla="*/ 2017229 w 11122887"/>
                                <a:gd name="connsiteY30" fmla="*/ 1367636 h 6077125"/>
                                <a:gd name="connsiteX31" fmla="*/ 2083012 w 11122887"/>
                                <a:gd name="connsiteY31" fmla="*/ 1371001 h 6077125"/>
                                <a:gd name="connsiteX32" fmla="*/ 2119481 w 11122887"/>
                                <a:gd name="connsiteY32" fmla="*/ 1344212 h 6077125"/>
                                <a:gd name="connsiteX33" fmla="*/ 2148744 w 11122887"/>
                                <a:gd name="connsiteY33" fmla="*/ 1318691 h 6077125"/>
                                <a:gd name="connsiteX34" fmla="*/ 2195555 w 11122887"/>
                                <a:gd name="connsiteY34" fmla="*/ 1329160 h 6077125"/>
                                <a:gd name="connsiteX35" fmla="*/ 2187908 w 11122887"/>
                                <a:gd name="connsiteY35" fmla="*/ 1369293 h 6077125"/>
                                <a:gd name="connsiteX36" fmla="*/ 2226717 w 11122887"/>
                                <a:gd name="connsiteY36" fmla="*/ 1400260 h 6077125"/>
                                <a:gd name="connsiteX37" fmla="*/ 2219935 w 11122887"/>
                                <a:gd name="connsiteY37" fmla="*/ 1370561 h 6077125"/>
                                <a:gd name="connsiteX38" fmla="*/ 2222190 w 11122887"/>
                                <a:gd name="connsiteY38" fmla="*/ 1342944 h 6077125"/>
                                <a:gd name="connsiteX39" fmla="*/ 2268577 w 11122887"/>
                                <a:gd name="connsiteY39" fmla="*/ 1313634 h 6077125"/>
                                <a:gd name="connsiteX40" fmla="*/ 2257726 w 11122887"/>
                                <a:gd name="connsiteY40" fmla="*/ 1283936 h 6077125"/>
                                <a:gd name="connsiteX41" fmla="*/ 2252758 w 11122887"/>
                                <a:gd name="connsiteY41" fmla="*/ 1271404 h 6077125"/>
                                <a:gd name="connsiteX42" fmla="*/ 2286548 w 11122887"/>
                                <a:gd name="connsiteY42" fmla="*/ 1250517 h 6077125"/>
                                <a:gd name="connsiteX43" fmla="*/ 2284717 w 11122887"/>
                                <a:gd name="connsiteY43" fmla="*/ 1245849 h 6077125"/>
                                <a:gd name="connsiteX44" fmla="*/ 2241959 w 11122887"/>
                                <a:gd name="connsiteY44" fmla="*/ 1236260 h 6077125"/>
                                <a:gd name="connsiteX45" fmla="*/ 2204133 w 11122887"/>
                                <a:gd name="connsiteY45" fmla="*/ 1214933 h 6077125"/>
                                <a:gd name="connsiteX46" fmla="*/ 2199183 w 11122887"/>
                                <a:gd name="connsiteY46" fmla="*/ 1137102 h 6077125"/>
                                <a:gd name="connsiteX47" fmla="*/ 2222597 w 11122887"/>
                                <a:gd name="connsiteY47" fmla="*/ 1107409 h 6077125"/>
                                <a:gd name="connsiteX48" fmla="*/ 2216765 w 11122887"/>
                                <a:gd name="connsiteY48" fmla="*/ 1012446 h 6077125"/>
                                <a:gd name="connsiteX49" fmla="*/ 2226717 w 11122887"/>
                                <a:gd name="connsiteY49" fmla="*/ 949285 h 6077125"/>
                                <a:gd name="connsiteX50" fmla="*/ 2249639 w 11122887"/>
                                <a:gd name="connsiteY50" fmla="*/ 938381 h 6077125"/>
                                <a:gd name="connsiteX51" fmla="*/ 2282513 w 11122887"/>
                                <a:gd name="connsiteY51" fmla="*/ 904925 h 6077125"/>
                                <a:gd name="connsiteX52" fmla="*/ 2360910 w 11122887"/>
                                <a:gd name="connsiteY52" fmla="*/ 905323 h 6077125"/>
                                <a:gd name="connsiteX53" fmla="*/ 2343769 w 11122887"/>
                                <a:gd name="connsiteY53" fmla="*/ 922068 h 6077125"/>
                                <a:gd name="connsiteX54" fmla="*/ 2320321 w 11122887"/>
                                <a:gd name="connsiteY54" fmla="*/ 987762 h 6077125"/>
                                <a:gd name="connsiteX55" fmla="*/ 2253250 w 11122887"/>
                                <a:gd name="connsiteY55" fmla="*/ 1001583 h 6077125"/>
                                <a:gd name="connsiteX56" fmla="*/ 2261795 w 11122887"/>
                                <a:gd name="connsiteY56" fmla="*/ 1046298 h 6077125"/>
                                <a:gd name="connsiteX57" fmla="*/ 2251453 w 11122887"/>
                                <a:gd name="connsiteY57" fmla="*/ 1079402 h 6077125"/>
                                <a:gd name="connsiteX58" fmla="*/ 2296043 w 11122887"/>
                                <a:gd name="connsiteY58" fmla="*/ 1117873 h 6077125"/>
                                <a:gd name="connsiteX59" fmla="*/ 2324407 w 11122887"/>
                                <a:gd name="connsiteY59" fmla="*/ 1173921 h 6077125"/>
                                <a:gd name="connsiteX60" fmla="*/ 2309081 w 11122887"/>
                                <a:gd name="connsiteY60" fmla="*/ 1222865 h 6077125"/>
                                <a:gd name="connsiteX61" fmla="*/ 2331647 w 11122887"/>
                                <a:gd name="connsiteY61" fmla="*/ 1229140 h 6077125"/>
                                <a:gd name="connsiteX62" fmla="*/ 2367641 w 11122887"/>
                                <a:gd name="connsiteY62" fmla="*/ 1232894 h 6077125"/>
                                <a:gd name="connsiteX63" fmla="*/ 2366725 w 11122887"/>
                                <a:gd name="connsiteY63" fmla="*/ 1258855 h 6077125"/>
                                <a:gd name="connsiteX64" fmla="*/ 2369421 w 11122887"/>
                                <a:gd name="connsiteY64" fmla="*/ 1294828 h 6077125"/>
                                <a:gd name="connsiteX65" fmla="*/ 2382459 w 11122887"/>
                                <a:gd name="connsiteY65" fmla="*/ 1318691 h 6077125"/>
                                <a:gd name="connsiteX66" fmla="*/ 2406364 w 11122887"/>
                                <a:gd name="connsiteY66" fmla="*/ 1263472 h 6077125"/>
                                <a:gd name="connsiteX67" fmla="*/ 2419843 w 11122887"/>
                                <a:gd name="connsiteY67" fmla="*/ 1238357 h 6077125"/>
                                <a:gd name="connsiteX68" fmla="*/ 2454091 w 11122887"/>
                                <a:gd name="connsiteY68" fmla="*/ 1268495 h 6077125"/>
                                <a:gd name="connsiteX69" fmla="*/ 2445105 w 11122887"/>
                                <a:gd name="connsiteY69" fmla="*/ 1309051 h 6077125"/>
                                <a:gd name="connsiteX70" fmla="*/ 2444664 w 11122887"/>
                                <a:gd name="connsiteY70" fmla="*/ 1349235 h 6077125"/>
                                <a:gd name="connsiteX71" fmla="*/ 2477962 w 11122887"/>
                                <a:gd name="connsiteY71" fmla="*/ 1365150 h 6077125"/>
                                <a:gd name="connsiteX72" fmla="*/ 2508141 w 11122887"/>
                                <a:gd name="connsiteY72" fmla="*/ 1370561 h 6077125"/>
                                <a:gd name="connsiteX73" fmla="*/ 2504055 w 11122887"/>
                                <a:gd name="connsiteY73" fmla="*/ 1332914 h 6077125"/>
                                <a:gd name="connsiteX74" fmla="*/ 2528452 w 11122887"/>
                                <a:gd name="connsiteY74" fmla="*/ 1311977 h 6077125"/>
                                <a:gd name="connsiteX75" fmla="*/ 2528842 w 11122887"/>
                                <a:gd name="connsiteY75" fmla="*/ 1278524 h 6077125"/>
                                <a:gd name="connsiteX76" fmla="*/ 2552731 w 11122887"/>
                                <a:gd name="connsiteY76" fmla="*/ 1263472 h 6077125"/>
                                <a:gd name="connsiteX77" fmla="*/ 2535183 w 11122887"/>
                                <a:gd name="connsiteY77" fmla="*/ 1224134 h 6077125"/>
                                <a:gd name="connsiteX78" fmla="*/ 2582502 w 11122887"/>
                                <a:gd name="connsiteY78" fmla="*/ 1206545 h 6077125"/>
                                <a:gd name="connsiteX79" fmla="*/ 2643724 w 11122887"/>
                                <a:gd name="connsiteY79" fmla="*/ 1233334 h 6077125"/>
                                <a:gd name="connsiteX80" fmla="*/ 2658102 w 11122887"/>
                                <a:gd name="connsiteY80" fmla="*/ 1264301 h 6077125"/>
                                <a:gd name="connsiteX81" fmla="*/ 2640995 w 11122887"/>
                                <a:gd name="connsiteY81" fmla="*/ 1283547 h 6077125"/>
                                <a:gd name="connsiteX82" fmla="*/ 2628839 w 11122887"/>
                                <a:gd name="connsiteY82" fmla="*/ 1299411 h 6077125"/>
                                <a:gd name="connsiteX83" fmla="*/ 2650930 w 11122887"/>
                                <a:gd name="connsiteY83" fmla="*/ 1347967 h 6077125"/>
                                <a:gd name="connsiteX84" fmla="*/ 2630178 w 11122887"/>
                                <a:gd name="connsiteY84" fmla="*/ 1398163 h 6077125"/>
                                <a:gd name="connsiteX85" fmla="*/ 2571228 w 11122887"/>
                                <a:gd name="connsiteY85" fmla="*/ 1419506 h 6077125"/>
                                <a:gd name="connsiteX86" fmla="*/ 2540168 w 11122887"/>
                                <a:gd name="connsiteY86" fmla="*/ 1422415 h 6077125"/>
                                <a:gd name="connsiteX87" fmla="*/ 2517635 w 11122887"/>
                                <a:gd name="connsiteY87" fmla="*/ 1413654 h 6077125"/>
                                <a:gd name="connsiteX88" fmla="*/ 2489678 w 11122887"/>
                                <a:gd name="connsiteY88" fmla="*/ 1429535 h 6077125"/>
                                <a:gd name="connsiteX89" fmla="*/ 2512651 w 11122887"/>
                                <a:gd name="connsiteY89" fmla="*/ 1450473 h 6077125"/>
                                <a:gd name="connsiteX90" fmla="*/ 2474368 w 11122887"/>
                                <a:gd name="connsiteY90" fmla="*/ 1466776 h 6077125"/>
                                <a:gd name="connsiteX91" fmla="*/ 2423437 w 11122887"/>
                                <a:gd name="connsiteY91" fmla="*/ 1463817 h 6077125"/>
                                <a:gd name="connsiteX92" fmla="*/ 2348669 w 11122887"/>
                                <a:gd name="connsiteY92" fmla="*/ 1459233 h 6077125"/>
                                <a:gd name="connsiteX93" fmla="*/ 2423946 w 11122887"/>
                                <a:gd name="connsiteY93" fmla="*/ 1495223 h 6077125"/>
                                <a:gd name="connsiteX94" fmla="*/ 2492424 w 11122887"/>
                                <a:gd name="connsiteY94" fmla="*/ 1499417 h 6077125"/>
                                <a:gd name="connsiteX95" fmla="*/ 2462636 w 11122887"/>
                                <a:gd name="connsiteY95" fmla="*/ 1551271 h 6077125"/>
                                <a:gd name="connsiteX96" fmla="*/ 2417656 w 11122887"/>
                                <a:gd name="connsiteY96" fmla="*/ 1568031 h 6077125"/>
                                <a:gd name="connsiteX97" fmla="*/ 2370811 w 11122887"/>
                                <a:gd name="connsiteY97" fmla="*/ 1583895 h 6077125"/>
                                <a:gd name="connsiteX98" fmla="*/ 2300959 w 11122887"/>
                                <a:gd name="connsiteY98" fmla="*/ 1580580 h 6077125"/>
                                <a:gd name="connsiteX99" fmla="*/ 2327086 w 11122887"/>
                                <a:gd name="connsiteY99" fmla="*/ 1593146 h 6077125"/>
                                <a:gd name="connsiteX100" fmla="*/ 2363131 w 11122887"/>
                                <a:gd name="connsiteY100" fmla="*/ 1608198 h 6077125"/>
                                <a:gd name="connsiteX101" fmla="*/ 2338378 w 11122887"/>
                                <a:gd name="connsiteY101" fmla="*/ 1624079 h 6077125"/>
                                <a:gd name="connsiteX102" fmla="*/ 2309555 w 11122887"/>
                                <a:gd name="connsiteY102" fmla="*/ 1640382 h 6077125"/>
                                <a:gd name="connsiteX103" fmla="*/ 2264491 w 11122887"/>
                                <a:gd name="connsiteY103" fmla="*/ 1703990 h 6077125"/>
                                <a:gd name="connsiteX104" fmla="*/ 2243773 w 11122887"/>
                                <a:gd name="connsiteY104" fmla="*/ 1762135 h 6077125"/>
                                <a:gd name="connsiteX105" fmla="*/ 2228497 w 11122887"/>
                                <a:gd name="connsiteY105" fmla="*/ 1822800 h 6077125"/>
                                <a:gd name="connsiteX106" fmla="*/ 2288362 w 11122887"/>
                                <a:gd name="connsiteY106" fmla="*/ 1839120 h 6077125"/>
                                <a:gd name="connsiteX107" fmla="*/ 2331138 w 11122887"/>
                                <a:gd name="connsiteY107" fmla="*/ 1910660 h 6077125"/>
                                <a:gd name="connsiteX108" fmla="*/ 2363996 w 11122887"/>
                                <a:gd name="connsiteY108" fmla="*/ 1927403 h 6077125"/>
                                <a:gd name="connsiteX109" fmla="*/ 2424827 w 11122887"/>
                                <a:gd name="connsiteY109" fmla="*/ 1925746 h 6077125"/>
                                <a:gd name="connsiteX110" fmla="*/ 2510871 w 11122887"/>
                                <a:gd name="connsiteY110" fmla="*/ 1981760 h 6077125"/>
                                <a:gd name="connsiteX111" fmla="*/ 2581078 w 11122887"/>
                                <a:gd name="connsiteY111" fmla="*/ 1998114 h 6077125"/>
                                <a:gd name="connsiteX112" fmla="*/ 2613664 w 11122887"/>
                                <a:gd name="connsiteY112" fmla="*/ 2013284 h 6077125"/>
                                <a:gd name="connsiteX113" fmla="*/ 2631568 w 11122887"/>
                                <a:gd name="connsiteY113" fmla="*/ 2027812 h 6077125"/>
                                <a:gd name="connsiteX114" fmla="*/ 2627923 w 11122887"/>
                                <a:gd name="connsiteY114" fmla="*/ 2049968 h 6077125"/>
                                <a:gd name="connsiteX115" fmla="*/ 2636519 w 11122887"/>
                                <a:gd name="connsiteY115" fmla="*/ 2115656 h 6077125"/>
                                <a:gd name="connsiteX116" fmla="*/ 2695367 w 11122887"/>
                                <a:gd name="connsiteY116" fmla="*/ 2133786 h 6077125"/>
                                <a:gd name="connsiteX117" fmla="*/ 2724342 w 11122887"/>
                                <a:gd name="connsiteY117" fmla="*/ 2183440 h 6077125"/>
                                <a:gd name="connsiteX118" fmla="*/ 2751350 w 11122887"/>
                                <a:gd name="connsiteY118" fmla="*/ 2156668 h 6077125"/>
                                <a:gd name="connsiteX119" fmla="*/ 2749095 w 11122887"/>
                                <a:gd name="connsiteY119" fmla="*/ 2109381 h 6077125"/>
                                <a:gd name="connsiteX120" fmla="*/ 2732429 w 11122887"/>
                                <a:gd name="connsiteY120" fmla="*/ 2037841 h 6077125"/>
                                <a:gd name="connsiteX121" fmla="*/ 2745772 w 11122887"/>
                                <a:gd name="connsiteY121" fmla="*/ 2011069 h 6077125"/>
                                <a:gd name="connsiteX122" fmla="*/ 2761251 w 11122887"/>
                                <a:gd name="connsiteY122" fmla="*/ 1987206 h 6077125"/>
                                <a:gd name="connsiteX123" fmla="*/ 2791871 w 11122887"/>
                                <a:gd name="connsiteY123" fmla="*/ 1978834 h 6077125"/>
                                <a:gd name="connsiteX124" fmla="*/ 2805807 w 11122887"/>
                                <a:gd name="connsiteY124" fmla="*/ 1920283 h 6077125"/>
                                <a:gd name="connsiteX125" fmla="*/ 2798195 w 11122887"/>
                                <a:gd name="connsiteY125" fmla="*/ 1867161 h 6077125"/>
                                <a:gd name="connsiteX126" fmla="*/ 2768491 w 11122887"/>
                                <a:gd name="connsiteY126" fmla="*/ 1814039 h 6077125"/>
                                <a:gd name="connsiteX127" fmla="*/ 2771661 w 11122887"/>
                                <a:gd name="connsiteY127" fmla="*/ 1780975 h 6077125"/>
                                <a:gd name="connsiteX128" fmla="*/ 2776578 w 11122887"/>
                                <a:gd name="connsiteY128" fmla="*/ 1755455 h 6077125"/>
                                <a:gd name="connsiteX129" fmla="*/ 2766236 w 11122887"/>
                                <a:gd name="connsiteY129" fmla="*/ 1714882 h 6077125"/>
                                <a:gd name="connsiteX130" fmla="*/ 2767118 w 11122887"/>
                                <a:gd name="connsiteY130" fmla="*/ 1658800 h 6077125"/>
                                <a:gd name="connsiteX131" fmla="*/ 2754521 w 11122887"/>
                                <a:gd name="connsiteY131" fmla="*/ 1636205 h 6077125"/>
                                <a:gd name="connsiteX132" fmla="*/ 2830188 w 11122887"/>
                                <a:gd name="connsiteY132" fmla="*/ 1635799 h 6077125"/>
                                <a:gd name="connsiteX133" fmla="*/ 2883288 w 11122887"/>
                                <a:gd name="connsiteY133" fmla="*/ 1632451 h 6077125"/>
                                <a:gd name="connsiteX134" fmla="*/ 2926098 w 11122887"/>
                                <a:gd name="connsiteY134" fmla="*/ 1652559 h 6077125"/>
                                <a:gd name="connsiteX135" fmla="*/ 2959447 w 11122887"/>
                                <a:gd name="connsiteY135" fmla="*/ 1674715 h 6077125"/>
                                <a:gd name="connsiteX136" fmla="*/ 2991796 w 11122887"/>
                                <a:gd name="connsiteY136" fmla="*/ 1695213 h 6077125"/>
                                <a:gd name="connsiteX137" fmla="*/ 3030164 w 11122887"/>
                                <a:gd name="connsiteY137" fmla="*/ 1703161 h 6077125"/>
                                <a:gd name="connsiteX138" fmla="*/ 3019347 w 11122887"/>
                                <a:gd name="connsiteY138" fmla="*/ 1735396 h 6077125"/>
                                <a:gd name="connsiteX139" fmla="*/ 3017058 w 11122887"/>
                                <a:gd name="connsiteY139" fmla="*/ 1788079 h 6077125"/>
                                <a:gd name="connsiteX140" fmla="*/ 3030994 w 11122887"/>
                                <a:gd name="connsiteY140" fmla="*/ 1799816 h 6077125"/>
                                <a:gd name="connsiteX141" fmla="*/ 3086401 w 11122887"/>
                                <a:gd name="connsiteY141" fmla="*/ 1829920 h 6077125"/>
                                <a:gd name="connsiteX142" fmla="*/ 3124209 w 11122887"/>
                                <a:gd name="connsiteY142" fmla="*/ 1816525 h 6077125"/>
                                <a:gd name="connsiteX143" fmla="*/ 3143181 w 11122887"/>
                                <a:gd name="connsiteY143" fmla="*/ 1797719 h 6077125"/>
                                <a:gd name="connsiteX144" fmla="*/ 3159813 w 11122887"/>
                                <a:gd name="connsiteY144" fmla="*/ 1795622 h 6077125"/>
                                <a:gd name="connsiteX145" fmla="*/ 3155286 w 11122887"/>
                                <a:gd name="connsiteY145" fmla="*/ 1769712 h 6077125"/>
                                <a:gd name="connsiteX146" fmla="*/ 3181904 w 11122887"/>
                                <a:gd name="connsiteY146" fmla="*/ 1728665 h 6077125"/>
                                <a:gd name="connsiteX147" fmla="*/ 3209828 w 11122887"/>
                                <a:gd name="connsiteY147" fmla="*/ 1757146 h 6077125"/>
                                <a:gd name="connsiteX148" fmla="*/ 3261623 w 11122887"/>
                                <a:gd name="connsiteY148" fmla="*/ 1855001 h 6077125"/>
                                <a:gd name="connsiteX149" fmla="*/ 3271949 w 11122887"/>
                                <a:gd name="connsiteY149" fmla="*/ 1894373 h 6077125"/>
                                <a:gd name="connsiteX150" fmla="*/ 3272864 w 11122887"/>
                                <a:gd name="connsiteY150" fmla="*/ 1929061 h 6077125"/>
                                <a:gd name="connsiteX151" fmla="*/ 3304891 w 11122887"/>
                                <a:gd name="connsiteY151" fmla="*/ 1965879 h 6077125"/>
                                <a:gd name="connsiteX152" fmla="*/ 3305772 w 11122887"/>
                                <a:gd name="connsiteY152" fmla="*/ 1983891 h 6077125"/>
                                <a:gd name="connsiteX153" fmla="*/ 3348090 w 11122887"/>
                                <a:gd name="connsiteY153" fmla="*/ 1983062 h 6077125"/>
                                <a:gd name="connsiteX154" fmla="*/ 3392680 w 11122887"/>
                                <a:gd name="connsiteY154" fmla="*/ 2006875 h 6077125"/>
                                <a:gd name="connsiteX155" fmla="*/ 3387272 w 11122887"/>
                                <a:gd name="connsiteY155" fmla="*/ 2026950 h 6077125"/>
                                <a:gd name="connsiteX156" fmla="*/ 3348972 w 11122887"/>
                                <a:gd name="connsiteY156" fmla="*/ 2042425 h 6077125"/>
                                <a:gd name="connsiteX157" fmla="*/ 3329610 w 11122887"/>
                                <a:gd name="connsiteY157" fmla="*/ 2062973 h 6077125"/>
                                <a:gd name="connsiteX158" fmla="*/ 3338630 w 11122887"/>
                                <a:gd name="connsiteY158" fmla="*/ 2072563 h 6077125"/>
                                <a:gd name="connsiteX159" fmla="*/ 3385000 w 11122887"/>
                                <a:gd name="connsiteY159" fmla="*/ 2049968 h 6077125"/>
                                <a:gd name="connsiteX160" fmla="*/ 3401683 w 11122887"/>
                                <a:gd name="connsiteY160" fmla="*/ 2047870 h 6077125"/>
                                <a:gd name="connsiteX161" fmla="*/ 3445391 w 11122887"/>
                                <a:gd name="connsiteY161" fmla="*/ 2059168 h 6077125"/>
                                <a:gd name="connsiteX162" fmla="*/ 3453902 w 11122887"/>
                                <a:gd name="connsiteY162" fmla="*/ 2085957 h 6077125"/>
                                <a:gd name="connsiteX163" fmla="*/ 3452563 w 11122887"/>
                                <a:gd name="connsiteY163" fmla="*/ 2118192 h 6077125"/>
                                <a:gd name="connsiteX164" fmla="*/ 3433625 w 11122887"/>
                                <a:gd name="connsiteY164" fmla="*/ 2154571 h 6077125"/>
                                <a:gd name="connsiteX165" fmla="*/ 3380524 w 11122887"/>
                                <a:gd name="connsiteY165" fmla="*/ 2174240 h 6077125"/>
                                <a:gd name="connsiteX166" fmla="*/ 3324660 w 11122887"/>
                                <a:gd name="connsiteY166" fmla="*/ 2209756 h 6077125"/>
                                <a:gd name="connsiteX167" fmla="*/ 3271525 w 11122887"/>
                                <a:gd name="connsiteY167" fmla="*/ 2223574 h 6077125"/>
                                <a:gd name="connsiteX168" fmla="*/ 3247687 w 11122887"/>
                                <a:gd name="connsiteY168" fmla="*/ 2213545 h 6077125"/>
                                <a:gd name="connsiteX169" fmla="*/ 3212558 w 11122887"/>
                                <a:gd name="connsiteY169" fmla="*/ 2226973 h 6077125"/>
                                <a:gd name="connsiteX170" fmla="*/ 3117919 w 11122887"/>
                                <a:gd name="connsiteY170" fmla="*/ 2235751 h 6077125"/>
                                <a:gd name="connsiteX171" fmla="*/ 3097675 w 11122887"/>
                                <a:gd name="connsiteY171" fmla="*/ 2268764 h 6077125"/>
                                <a:gd name="connsiteX172" fmla="*/ 3067514 w 11122887"/>
                                <a:gd name="connsiteY172" fmla="*/ 2281330 h 6077125"/>
                                <a:gd name="connsiteX173" fmla="*/ 3013023 w 11122887"/>
                                <a:gd name="connsiteY173" fmla="*/ 2343263 h 6077125"/>
                                <a:gd name="connsiteX174" fmla="*/ 2968433 w 11122887"/>
                                <a:gd name="connsiteY174" fmla="*/ 2395962 h 6077125"/>
                                <a:gd name="connsiteX175" fmla="*/ 3013447 w 11122887"/>
                                <a:gd name="connsiteY175" fmla="*/ 2362459 h 6077125"/>
                                <a:gd name="connsiteX176" fmla="*/ 3097675 w 11122887"/>
                                <a:gd name="connsiteY176" fmla="*/ 2297244 h 6077125"/>
                                <a:gd name="connsiteX177" fmla="*/ 3158898 w 11122887"/>
                                <a:gd name="connsiteY177" fmla="*/ 2270861 h 6077125"/>
                                <a:gd name="connsiteX178" fmla="*/ 3188669 w 11122887"/>
                                <a:gd name="connsiteY178" fmla="*/ 2298073 h 6077125"/>
                                <a:gd name="connsiteX179" fmla="*/ 3167052 w 11122887"/>
                                <a:gd name="connsiteY179" fmla="*/ 2327348 h 6077125"/>
                                <a:gd name="connsiteX180" fmla="*/ 3132805 w 11122887"/>
                                <a:gd name="connsiteY180" fmla="*/ 2333183 h 6077125"/>
                                <a:gd name="connsiteX181" fmla="*/ 3156676 w 11122887"/>
                                <a:gd name="connsiteY181" fmla="*/ 2355355 h 6077125"/>
                                <a:gd name="connsiteX182" fmla="*/ 3167883 w 11122887"/>
                                <a:gd name="connsiteY182" fmla="*/ 2379642 h 6077125"/>
                                <a:gd name="connsiteX183" fmla="*/ 3188161 w 11122887"/>
                                <a:gd name="connsiteY183" fmla="*/ 2418557 h 6077125"/>
                                <a:gd name="connsiteX184" fmla="*/ 3253977 w 11122887"/>
                                <a:gd name="connsiteY184" fmla="*/ 2441541 h 6077125"/>
                                <a:gd name="connsiteX185" fmla="*/ 3271525 w 11122887"/>
                                <a:gd name="connsiteY185" fmla="*/ 2447426 h 6077125"/>
                                <a:gd name="connsiteX186" fmla="*/ 3284105 w 11122887"/>
                                <a:gd name="connsiteY186" fmla="*/ 2418557 h 6077125"/>
                                <a:gd name="connsiteX187" fmla="*/ 3298533 w 11122887"/>
                                <a:gd name="connsiteY187" fmla="*/ 2388842 h 6077125"/>
                                <a:gd name="connsiteX188" fmla="*/ 3313419 w 11122887"/>
                                <a:gd name="connsiteY188" fmla="*/ 2392647 h 6077125"/>
                                <a:gd name="connsiteX189" fmla="*/ 3294871 w 11122887"/>
                                <a:gd name="connsiteY189" fmla="*/ 2444078 h 6077125"/>
                                <a:gd name="connsiteX190" fmla="*/ 3286834 w 11122887"/>
                                <a:gd name="connsiteY190" fmla="*/ 2463307 h 6077125"/>
                                <a:gd name="connsiteX191" fmla="*/ 3247161 w 11122887"/>
                                <a:gd name="connsiteY191" fmla="*/ 2485074 h 6077125"/>
                                <a:gd name="connsiteX192" fmla="*/ 3205301 w 11122887"/>
                                <a:gd name="connsiteY192" fmla="*/ 2502223 h 6077125"/>
                                <a:gd name="connsiteX193" fmla="*/ 3176513 w 11122887"/>
                                <a:gd name="connsiteY193" fmla="*/ 2516869 h 6077125"/>
                                <a:gd name="connsiteX194" fmla="*/ 3138705 w 11122887"/>
                                <a:gd name="connsiteY194" fmla="*/ 2544876 h 6077125"/>
                                <a:gd name="connsiteX195" fmla="*/ 3133720 w 11122887"/>
                                <a:gd name="connsiteY195" fmla="*/ 2526475 h 6077125"/>
                                <a:gd name="connsiteX196" fmla="*/ 3165238 w 11122887"/>
                                <a:gd name="connsiteY196" fmla="*/ 2486731 h 6077125"/>
                                <a:gd name="connsiteX197" fmla="*/ 3196315 w 11122887"/>
                                <a:gd name="connsiteY197" fmla="*/ 2480879 h 6077125"/>
                                <a:gd name="connsiteX198" fmla="*/ 3211168 w 11122887"/>
                                <a:gd name="connsiteY198" fmla="*/ 2467536 h 6077125"/>
                                <a:gd name="connsiteX199" fmla="*/ 3189076 w 11122887"/>
                                <a:gd name="connsiteY199" fmla="*/ 2460381 h 6077125"/>
                                <a:gd name="connsiteX200" fmla="*/ 3185516 w 11122887"/>
                                <a:gd name="connsiteY200" fmla="*/ 2444467 h 6077125"/>
                                <a:gd name="connsiteX201" fmla="*/ 3169714 w 11122887"/>
                                <a:gd name="connsiteY201" fmla="*/ 2452839 h 6077125"/>
                                <a:gd name="connsiteX202" fmla="*/ 3139536 w 11122887"/>
                                <a:gd name="connsiteY202" fmla="*/ 2466267 h 6077125"/>
                                <a:gd name="connsiteX203" fmla="*/ 3132805 w 11122887"/>
                                <a:gd name="connsiteY203" fmla="*/ 2473776 h 6077125"/>
                                <a:gd name="connsiteX204" fmla="*/ 3108492 w 11122887"/>
                                <a:gd name="connsiteY204" fmla="*/ 2477954 h 6077125"/>
                                <a:gd name="connsiteX205" fmla="*/ 3079195 w 11122887"/>
                                <a:gd name="connsiteY205" fmla="*/ 2505132 h 6077125"/>
                                <a:gd name="connsiteX206" fmla="*/ 3061173 w 11122887"/>
                                <a:gd name="connsiteY206" fmla="*/ 2512641 h 6077125"/>
                                <a:gd name="connsiteX207" fmla="*/ 3048135 w 11122887"/>
                                <a:gd name="connsiteY207" fmla="*/ 2509715 h 6077125"/>
                                <a:gd name="connsiteX208" fmla="*/ 3029248 w 11122887"/>
                                <a:gd name="connsiteY208" fmla="*/ 2526475 h 6077125"/>
                                <a:gd name="connsiteX209" fmla="*/ 2997255 w 11122887"/>
                                <a:gd name="connsiteY209" fmla="*/ 2578380 h 6077125"/>
                                <a:gd name="connsiteX210" fmla="*/ 2998612 w 11122887"/>
                                <a:gd name="connsiteY210" fmla="*/ 2636119 h 6077125"/>
                                <a:gd name="connsiteX211" fmla="*/ 2976113 w 11122887"/>
                                <a:gd name="connsiteY211" fmla="*/ 2636913 h 6077125"/>
                                <a:gd name="connsiteX212" fmla="*/ 2944985 w 11122887"/>
                                <a:gd name="connsiteY212" fmla="*/ 2659948 h 6077125"/>
                                <a:gd name="connsiteX213" fmla="*/ 2894105 w 11122887"/>
                                <a:gd name="connsiteY213" fmla="*/ 2678789 h 6077125"/>
                                <a:gd name="connsiteX214" fmla="*/ 2883729 w 11122887"/>
                                <a:gd name="connsiteY214" fmla="*/ 2710533 h 6077125"/>
                                <a:gd name="connsiteX215" fmla="*/ 2863011 w 11122887"/>
                                <a:gd name="connsiteY215" fmla="*/ 2759529 h 6077125"/>
                                <a:gd name="connsiteX216" fmla="*/ 2854907 w 11122887"/>
                                <a:gd name="connsiteY216" fmla="*/ 2735665 h 6077125"/>
                                <a:gd name="connsiteX217" fmla="*/ 2844599 w 11122887"/>
                                <a:gd name="connsiteY217" fmla="*/ 2716436 h 6077125"/>
                                <a:gd name="connsiteX218" fmla="*/ 2846379 w 11122887"/>
                                <a:gd name="connsiteY218" fmla="*/ 2744426 h 6077125"/>
                                <a:gd name="connsiteX219" fmla="*/ 2855856 w 11122887"/>
                                <a:gd name="connsiteY219" fmla="*/ 2788364 h 6077125"/>
                                <a:gd name="connsiteX220" fmla="*/ 2834715 w 11122887"/>
                                <a:gd name="connsiteY220" fmla="*/ 2828531 h 6077125"/>
                                <a:gd name="connsiteX221" fmla="*/ 2836918 w 11122887"/>
                                <a:gd name="connsiteY221" fmla="*/ 2805547 h 6077125"/>
                                <a:gd name="connsiteX222" fmla="*/ 2826542 w 11122887"/>
                                <a:gd name="connsiteY222" fmla="*/ 2785912 h 6077125"/>
                                <a:gd name="connsiteX223" fmla="*/ 2829679 w 11122887"/>
                                <a:gd name="connsiteY223" fmla="*/ 2742345 h 6077125"/>
                                <a:gd name="connsiteX224" fmla="*/ 2814827 w 11122887"/>
                                <a:gd name="connsiteY224" fmla="*/ 2748231 h 6077125"/>
                                <a:gd name="connsiteX225" fmla="*/ 2813488 w 11122887"/>
                                <a:gd name="connsiteY225" fmla="*/ 2805970 h 6077125"/>
                                <a:gd name="connsiteX226" fmla="*/ 2813963 w 11122887"/>
                                <a:gd name="connsiteY226" fmla="*/ 2846103 h 6077125"/>
                                <a:gd name="connsiteX227" fmla="*/ 2807147 w 11122887"/>
                                <a:gd name="connsiteY227" fmla="*/ 2886710 h 6077125"/>
                                <a:gd name="connsiteX228" fmla="*/ 2825203 w 11122887"/>
                                <a:gd name="connsiteY228" fmla="*/ 2897145 h 6077125"/>
                                <a:gd name="connsiteX229" fmla="*/ 2811707 w 11122887"/>
                                <a:gd name="connsiteY229" fmla="*/ 2907208 h 6077125"/>
                                <a:gd name="connsiteX230" fmla="*/ 2812131 w 11122887"/>
                                <a:gd name="connsiteY230" fmla="*/ 2921871 h 6077125"/>
                                <a:gd name="connsiteX231" fmla="*/ 2817997 w 11122887"/>
                                <a:gd name="connsiteY231" fmla="*/ 2926454 h 6077125"/>
                                <a:gd name="connsiteX232" fmla="*/ 2797720 w 11122887"/>
                                <a:gd name="connsiteY232" fmla="*/ 2940678 h 6077125"/>
                                <a:gd name="connsiteX233" fmla="*/ 2777884 w 11122887"/>
                                <a:gd name="connsiteY233" fmla="*/ 2946952 h 6077125"/>
                                <a:gd name="connsiteX234" fmla="*/ 2757640 w 11122887"/>
                                <a:gd name="connsiteY234" fmla="*/ 2972422 h 6077125"/>
                                <a:gd name="connsiteX235" fmla="*/ 2736498 w 11122887"/>
                                <a:gd name="connsiteY235" fmla="*/ 2985428 h 6077125"/>
                                <a:gd name="connsiteX236" fmla="*/ 2715272 w 11122887"/>
                                <a:gd name="connsiteY236" fmla="*/ 3005926 h 6077125"/>
                                <a:gd name="connsiteX237" fmla="*/ 2670732 w 11122887"/>
                                <a:gd name="connsiteY237" fmla="*/ 3043573 h 6077125"/>
                                <a:gd name="connsiteX238" fmla="*/ 2655847 w 11122887"/>
                                <a:gd name="connsiteY238" fmla="*/ 3090454 h 6077125"/>
                                <a:gd name="connsiteX239" fmla="*/ 2683787 w 11122887"/>
                                <a:gd name="connsiteY239" fmla="*/ 3206355 h 6077125"/>
                                <a:gd name="connsiteX240" fmla="*/ 2700437 w 11122887"/>
                                <a:gd name="connsiteY240" fmla="*/ 3251494 h 6077125"/>
                                <a:gd name="connsiteX241" fmla="*/ 2683279 w 11122887"/>
                                <a:gd name="connsiteY241" fmla="*/ 3291678 h 6077125"/>
                                <a:gd name="connsiteX242" fmla="*/ 2655440 w 11122887"/>
                                <a:gd name="connsiteY242" fmla="*/ 3275324 h 6077125"/>
                                <a:gd name="connsiteX243" fmla="*/ 2640130 w 11122887"/>
                                <a:gd name="connsiteY243" fmla="*/ 3238979 h 6077125"/>
                                <a:gd name="connsiteX244" fmla="*/ 2627058 w 11122887"/>
                                <a:gd name="connsiteY244" fmla="*/ 3197104 h 6077125"/>
                                <a:gd name="connsiteX245" fmla="*/ 2616716 w 11122887"/>
                                <a:gd name="connsiteY245" fmla="*/ 3145673 h 6077125"/>
                                <a:gd name="connsiteX246" fmla="*/ 2573907 w 11122887"/>
                                <a:gd name="connsiteY246" fmla="*/ 3117632 h 6077125"/>
                                <a:gd name="connsiteX247" fmla="*/ 2546000 w 11122887"/>
                                <a:gd name="connsiteY247" fmla="*/ 3118427 h 6077125"/>
                                <a:gd name="connsiteX248" fmla="*/ 2487423 w 11122887"/>
                                <a:gd name="connsiteY248" fmla="*/ 3110918 h 6077125"/>
                                <a:gd name="connsiteX249" fmla="*/ 2411315 w 11122887"/>
                                <a:gd name="connsiteY249" fmla="*/ 3110918 h 6077125"/>
                                <a:gd name="connsiteX250" fmla="*/ 2393259 w 11122887"/>
                                <a:gd name="connsiteY250" fmla="*/ 3121421 h 6077125"/>
                                <a:gd name="connsiteX251" fmla="*/ 2407280 w 11122887"/>
                                <a:gd name="connsiteY251" fmla="*/ 3134782 h 6077125"/>
                                <a:gd name="connsiteX252" fmla="*/ 2421725 w 11122887"/>
                                <a:gd name="connsiteY252" fmla="*/ 3153182 h 6077125"/>
                                <a:gd name="connsiteX253" fmla="*/ 2399600 w 11122887"/>
                                <a:gd name="connsiteY253" fmla="*/ 3146079 h 6077125"/>
                                <a:gd name="connsiteX254" fmla="*/ 2373066 w 11122887"/>
                                <a:gd name="connsiteY254" fmla="*/ 3151931 h 6077125"/>
                                <a:gd name="connsiteX255" fmla="*/ 2346889 w 11122887"/>
                                <a:gd name="connsiteY255" fmla="*/ 3138130 h 6077125"/>
                                <a:gd name="connsiteX256" fmla="*/ 2320321 w 11122887"/>
                                <a:gd name="connsiteY256" fmla="*/ 3133953 h 6077125"/>
                                <a:gd name="connsiteX257" fmla="*/ 2282513 w 11122887"/>
                                <a:gd name="connsiteY257" fmla="*/ 3123484 h 6077125"/>
                                <a:gd name="connsiteX258" fmla="*/ 2198284 w 11122887"/>
                                <a:gd name="connsiteY258" fmla="*/ 3173680 h 6077125"/>
                                <a:gd name="connsiteX259" fmla="*/ 2152389 w 11122887"/>
                                <a:gd name="connsiteY259" fmla="*/ 3221373 h 6077125"/>
                                <a:gd name="connsiteX260" fmla="*/ 2164969 w 11122887"/>
                                <a:gd name="connsiteY260" fmla="*/ 3256957 h 6077125"/>
                                <a:gd name="connsiteX261" fmla="*/ 2171276 w 11122887"/>
                                <a:gd name="connsiteY261" fmla="*/ 3285826 h 6077125"/>
                                <a:gd name="connsiteX262" fmla="*/ 2143827 w 11122887"/>
                                <a:gd name="connsiteY262" fmla="*/ 3341874 h 6077125"/>
                                <a:gd name="connsiteX263" fmla="*/ 2154135 w 11122887"/>
                                <a:gd name="connsiteY263" fmla="*/ 3415511 h 6077125"/>
                                <a:gd name="connsiteX264" fmla="*/ 2196504 w 11122887"/>
                                <a:gd name="connsiteY264" fmla="*/ 3477410 h 6077125"/>
                                <a:gd name="connsiteX265" fmla="*/ 2228921 w 11122887"/>
                                <a:gd name="connsiteY265" fmla="*/ 3507109 h 6077125"/>
                                <a:gd name="connsiteX266" fmla="*/ 2246943 w 11122887"/>
                                <a:gd name="connsiteY266" fmla="*/ 3518406 h 6077125"/>
                                <a:gd name="connsiteX267" fmla="*/ 2267695 w 11122887"/>
                                <a:gd name="connsiteY267" fmla="*/ 3520943 h 6077125"/>
                                <a:gd name="connsiteX268" fmla="*/ 2309555 w 11122887"/>
                                <a:gd name="connsiteY268" fmla="*/ 3509645 h 6077125"/>
                                <a:gd name="connsiteX269" fmla="*/ 2339734 w 11122887"/>
                                <a:gd name="connsiteY269" fmla="*/ 3516360 h 6077125"/>
                                <a:gd name="connsiteX270" fmla="*/ 2347363 w 11122887"/>
                                <a:gd name="connsiteY270" fmla="*/ 3515480 h 6077125"/>
                                <a:gd name="connsiteX271" fmla="*/ 2354586 w 11122887"/>
                                <a:gd name="connsiteY271" fmla="*/ 3496251 h 6077125"/>
                                <a:gd name="connsiteX272" fmla="*/ 2375287 w 11122887"/>
                                <a:gd name="connsiteY272" fmla="*/ 3457335 h 6077125"/>
                                <a:gd name="connsiteX273" fmla="*/ 2393784 w 11122887"/>
                                <a:gd name="connsiteY273" fmla="*/ 3417997 h 6077125"/>
                                <a:gd name="connsiteX274" fmla="*/ 2473927 w 11122887"/>
                                <a:gd name="connsiteY274" fmla="*/ 3410488 h 6077125"/>
                                <a:gd name="connsiteX275" fmla="*/ 2482947 w 11122887"/>
                                <a:gd name="connsiteY275" fmla="*/ 3443518 h 6077125"/>
                                <a:gd name="connsiteX276" fmla="*/ 2471621 w 11122887"/>
                                <a:gd name="connsiteY276" fmla="*/ 3473216 h 6077125"/>
                                <a:gd name="connsiteX277" fmla="*/ 2465416 w 11122887"/>
                                <a:gd name="connsiteY277" fmla="*/ 3492496 h 6077125"/>
                                <a:gd name="connsiteX278" fmla="*/ 2457736 w 11122887"/>
                                <a:gd name="connsiteY278" fmla="*/ 3495422 h 6077125"/>
                                <a:gd name="connsiteX279" fmla="*/ 2441053 w 11122887"/>
                                <a:gd name="connsiteY279" fmla="*/ 3510897 h 6077125"/>
                                <a:gd name="connsiteX280" fmla="*/ 2447360 w 11122887"/>
                                <a:gd name="connsiteY280" fmla="*/ 3529704 h 6077125"/>
                                <a:gd name="connsiteX281" fmla="*/ 2446003 w 11122887"/>
                                <a:gd name="connsiteY281" fmla="*/ 3556087 h 6077125"/>
                                <a:gd name="connsiteX282" fmla="*/ 2414011 w 11122887"/>
                                <a:gd name="connsiteY282" fmla="*/ 3589117 h 6077125"/>
                                <a:gd name="connsiteX283" fmla="*/ 2442833 w 11122887"/>
                                <a:gd name="connsiteY283" fmla="*/ 3595831 h 6077125"/>
                                <a:gd name="connsiteX284" fmla="*/ 2498680 w 11122887"/>
                                <a:gd name="connsiteY284" fmla="*/ 3604203 h 6077125"/>
                                <a:gd name="connsiteX285" fmla="*/ 2576162 w 11122887"/>
                                <a:gd name="connsiteY285" fmla="*/ 3610054 h 6077125"/>
                                <a:gd name="connsiteX286" fmla="*/ 2594150 w 11122887"/>
                                <a:gd name="connsiteY286" fmla="*/ 3641850 h 6077125"/>
                                <a:gd name="connsiteX287" fmla="*/ 2596914 w 11122887"/>
                                <a:gd name="connsiteY287" fmla="*/ 3702921 h 6077125"/>
                                <a:gd name="connsiteX288" fmla="*/ 2577043 w 11122887"/>
                                <a:gd name="connsiteY288" fmla="*/ 3756482 h 6077125"/>
                                <a:gd name="connsiteX289" fmla="*/ 2617632 w 11122887"/>
                                <a:gd name="connsiteY289" fmla="*/ 3803330 h 6077125"/>
                                <a:gd name="connsiteX290" fmla="*/ 2671682 w 11122887"/>
                                <a:gd name="connsiteY290" fmla="*/ 3828411 h 6077125"/>
                                <a:gd name="connsiteX291" fmla="*/ 2744619 w 11122887"/>
                                <a:gd name="connsiteY291" fmla="*/ 3813359 h 6077125"/>
                                <a:gd name="connsiteX292" fmla="*/ 2797720 w 11122887"/>
                                <a:gd name="connsiteY292" fmla="*/ 3849349 h 6077125"/>
                                <a:gd name="connsiteX293" fmla="*/ 2820252 w 11122887"/>
                                <a:gd name="connsiteY293" fmla="*/ 3799964 h 6077125"/>
                                <a:gd name="connsiteX294" fmla="*/ 2863452 w 11122887"/>
                                <a:gd name="connsiteY294" fmla="*/ 3753945 h 6077125"/>
                                <a:gd name="connsiteX295" fmla="*/ 2935559 w 11122887"/>
                                <a:gd name="connsiteY295" fmla="*/ 3730522 h 6077125"/>
                                <a:gd name="connsiteX296" fmla="*/ 2988625 w 11122887"/>
                                <a:gd name="connsiteY296" fmla="*/ 3728864 h 6077125"/>
                                <a:gd name="connsiteX297" fmla="*/ 3104881 w 11122887"/>
                                <a:gd name="connsiteY297" fmla="*/ 3748939 h 6077125"/>
                                <a:gd name="connsiteX298" fmla="*/ 3253502 w 11122887"/>
                                <a:gd name="connsiteY298" fmla="*/ 3779026 h 6077125"/>
                                <a:gd name="connsiteX299" fmla="*/ 3322879 w 11122887"/>
                                <a:gd name="connsiteY299" fmla="*/ 3850177 h 6077125"/>
                                <a:gd name="connsiteX300" fmla="*/ 3403022 w 11122887"/>
                                <a:gd name="connsiteY300" fmla="*/ 3913768 h 6077125"/>
                                <a:gd name="connsiteX301" fmla="*/ 3522838 w 11122887"/>
                                <a:gd name="connsiteY301" fmla="*/ 3945563 h 6077125"/>
                                <a:gd name="connsiteX302" fmla="*/ 3569649 w 11122887"/>
                                <a:gd name="connsiteY302" fmla="*/ 4002456 h 6077125"/>
                                <a:gd name="connsiteX303" fmla="*/ 3616460 w 11122887"/>
                                <a:gd name="connsiteY303" fmla="*/ 4040916 h 6077125"/>
                                <a:gd name="connsiteX304" fmla="*/ 3667865 w 11122887"/>
                                <a:gd name="connsiteY304" fmla="*/ 4097843 h 6077125"/>
                                <a:gd name="connsiteX305" fmla="*/ 3702944 w 11122887"/>
                                <a:gd name="connsiteY305" fmla="*/ 4148885 h 6077125"/>
                                <a:gd name="connsiteX306" fmla="*/ 3929012 w 11122887"/>
                                <a:gd name="connsiteY306" fmla="*/ 4216653 h 6077125"/>
                                <a:gd name="connsiteX307" fmla="*/ 4034417 w 11122887"/>
                                <a:gd name="connsiteY307" fmla="*/ 4280260 h 6077125"/>
                                <a:gd name="connsiteX308" fmla="*/ 4083093 w 11122887"/>
                                <a:gd name="connsiteY308" fmla="*/ 4281918 h 6077125"/>
                                <a:gd name="connsiteX309" fmla="*/ 4090299 w 11122887"/>
                                <a:gd name="connsiteY309" fmla="*/ 4342160 h 6077125"/>
                                <a:gd name="connsiteX310" fmla="*/ 4096589 w 11122887"/>
                                <a:gd name="connsiteY310" fmla="*/ 4383156 h 6077125"/>
                                <a:gd name="connsiteX311" fmla="*/ 4043487 w 11122887"/>
                                <a:gd name="connsiteY311" fmla="*/ 4460141 h 6077125"/>
                                <a:gd name="connsiteX312" fmla="*/ 3988522 w 11122887"/>
                                <a:gd name="connsiteY312" fmla="*/ 4501187 h 6077125"/>
                                <a:gd name="connsiteX313" fmla="*/ 3973195 w 11122887"/>
                                <a:gd name="connsiteY313" fmla="*/ 4517897 h 6077125"/>
                                <a:gd name="connsiteX314" fmla="*/ 3962395 w 11122887"/>
                                <a:gd name="connsiteY314" fmla="*/ 4563915 h 6077125"/>
                                <a:gd name="connsiteX315" fmla="*/ 3959665 w 11122887"/>
                                <a:gd name="connsiteY315" fmla="*/ 4625849 h 6077125"/>
                                <a:gd name="connsiteX316" fmla="*/ 3954240 w 11122887"/>
                                <a:gd name="connsiteY316" fmla="*/ 4747973 h 6077125"/>
                                <a:gd name="connsiteX317" fmla="*/ 3881286 w 11122887"/>
                                <a:gd name="connsiteY317" fmla="*/ 4774763 h 6077125"/>
                                <a:gd name="connsiteX318" fmla="*/ 3813774 w 11122887"/>
                                <a:gd name="connsiteY318" fmla="*/ 4859257 h 6077125"/>
                                <a:gd name="connsiteX319" fmla="*/ 3724594 w 11122887"/>
                                <a:gd name="connsiteY319" fmla="*/ 4905276 h 6077125"/>
                                <a:gd name="connsiteX320" fmla="*/ 3693042 w 11122887"/>
                                <a:gd name="connsiteY320" fmla="*/ 4950466 h 6077125"/>
                                <a:gd name="connsiteX321" fmla="*/ 3659744 w 11122887"/>
                                <a:gd name="connsiteY321" fmla="*/ 5050875 h 6077125"/>
                                <a:gd name="connsiteX322" fmla="*/ 3585891 w 11122887"/>
                                <a:gd name="connsiteY322" fmla="*/ 5136198 h 6077125"/>
                                <a:gd name="connsiteX323" fmla="*/ 3495762 w 11122887"/>
                                <a:gd name="connsiteY323" fmla="*/ 5246670 h 6077125"/>
                                <a:gd name="connsiteX324" fmla="*/ 3469229 w 11122887"/>
                                <a:gd name="connsiteY324" fmla="*/ 5276774 h 6077125"/>
                                <a:gd name="connsiteX325" fmla="*/ 3408719 w 11122887"/>
                                <a:gd name="connsiteY325" fmla="*/ 5274288 h 6077125"/>
                                <a:gd name="connsiteX326" fmla="*/ 3412008 w 11122887"/>
                                <a:gd name="connsiteY326" fmla="*/ 5289307 h 6077125"/>
                                <a:gd name="connsiteX327" fmla="*/ 3407532 w 11122887"/>
                                <a:gd name="connsiteY327" fmla="*/ 5337016 h 6077125"/>
                                <a:gd name="connsiteX328" fmla="*/ 3343869 w 11122887"/>
                                <a:gd name="connsiteY328" fmla="*/ 5362689 h 6077125"/>
                                <a:gd name="connsiteX329" fmla="*/ 3299431 w 11122887"/>
                                <a:gd name="connsiteY329" fmla="*/ 5356026 h 6077125"/>
                                <a:gd name="connsiteX330" fmla="*/ 3274204 w 11122887"/>
                                <a:gd name="connsiteY330" fmla="*/ 5400607 h 6077125"/>
                                <a:gd name="connsiteX331" fmla="*/ 3225629 w 11122887"/>
                                <a:gd name="connsiteY331" fmla="*/ 5421545 h 6077125"/>
                                <a:gd name="connsiteX332" fmla="*/ 3240583 w 11122887"/>
                                <a:gd name="connsiteY332" fmla="*/ 5505447 h 6077125"/>
                                <a:gd name="connsiteX333" fmla="*/ 3140875 w 11122887"/>
                                <a:gd name="connsiteY333" fmla="*/ 5618963 h 6077125"/>
                                <a:gd name="connsiteX334" fmla="*/ 3121089 w 11122887"/>
                                <a:gd name="connsiteY334" fmla="*/ 5656661 h 6077125"/>
                                <a:gd name="connsiteX335" fmla="*/ 3135534 w 11122887"/>
                                <a:gd name="connsiteY335" fmla="*/ 5720252 h 6077125"/>
                                <a:gd name="connsiteX336" fmla="*/ 3115698 w 11122887"/>
                                <a:gd name="connsiteY336" fmla="*/ 5758728 h 6077125"/>
                                <a:gd name="connsiteX337" fmla="*/ 3067073 w 11122887"/>
                                <a:gd name="connsiteY337" fmla="*/ 5812289 h 6077125"/>
                                <a:gd name="connsiteX338" fmla="*/ 3030994 w 11122887"/>
                                <a:gd name="connsiteY338" fmla="*/ 5870874 h 6077125"/>
                                <a:gd name="connsiteX339" fmla="*/ 3054442 w 11122887"/>
                                <a:gd name="connsiteY339" fmla="*/ 5973769 h 6077125"/>
                                <a:gd name="connsiteX340" fmla="*/ 3140010 w 11122887"/>
                                <a:gd name="connsiteY340" fmla="*/ 6032354 h 6077125"/>
                                <a:gd name="connsiteX341" fmla="*/ 3211168 w 11122887"/>
                                <a:gd name="connsiteY341" fmla="*/ 6051583 h 6077125"/>
                                <a:gd name="connsiteX342" fmla="*/ 3157083 w 11122887"/>
                                <a:gd name="connsiteY342" fmla="*/ 6066635 h 6077125"/>
                                <a:gd name="connsiteX343" fmla="*/ 3066124 w 11122887"/>
                                <a:gd name="connsiteY343" fmla="*/ 6075041 h 6077125"/>
                                <a:gd name="connsiteX344" fmla="*/ 2953547 w 11122887"/>
                                <a:gd name="connsiteY344" fmla="*/ 6016422 h 6077125"/>
                                <a:gd name="connsiteX345" fmla="*/ 2884204 w 11122887"/>
                                <a:gd name="connsiteY345" fmla="*/ 5944494 h 6077125"/>
                                <a:gd name="connsiteX346" fmla="*/ 2846379 w 11122887"/>
                                <a:gd name="connsiteY346" fmla="*/ 5851628 h 6077125"/>
                                <a:gd name="connsiteX347" fmla="*/ 2849075 w 11122887"/>
                                <a:gd name="connsiteY347" fmla="*/ 5707686 h 6077125"/>
                                <a:gd name="connsiteX348" fmla="*/ 2873387 w 11122887"/>
                                <a:gd name="connsiteY348" fmla="*/ 5516119 h 6077125"/>
                                <a:gd name="connsiteX349" fmla="*/ 2931015 w 11122887"/>
                                <a:gd name="connsiteY349" fmla="*/ 5223213 h 6077125"/>
                                <a:gd name="connsiteX350" fmla="*/ 2990490 w 11122887"/>
                                <a:gd name="connsiteY350" fmla="*/ 4932048 h 6077125"/>
                                <a:gd name="connsiteX351" fmla="*/ 3003986 w 11122887"/>
                                <a:gd name="connsiteY351" fmla="*/ 4841685 h 6077125"/>
                                <a:gd name="connsiteX352" fmla="*/ 3006716 w 11122887"/>
                                <a:gd name="connsiteY352" fmla="*/ 4739602 h 6077125"/>
                                <a:gd name="connsiteX353" fmla="*/ 2994051 w 11122887"/>
                                <a:gd name="connsiteY353" fmla="*/ 4702800 h 6077125"/>
                                <a:gd name="connsiteX354" fmla="*/ 2945460 w 11122887"/>
                                <a:gd name="connsiteY354" fmla="*/ 4645907 h 6077125"/>
                                <a:gd name="connsiteX355" fmla="*/ 2881508 w 11122887"/>
                                <a:gd name="connsiteY355" fmla="*/ 4603220 h 6077125"/>
                                <a:gd name="connsiteX356" fmla="*/ 2823864 w 11122887"/>
                                <a:gd name="connsiteY356" fmla="*/ 4550521 h 6077125"/>
                                <a:gd name="connsiteX357" fmla="*/ 2779715 w 11122887"/>
                                <a:gd name="connsiteY357" fmla="*/ 4462627 h 6077125"/>
                                <a:gd name="connsiteX358" fmla="*/ 2706760 w 11122887"/>
                                <a:gd name="connsiteY358" fmla="*/ 4332993 h 6077125"/>
                                <a:gd name="connsiteX359" fmla="*/ 2659017 w 11122887"/>
                                <a:gd name="connsiteY359" fmla="*/ 4239214 h 6077125"/>
                                <a:gd name="connsiteX360" fmla="*/ 2677938 w 11122887"/>
                                <a:gd name="connsiteY360" fmla="*/ 4163919 h 6077125"/>
                                <a:gd name="connsiteX361" fmla="*/ 2721172 w 11122887"/>
                                <a:gd name="connsiteY361" fmla="*/ 4072762 h 6077125"/>
                                <a:gd name="connsiteX362" fmla="*/ 2782444 w 11122887"/>
                                <a:gd name="connsiteY362" fmla="*/ 3990753 h 6077125"/>
                                <a:gd name="connsiteX363" fmla="*/ 2780613 w 11122887"/>
                                <a:gd name="connsiteY363" fmla="*/ 3924626 h 6077125"/>
                                <a:gd name="connsiteX364" fmla="*/ 2772458 w 11122887"/>
                                <a:gd name="connsiteY364" fmla="*/ 3879436 h 6077125"/>
                                <a:gd name="connsiteX365" fmla="*/ 2748180 w 11122887"/>
                                <a:gd name="connsiteY365" fmla="*/ 3834296 h 6077125"/>
                                <a:gd name="connsiteX366" fmla="*/ 2717577 w 11122887"/>
                                <a:gd name="connsiteY366" fmla="*/ 3833467 h 6077125"/>
                                <a:gd name="connsiteX367" fmla="*/ 2686059 w 11122887"/>
                                <a:gd name="connsiteY367" fmla="*/ 3871115 h 6077125"/>
                                <a:gd name="connsiteX368" fmla="*/ 2668037 w 11122887"/>
                                <a:gd name="connsiteY368" fmla="*/ 3856841 h 6077125"/>
                                <a:gd name="connsiteX369" fmla="*/ 2631093 w 11122887"/>
                                <a:gd name="connsiteY369" fmla="*/ 3845154 h 6077125"/>
                                <a:gd name="connsiteX370" fmla="*/ 2603221 w 11122887"/>
                                <a:gd name="connsiteY370" fmla="*/ 3834296 h 6077125"/>
                                <a:gd name="connsiteX371" fmla="*/ 2549120 w 11122887"/>
                                <a:gd name="connsiteY371" fmla="*/ 3803330 h 6077125"/>
                                <a:gd name="connsiteX372" fmla="*/ 2526621 w 11122887"/>
                                <a:gd name="connsiteY372" fmla="*/ 3753117 h 6077125"/>
                                <a:gd name="connsiteX373" fmla="*/ 2465416 w 11122887"/>
                                <a:gd name="connsiteY373" fmla="*/ 3692875 h 6077125"/>
                                <a:gd name="connsiteX374" fmla="*/ 2353670 w 11122887"/>
                                <a:gd name="connsiteY374" fmla="*/ 3645993 h 6077125"/>
                                <a:gd name="connsiteX375" fmla="*/ 2264491 w 11122887"/>
                                <a:gd name="connsiteY375" fmla="*/ 3587459 h 6077125"/>
                                <a:gd name="connsiteX376" fmla="*/ 2211356 w 11122887"/>
                                <a:gd name="connsiteY376" fmla="*/ 3570716 h 6077125"/>
                                <a:gd name="connsiteX377" fmla="*/ 2098729 w 11122887"/>
                                <a:gd name="connsiteY377" fmla="*/ 3542269 h 6077125"/>
                                <a:gd name="connsiteX378" fmla="*/ 1996918 w 11122887"/>
                                <a:gd name="connsiteY378" fmla="*/ 3507971 h 6077125"/>
                                <a:gd name="connsiteX379" fmla="*/ 1921336 w 11122887"/>
                                <a:gd name="connsiteY379" fmla="*/ 3454409 h 6077125"/>
                                <a:gd name="connsiteX380" fmla="*/ 1914130 w 11122887"/>
                                <a:gd name="connsiteY380" fmla="*/ 3403385 h 6077125"/>
                                <a:gd name="connsiteX381" fmla="*/ 1851043 w 11122887"/>
                                <a:gd name="connsiteY381" fmla="*/ 3319719 h 6077125"/>
                                <a:gd name="connsiteX382" fmla="*/ 1791602 w 11122887"/>
                                <a:gd name="connsiteY382" fmla="*/ 3251934 h 6077125"/>
                                <a:gd name="connsiteX383" fmla="*/ 1732160 w 11122887"/>
                                <a:gd name="connsiteY383" fmla="*/ 3193366 h 6077125"/>
                                <a:gd name="connsiteX384" fmla="*/ 1694318 w 11122887"/>
                                <a:gd name="connsiteY384" fmla="*/ 3107992 h 6077125"/>
                                <a:gd name="connsiteX385" fmla="*/ 1611513 w 11122887"/>
                                <a:gd name="connsiteY385" fmla="*/ 3038550 h 6077125"/>
                                <a:gd name="connsiteX386" fmla="*/ 1638471 w 11122887"/>
                                <a:gd name="connsiteY386" fmla="*/ 3105506 h 6077125"/>
                                <a:gd name="connsiteX387" fmla="*/ 1687146 w 11122887"/>
                                <a:gd name="connsiteY387" fmla="*/ 3205086 h 6077125"/>
                                <a:gd name="connsiteX388" fmla="*/ 1747487 w 11122887"/>
                                <a:gd name="connsiteY388" fmla="*/ 3282038 h 6077125"/>
                                <a:gd name="connsiteX389" fmla="*/ 1741146 w 11122887"/>
                                <a:gd name="connsiteY389" fmla="*/ 3323913 h 6077125"/>
                                <a:gd name="connsiteX390" fmla="*/ 1705118 w 11122887"/>
                                <a:gd name="connsiteY390" fmla="*/ 3288752 h 6077125"/>
                                <a:gd name="connsiteX391" fmla="*/ 1691622 w 11122887"/>
                                <a:gd name="connsiteY391" fmla="*/ 3250276 h 6077125"/>
                                <a:gd name="connsiteX392" fmla="*/ 1630366 w 11122887"/>
                                <a:gd name="connsiteY392" fmla="*/ 3201687 h 6077125"/>
                                <a:gd name="connsiteX393" fmla="*/ 1601527 w 11122887"/>
                                <a:gd name="connsiteY393" fmla="*/ 3169925 h 6077125"/>
                                <a:gd name="connsiteX394" fmla="*/ 1638471 w 11122887"/>
                                <a:gd name="connsiteY394" fmla="*/ 3175777 h 6077125"/>
                                <a:gd name="connsiteX395" fmla="*/ 1588930 w 11122887"/>
                                <a:gd name="connsiteY395" fmla="*/ 3113015 h 6077125"/>
                                <a:gd name="connsiteX396" fmla="*/ 1555598 w 11122887"/>
                                <a:gd name="connsiteY396" fmla="*/ 3030178 h 6077125"/>
                                <a:gd name="connsiteX397" fmla="*/ 1461909 w 11122887"/>
                                <a:gd name="connsiteY397" fmla="*/ 2955730 h 6077125"/>
                                <a:gd name="connsiteX398" fmla="*/ 1419625 w 11122887"/>
                                <a:gd name="connsiteY398" fmla="*/ 2913888 h 6077125"/>
                                <a:gd name="connsiteX399" fmla="*/ 1397092 w 11122887"/>
                                <a:gd name="connsiteY399" fmla="*/ 2837732 h 6077125"/>
                                <a:gd name="connsiteX400" fmla="*/ 1334039 w 11122887"/>
                                <a:gd name="connsiteY400" fmla="*/ 2719784 h 6077125"/>
                                <a:gd name="connsiteX401" fmla="*/ 1336735 w 11122887"/>
                                <a:gd name="connsiteY401" fmla="*/ 2571665 h 6077125"/>
                                <a:gd name="connsiteX402" fmla="*/ 1347552 w 11122887"/>
                                <a:gd name="connsiteY402" fmla="*/ 2411843 h 6077125"/>
                                <a:gd name="connsiteX403" fmla="*/ 1312389 w 11122887"/>
                                <a:gd name="connsiteY403" fmla="*/ 2341572 h 6077125"/>
                                <a:gd name="connsiteX404" fmla="*/ 1345772 w 11122887"/>
                                <a:gd name="connsiteY404" fmla="*/ 2339863 h 6077125"/>
                                <a:gd name="connsiteX405" fmla="*/ 1390751 w 11122887"/>
                                <a:gd name="connsiteY405" fmla="*/ 2356607 h 6077125"/>
                                <a:gd name="connsiteX406" fmla="*/ 1352977 w 11122887"/>
                                <a:gd name="connsiteY406" fmla="*/ 2298073 h 6077125"/>
                                <a:gd name="connsiteX407" fmla="*/ 1277293 w 11122887"/>
                                <a:gd name="connsiteY407" fmla="*/ 2259563 h 6077125"/>
                                <a:gd name="connsiteX408" fmla="*/ 1224159 w 11122887"/>
                                <a:gd name="connsiteY408" fmla="*/ 2232825 h 6077125"/>
                                <a:gd name="connsiteX409" fmla="*/ 1196201 w 11122887"/>
                                <a:gd name="connsiteY409" fmla="*/ 2182578 h 6077125"/>
                                <a:gd name="connsiteX410" fmla="*/ 1151218 w 11122887"/>
                                <a:gd name="connsiteY410" fmla="*/ 2139079 h 6077125"/>
                                <a:gd name="connsiteX411" fmla="*/ 1135895 w 11122887"/>
                                <a:gd name="connsiteY411" fmla="*/ 2083031 h 6077125"/>
                                <a:gd name="connsiteX412" fmla="*/ 1095304 w 11122887"/>
                                <a:gd name="connsiteY412" fmla="*/ 2066288 h 6077125"/>
                                <a:gd name="connsiteX413" fmla="*/ 1061131 w 11122887"/>
                                <a:gd name="connsiteY413" fmla="*/ 2036979 h 6077125"/>
                                <a:gd name="connsiteX414" fmla="*/ 1012464 w 11122887"/>
                                <a:gd name="connsiteY414" fmla="*/ 2003560 h 6077125"/>
                                <a:gd name="connsiteX415" fmla="*/ 974649 w 11122887"/>
                                <a:gd name="connsiteY415" fmla="*/ 1955004 h 6077125"/>
                                <a:gd name="connsiteX416" fmla="*/ 914300 w 11122887"/>
                                <a:gd name="connsiteY416" fmla="*/ 1887236 h 6077125"/>
                                <a:gd name="connsiteX417" fmla="*/ 756700 w 11122887"/>
                                <a:gd name="connsiteY417" fmla="*/ 1832000 h 6077125"/>
                                <a:gd name="connsiteX418" fmla="*/ 701739 w 11122887"/>
                                <a:gd name="connsiteY418" fmla="*/ 1834537 h 6077125"/>
                                <a:gd name="connsiteX419" fmla="*/ 635134 w 11122887"/>
                                <a:gd name="connsiteY419" fmla="*/ 1792696 h 6077125"/>
                                <a:gd name="connsiteX420" fmla="*/ 593673 w 11122887"/>
                                <a:gd name="connsiteY420" fmla="*/ 1821142 h 6077125"/>
                                <a:gd name="connsiteX421" fmla="*/ 516180 w 11122887"/>
                                <a:gd name="connsiteY421" fmla="*/ 1893900 h 6077125"/>
                                <a:gd name="connsiteX422" fmla="*/ 473811 w 11122887"/>
                                <a:gd name="connsiteY422" fmla="*/ 1903151 h 6077125"/>
                                <a:gd name="connsiteX423" fmla="*/ 482876 w 11122887"/>
                                <a:gd name="connsiteY423" fmla="*/ 1861276 h 6077125"/>
                                <a:gd name="connsiteX424" fmla="*/ 520654 w 11122887"/>
                                <a:gd name="connsiteY424" fmla="*/ 1822800 h 6077125"/>
                                <a:gd name="connsiteX425" fmla="*/ 535107 w 11122887"/>
                                <a:gd name="connsiteY425" fmla="*/ 1810234 h 6077125"/>
                                <a:gd name="connsiteX426" fmla="*/ 537801 w 11122887"/>
                                <a:gd name="connsiteY426" fmla="*/ 1796890 h 6077125"/>
                                <a:gd name="connsiteX427" fmla="*/ 564806 w 11122887"/>
                                <a:gd name="connsiteY427" fmla="*/ 1773433 h 6077125"/>
                                <a:gd name="connsiteX428" fmla="*/ 494519 w 11122887"/>
                                <a:gd name="connsiteY428" fmla="*/ 1808577 h 6077125"/>
                                <a:gd name="connsiteX429" fmla="*/ 427912 w 11122887"/>
                                <a:gd name="connsiteY429" fmla="*/ 1883871 h 6077125"/>
                                <a:gd name="connsiteX430" fmla="*/ 410770 w 11122887"/>
                                <a:gd name="connsiteY430" fmla="*/ 1933255 h 6077125"/>
                                <a:gd name="connsiteX431" fmla="*/ 303615 w 11122887"/>
                                <a:gd name="connsiteY431" fmla="*/ 2028641 h 6077125"/>
                                <a:gd name="connsiteX432" fmla="*/ 168466 w 11122887"/>
                                <a:gd name="connsiteY432" fmla="*/ 2100604 h 6077125"/>
                                <a:gd name="connsiteX433" fmla="*/ 105425 w 11122887"/>
                                <a:gd name="connsiteY433" fmla="*/ 2128221 h 6077125"/>
                                <a:gd name="connsiteX434" fmla="*/ 62183 w 11122887"/>
                                <a:gd name="connsiteY434" fmla="*/ 2136593 h 6077125"/>
                                <a:gd name="connsiteX435" fmla="*/ 118055 w 11122887"/>
                                <a:gd name="connsiteY435" fmla="*/ 2096392 h 6077125"/>
                                <a:gd name="connsiteX436" fmla="*/ 194601 w 11122887"/>
                                <a:gd name="connsiteY436" fmla="*/ 2062973 h 6077125"/>
                                <a:gd name="connsiteX437" fmla="*/ 264888 w 11122887"/>
                                <a:gd name="connsiteY437" fmla="*/ 2013589 h 6077125"/>
                                <a:gd name="connsiteX438" fmla="*/ 308998 w 11122887"/>
                                <a:gd name="connsiteY438" fmla="*/ 1948341 h 6077125"/>
                                <a:gd name="connsiteX439" fmla="*/ 298229 w 11122887"/>
                                <a:gd name="connsiteY439" fmla="*/ 1927403 h 6077125"/>
                                <a:gd name="connsiteX440" fmla="*/ 231546 w 11122887"/>
                                <a:gd name="connsiteY440" fmla="*/ 1927403 h 6077125"/>
                                <a:gd name="connsiteX441" fmla="*/ 170287 w 11122887"/>
                                <a:gd name="connsiteY441" fmla="*/ 1934117 h 6077125"/>
                                <a:gd name="connsiteX442" fmla="*/ 163040 w 11122887"/>
                                <a:gd name="connsiteY442" fmla="*/ 1896437 h 6077125"/>
                                <a:gd name="connsiteX443" fmla="*/ 109029 w 11122887"/>
                                <a:gd name="connsiteY443" fmla="*/ 1889722 h 6077125"/>
                                <a:gd name="connsiteX444" fmla="*/ 65824 w 11122887"/>
                                <a:gd name="connsiteY444" fmla="*/ 1847052 h 6077125"/>
                                <a:gd name="connsiteX445" fmla="*/ 57669 w 11122887"/>
                                <a:gd name="connsiteY445" fmla="*/ 1780975 h 6077125"/>
                                <a:gd name="connsiteX446" fmla="*/ 98217 w 11122887"/>
                                <a:gd name="connsiteY446" fmla="*/ 1745848 h 6077125"/>
                                <a:gd name="connsiteX447" fmla="*/ 168466 w 11122887"/>
                                <a:gd name="connsiteY447" fmla="*/ 1720733 h 6077125"/>
                                <a:gd name="connsiteX448" fmla="*/ 198205 w 11122887"/>
                                <a:gd name="connsiteY448" fmla="*/ 1703161 h 6077125"/>
                                <a:gd name="connsiteX449" fmla="*/ 179276 w 11122887"/>
                                <a:gd name="connsiteY449" fmla="*/ 1664635 h 6077125"/>
                                <a:gd name="connsiteX450" fmla="*/ 194601 w 11122887"/>
                                <a:gd name="connsiteY450" fmla="*/ 1654606 h 6077125"/>
                                <a:gd name="connsiteX451" fmla="*/ 178365 w 11122887"/>
                                <a:gd name="connsiteY451" fmla="*/ 1636205 h 6077125"/>
                                <a:gd name="connsiteX452" fmla="*/ 93702 w 11122887"/>
                                <a:gd name="connsiteY452" fmla="*/ 1664635 h 6077125"/>
                                <a:gd name="connsiteX453" fmla="*/ 35176 w 11122887"/>
                                <a:gd name="connsiteY453" fmla="*/ 1656314 h 6077125"/>
                                <a:gd name="connsiteX454" fmla="*/ 32485 w 11122887"/>
                                <a:gd name="connsiteY454" fmla="*/ 1630353 h 6077125"/>
                                <a:gd name="connsiteX455" fmla="*/ 25275 w 11122887"/>
                                <a:gd name="connsiteY455" fmla="*/ 1608638 h 6077125"/>
                                <a:gd name="connsiteX456" fmla="*/ 90142 w 11122887"/>
                                <a:gd name="connsiteY456" fmla="*/ 1573477 h 6077125"/>
                                <a:gd name="connsiteX457" fmla="*/ 131560 w 11122887"/>
                                <a:gd name="connsiteY457" fmla="*/ 1597729 h 6077125"/>
                                <a:gd name="connsiteX458" fmla="*/ 199075 w 11122887"/>
                                <a:gd name="connsiteY458" fmla="*/ 1560082 h 6077125"/>
                                <a:gd name="connsiteX459" fmla="*/ 176583 w 11122887"/>
                                <a:gd name="connsiteY459" fmla="*/ 1537487 h 6077125"/>
                                <a:gd name="connsiteX460" fmla="*/ 118927 w 11122887"/>
                                <a:gd name="connsiteY460" fmla="*/ 1529944 h 6077125"/>
                                <a:gd name="connsiteX461" fmla="*/ 101820 w 11122887"/>
                                <a:gd name="connsiteY461" fmla="*/ 1498183 h 6077125"/>
                                <a:gd name="connsiteX462" fmla="*/ 65824 w 11122887"/>
                                <a:gd name="connsiteY462" fmla="*/ 1457982 h 6077125"/>
                                <a:gd name="connsiteX463" fmla="*/ 117147 w 11122887"/>
                                <a:gd name="connsiteY463" fmla="*/ 1412826 h 6077125"/>
                                <a:gd name="connsiteX464" fmla="*/ 190126 w 11122887"/>
                                <a:gd name="connsiteY464" fmla="*/ 1337498 h 6077125"/>
                                <a:gd name="connsiteX465" fmla="*/ 310819 w 11122887"/>
                                <a:gd name="connsiteY465" fmla="*/ 1282279 h 6077125"/>
                                <a:gd name="connsiteX466" fmla="*/ 354063 w 11122887"/>
                                <a:gd name="connsiteY466" fmla="*/ 1283936 h 6077125"/>
                                <a:gd name="connsiteX467" fmla="*/ 440506 w 11122887"/>
                                <a:gd name="connsiteY467" fmla="*/ 1281484 h 6077125"/>
                                <a:gd name="connsiteX468" fmla="*/ 472938 w 11122887"/>
                                <a:gd name="connsiteY468" fmla="*/ 1311537 h 6077125"/>
                                <a:gd name="connsiteX469" fmla="*/ 670216 w 11122887"/>
                                <a:gd name="connsiteY469" fmla="*/ 1323274 h 6077125"/>
                                <a:gd name="connsiteX470" fmla="*/ 863853 w 11122887"/>
                                <a:gd name="connsiteY470" fmla="*/ 1335012 h 6077125"/>
                                <a:gd name="connsiteX471" fmla="*/ 954811 w 11122887"/>
                                <a:gd name="connsiteY471" fmla="*/ 1368464 h 6077125"/>
                                <a:gd name="connsiteX472" fmla="*/ 1009297 w 11122887"/>
                                <a:gd name="connsiteY472" fmla="*/ 1320754 h 6077125"/>
                                <a:gd name="connsiteX473" fmla="*/ 3175140 w 11122887"/>
                                <a:gd name="connsiteY473" fmla="*/ 350181 h 6077125"/>
                                <a:gd name="connsiteX474" fmla="*/ 3094115 w 11122887"/>
                                <a:gd name="connsiteY474" fmla="*/ 435539 h 6077125"/>
                                <a:gd name="connsiteX475" fmla="*/ 2904905 w 11122887"/>
                                <a:gd name="connsiteY475" fmla="*/ 509168 h 6077125"/>
                                <a:gd name="connsiteX476" fmla="*/ 2928319 w 11122887"/>
                                <a:gd name="connsiteY476" fmla="*/ 567710 h 6077125"/>
                                <a:gd name="connsiteX477" fmla="*/ 2974248 w 11122887"/>
                                <a:gd name="connsiteY477" fmla="*/ 617084 h 6077125"/>
                                <a:gd name="connsiteX478" fmla="*/ 3033724 w 11122887"/>
                                <a:gd name="connsiteY478" fmla="*/ 653069 h 6077125"/>
                                <a:gd name="connsiteX479" fmla="*/ 3121988 w 11122887"/>
                                <a:gd name="connsiteY479" fmla="*/ 666460 h 6077125"/>
                                <a:gd name="connsiteX480" fmla="*/ 3221984 w 11122887"/>
                                <a:gd name="connsiteY480" fmla="*/ 674833 h 6077125"/>
                                <a:gd name="connsiteX481" fmla="*/ 3366113 w 11122887"/>
                                <a:gd name="connsiteY481" fmla="*/ 701614 h 6077125"/>
                                <a:gd name="connsiteX482" fmla="*/ 3435456 w 11122887"/>
                                <a:gd name="connsiteY482" fmla="*/ 835484 h 6077125"/>
                                <a:gd name="connsiteX483" fmla="*/ 3487726 w 11122887"/>
                                <a:gd name="connsiteY483" fmla="*/ 957660 h 6077125"/>
                                <a:gd name="connsiteX484" fmla="*/ 3466974 w 11122887"/>
                                <a:gd name="connsiteY484" fmla="*/ 1025401 h 6077125"/>
                                <a:gd name="connsiteX485" fmla="*/ 3487726 w 11122887"/>
                                <a:gd name="connsiteY485" fmla="*/ 1059726 h 6077125"/>
                                <a:gd name="connsiteX486" fmla="*/ 3490371 w 11122887"/>
                                <a:gd name="connsiteY486" fmla="*/ 1091488 h 6077125"/>
                                <a:gd name="connsiteX487" fmla="*/ 3503002 w 11122887"/>
                                <a:gd name="connsiteY487" fmla="*/ 1133365 h 6077125"/>
                                <a:gd name="connsiteX488" fmla="*/ 3548948 w 11122887"/>
                                <a:gd name="connsiteY488" fmla="*/ 1101559 h 6077125"/>
                                <a:gd name="connsiteX489" fmla="*/ 3608423 w 11122887"/>
                                <a:gd name="connsiteY489" fmla="*/ 1155960 h 6077125"/>
                                <a:gd name="connsiteX490" fmla="*/ 3533655 w 11122887"/>
                                <a:gd name="connsiteY490" fmla="*/ 1257198 h 6077125"/>
                                <a:gd name="connsiteX491" fmla="*/ 3519244 w 11122887"/>
                                <a:gd name="connsiteY491" fmla="*/ 1363408 h 6077125"/>
                                <a:gd name="connsiteX492" fmla="*/ 3566953 w 11122887"/>
                                <a:gd name="connsiteY492" fmla="*/ 1478074 h 6077125"/>
                                <a:gd name="connsiteX493" fmla="*/ 3650708 w 11122887"/>
                                <a:gd name="connsiteY493" fmla="*/ 1616130 h 6077125"/>
                                <a:gd name="connsiteX494" fmla="*/ 3707454 w 11122887"/>
                                <a:gd name="connsiteY494" fmla="*/ 1694823 h 6077125"/>
                                <a:gd name="connsiteX495" fmla="*/ 3803838 w 11122887"/>
                                <a:gd name="connsiteY495" fmla="*/ 1722391 h 6077125"/>
                                <a:gd name="connsiteX496" fmla="*/ 3859669 w 11122887"/>
                                <a:gd name="connsiteY496" fmla="*/ 1712362 h 6077125"/>
                                <a:gd name="connsiteX497" fmla="*/ 3918280 w 11122887"/>
                                <a:gd name="connsiteY497" fmla="*/ 1529115 h 6077125"/>
                                <a:gd name="connsiteX498" fmla="*/ 3965091 w 11122887"/>
                                <a:gd name="connsiteY498" fmla="*/ 1427049 h 6077125"/>
                                <a:gd name="connsiteX499" fmla="*/ 4111881 w 11122887"/>
                                <a:gd name="connsiteY499" fmla="*/ 1372659 h 6077125"/>
                                <a:gd name="connsiteX500" fmla="*/ 4174951 w 11122887"/>
                                <a:gd name="connsiteY500" fmla="*/ 1275564 h 6077125"/>
                                <a:gd name="connsiteX501" fmla="*/ 4272201 w 11122887"/>
                                <a:gd name="connsiteY501" fmla="*/ 1241266 h 6077125"/>
                                <a:gd name="connsiteX502" fmla="*/ 4425383 w 11122887"/>
                                <a:gd name="connsiteY502" fmla="*/ 1166818 h 6077125"/>
                                <a:gd name="connsiteX503" fmla="*/ 4499219 w 11122887"/>
                                <a:gd name="connsiteY503" fmla="*/ 1122453 h 6077125"/>
                                <a:gd name="connsiteX504" fmla="*/ 4479433 w 11122887"/>
                                <a:gd name="connsiteY504" fmla="*/ 1006995 h 6077125"/>
                                <a:gd name="connsiteX505" fmla="*/ 4502796 w 11122887"/>
                                <a:gd name="connsiteY505" fmla="*/ 921636 h 6077125"/>
                                <a:gd name="connsiteX506" fmla="*/ 4551455 w 11122887"/>
                                <a:gd name="connsiteY506" fmla="*/ 829599 h 6077125"/>
                                <a:gd name="connsiteX507" fmla="*/ 4599216 w 11122887"/>
                                <a:gd name="connsiteY507" fmla="*/ 762685 h 6077125"/>
                                <a:gd name="connsiteX508" fmla="*/ 4574903 w 11122887"/>
                                <a:gd name="connsiteY508" fmla="*/ 672307 h 6077125"/>
                                <a:gd name="connsiteX509" fmla="*/ 4566782 w 11122887"/>
                                <a:gd name="connsiteY509" fmla="*/ 622141 h 6077125"/>
                                <a:gd name="connsiteX510" fmla="*/ 4565832 w 11122887"/>
                                <a:gd name="connsiteY510" fmla="*/ 542627 h 6077125"/>
                                <a:gd name="connsiteX511" fmla="*/ 4612711 w 11122887"/>
                                <a:gd name="connsiteY511" fmla="*/ 499925 h 6077125"/>
                                <a:gd name="connsiteX512" fmla="*/ 4554185 w 11122887"/>
                                <a:gd name="connsiteY512" fmla="*/ 415432 h 6077125"/>
                                <a:gd name="connsiteX513" fmla="*/ 4573072 w 11122887"/>
                                <a:gd name="connsiteY513" fmla="*/ 346818 h 6077125"/>
                                <a:gd name="connsiteX514" fmla="*/ 4680274 w 11122887"/>
                                <a:gd name="connsiteY514" fmla="*/ 256445 h 6077125"/>
                                <a:gd name="connsiteX515" fmla="*/ 4723507 w 11122887"/>
                                <a:gd name="connsiteY515" fmla="*/ 209598 h 6077125"/>
                                <a:gd name="connsiteX516" fmla="*/ 4800972 w 11122887"/>
                                <a:gd name="connsiteY516" fmla="*/ 166938 h 6077125"/>
                                <a:gd name="connsiteX517" fmla="*/ 4792850 w 11122887"/>
                                <a:gd name="connsiteY517" fmla="*/ 146000 h 6077125"/>
                                <a:gd name="connsiteX518" fmla="*/ 4694685 w 11122887"/>
                                <a:gd name="connsiteY518" fmla="*/ 128460 h 6077125"/>
                                <a:gd name="connsiteX519" fmla="*/ 4587500 w 11122887"/>
                                <a:gd name="connsiteY519" fmla="*/ 157771 h 6077125"/>
                                <a:gd name="connsiteX520" fmla="*/ 4456850 w 11122887"/>
                                <a:gd name="connsiteY520" fmla="*/ 192060 h 6077125"/>
                                <a:gd name="connsiteX521" fmla="*/ 4459597 w 11122887"/>
                                <a:gd name="connsiteY521" fmla="*/ 156036 h 6077125"/>
                                <a:gd name="connsiteX522" fmla="*/ 4517275 w 11122887"/>
                                <a:gd name="connsiteY522" fmla="*/ 74028 h 6077125"/>
                                <a:gd name="connsiteX523" fmla="*/ 4382997 w 11122887"/>
                                <a:gd name="connsiteY523" fmla="*/ 34767 h 6077125"/>
                                <a:gd name="connsiteX524" fmla="*/ 4180376 w 11122887"/>
                                <a:gd name="connsiteY524" fmla="*/ 399 h 6077125"/>
                                <a:gd name="connsiteX525" fmla="*/ 4014614 w 11122887"/>
                                <a:gd name="connsiteY525" fmla="*/ 12960 h 6077125"/>
                                <a:gd name="connsiteX526" fmla="*/ 3958784 w 11122887"/>
                                <a:gd name="connsiteY526" fmla="*/ 59847 h 6077125"/>
                                <a:gd name="connsiteX527" fmla="*/ 3823675 w 11122887"/>
                                <a:gd name="connsiteY527" fmla="*/ 48120 h 6077125"/>
                                <a:gd name="connsiteX528" fmla="*/ 3698468 w 11122887"/>
                                <a:gd name="connsiteY528" fmla="*/ 87460 h 6077125"/>
                                <a:gd name="connsiteX529" fmla="*/ 3749822 w 11122887"/>
                                <a:gd name="connsiteY529" fmla="*/ 115901 h 6077125"/>
                                <a:gd name="connsiteX530" fmla="*/ 3803838 w 11122887"/>
                                <a:gd name="connsiteY530" fmla="*/ 169465 h 6077125"/>
                                <a:gd name="connsiteX531" fmla="*/ 3676851 w 11122887"/>
                                <a:gd name="connsiteY531" fmla="*/ 130948 h 6077125"/>
                                <a:gd name="connsiteX532" fmla="*/ 3512005 w 11122887"/>
                                <a:gd name="connsiteY532" fmla="*/ 138496 h 6077125"/>
                                <a:gd name="connsiteX533" fmla="*/ 3399428 w 11122887"/>
                                <a:gd name="connsiteY533" fmla="*/ 162749 h 6077125"/>
                                <a:gd name="connsiteX534" fmla="*/ 3258012 w 11122887"/>
                                <a:gd name="connsiteY534" fmla="*/ 228000 h 6077125"/>
                                <a:gd name="connsiteX535" fmla="*/ 3112087 w 11122887"/>
                                <a:gd name="connsiteY535" fmla="*/ 314194 h 6077125"/>
                                <a:gd name="connsiteX536" fmla="*/ 3122904 w 11122887"/>
                                <a:gd name="connsiteY536" fmla="*/ 339316 h 6077125"/>
                                <a:gd name="connsiteX537" fmla="*/ 3175140 w 11122887"/>
                                <a:gd name="connsiteY537" fmla="*/ 350181 h 6077125"/>
                                <a:gd name="connsiteX538" fmla="*/ 1840277 w 11122887"/>
                                <a:gd name="connsiteY538" fmla="*/ 1041874 h 6077125"/>
                                <a:gd name="connsiteX539" fmla="*/ 1830614 w 11122887"/>
                                <a:gd name="connsiteY539" fmla="*/ 1097647 h 6077125"/>
                                <a:gd name="connsiteX540" fmla="*/ 1772986 w 11122887"/>
                                <a:gd name="connsiteY540" fmla="*/ 1055781 h 6077125"/>
                                <a:gd name="connsiteX541" fmla="*/ 1721360 w 11122887"/>
                                <a:gd name="connsiteY541" fmla="*/ 1063638 h 6077125"/>
                                <a:gd name="connsiteX542" fmla="*/ 1706898 w 11122887"/>
                                <a:gd name="connsiteY542" fmla="*/ 1038516 h 6077125"/>
                                <a:gd name="connsiteX543" fmla="*/ 1670361 w 11122887"/>
                                <a:gd name="connsiteY543" fmla="*/ 1049697 h 6077125"/>
                                <a:gd name="connsiteX544" fmla="*/ 1628891 w 11122887"/>
                                <a:gd name="connsiteY544" fmla="*/ 1054671 h 6077125"/>
                                <a:gd name="connsiteX545" fmla="*/ 1634876 w 11122887"/>
                                <a:gd name="connsiteY545" fmla="*/ 1015646 h 6077125"/>
                                <a:gd name="connsiteX546" fmla="*/ 1555598 w 11122887"/>
                                <a:gd name="connsiteY546" fmla="*/ 1045234 h 6077125"/>
                                <a:gd name="connsiteX547" fmla="*/ 1500361 w 11122887"/>
                                <a:gd name="connsiteY547" fmla="*/ 1108788 h 6077125"/>
                                <a:gd name="connsiteX548" fmla="*/ 1518977 w 11122887"/>
                                <a:gd name="connsiteY548" fmla="*/ 1145609 h 6077125"/>
                                <a:gd name="connsiteX549" fmla="*/ 1547799 w 11122887"/>
                                <a:gd name="connsiteY549" fmla="*/ 1167951 h 6077125"/>
                                <a:gd name="connsiteX550" fmla="*/ 1509381 w 11122887"/>
                                <a:gd name="connsiteY550" fmla="*/ 1196397 h 6077125"/>
                                <a:gd name="connsiteX551" fmla="*/ 1579046 w 11122887"/>
                                <a:gd name="connsiteY551" fmla="*/ 1204177 h 6077125"/>
                                <a:gd name="connsiteX552" fmla="*/ 1672142 w 11122887"/>
                                <a:gd name="connsiteY552" fmla="*/ 1205327 h 6077125"/>
                                <a:gd name="connsiteX553" fmla="*/ 1741146 w 11122887"/>
                                <a:gd name="connsiteY553" fmla="*/ 1216472 h 6077125"/>
                                <a:gd name="connsiteX554" fmla="*/ 1696132 w 11122887"/>
                                <a:gd name="connsiteY554" fmla="*/ 1231558 h 6077125"/>
                                <a:gd name="connsiteX555" fmla="*/ 1587404 w 11122887"/>
                                <a:gd name="connsiteY555" fmla="*/ 1236531 h 6077125"/>
                                <a:gd name="connsiteX556" fmla="*/ 1528590 w 11122887"/>
                                <a:gd name="connsiteY556" fmla="*/ 1258855 h 6077125"/>
                                <a:gd name="connsiteX557" fmla="*/ 1585014 w 11122887"/>
                                <a:gd name="connsiteY557" fmla="*/ 1296215 h 6077125"/>
                                <a:gd name="connsiteX558" fmla="*/ 1651067 w 11122887"/>
                                <a:gd name="connsiteY558" fmla="*/ 1302337 h 6077125"/>
                                <a:gd name="connsiteX559" fmla="*/ 1667310 w 11122887"/>
                                <a:gd name="connsiteY559" fmla="*/ 1336940 h 6077125"/>
                                <a:gd name="connsiteX560" fmla="*/ 1757388 w 11122887"/>
                                <a:gd name="connsiteY560" fmla="*/ 1325811 h 6077125"/>
                                <a:gd name="connsiteX561" fmla="*/ 1816864 w 11122887"/>
                                <a:gd name="connsiteY561" fmla="*/ 1302895 h 6077125"/>
                                <a:gd name="connsiteX562" fmla="*/ 1870287 w 11122887"/>
                                <a:gd name="connsiteY562" fmla="*/ 1263861 h 6077125"/>
                                <a:gd name="connsiteX563" fmla="*/ 1898481 w 11122887"/>
                                <a:gd name="connsiteY563" fmla="*/ 1282279 h 6077125"/>
                                <a:gd name="connsiteX564" fmla="*/ 1933323 w 11122887"/>
                                <a:gd name="connsiteY564" fmla="*/ 1293458 h 6077125"/>
                                <a:gd name="connsiteX565" fmla="*/ 1977166 w 11122887"/>
                                <a:gd name="connsiteY565" fmla="*/ 1305144 h 6077125"/>
                                <a:gd name="connsiteX566" fmla="*/ 2025791 w 11122887"/>
                                <a:gd name="connsiteY566" fmla="*/ 1284494 h 6077125"/>
                                <a:gd name="connsiteX567" fmla="*/ 2021044 w 11122887"/>
                                <a:gd name="connsiteY567" fmla="*/ 1263320 h 6077125"/>
                                <a:gd name="connsiteX568" fmla="*/ 1987373 w 11122887"/>
                                <a:gd name="connsiteY568" fmla="*/ 1271133 h 6077125"/>
                                <a:gd name="connsiteX569" fmla="*/ 1998749 w 11122887"/>
                                <a:gd name="connsiteY569" fmla="*/ 1246018 h 6077125"/>
                                <a:gd name="connsiteX570" fmla="*/ 2049239 w 11122887"/>
                                <a:gd name="connsiteY570" fmla="*/ 1246018 h 6077125"/>
                                <a:gd name="connsiteX571" fmla="*/ 2028792 w 11122887"/>
                                <a:gd name="connsiteY571" fmla="*/ 1205885 h 6077125"/>
                                <a:gd name="connsiteX572" fmla="*/ 1965129 w 11122887"/>
                                <a:gd name="connsiteY572" fmla="*/ 1169067 h 6077125"/>
                                <a:gd name="connsiteX573" fmla="*/ 1939935 w 11122887"/>
                                <a:gd name="connsiteY573" fmla="*/ 1120007 h 6077125"/>
                                <a:gd name="connsiteX574" fmla="*/ 1891869 w 11122887"/>
                                <a:gd name="connsiteY574" fmla="*/ 1015093 h 6077125"/>
                                <a:gd name="connsiteX575" fmla="*/ 1836666 w 11122887"/>
                                <a:gd name="connsiteY575" fmla="*/ 993922 h 6077125"/>
                                <a:gd name="connsiteX576" fmla="*/ 1840277 w 11122887"/>
                                <a:gd name="connsiteY576" fmla="*/ 1041874 h 6077125"/>
                                <a:gd name="connsiteX577" fmla="*/ 1341838 w 11122887"/>
                                <a:gd name="connsiteY577" fmla="*/ 994475 h 6077125"/>
                                <a:gd name="connsiteX578" fmla="*/ 1335226 w 11122887"/>
                                <a:gd name="connsiteY578" fmla="*/ 1027339 h 6077125"/>
                                <a:gd name="connsiteX579" fmla="*/ 1317814 w 11122887"/>
                                <a:gd name="connsiteY579" fmla="*/ 1079243 h 6077125"/>
                                <a:gd name="connsiteX580" fmla="*/ 1287195 w 11122887"/>
                                <a:gd name="connsiteY580" fmla="*/ 1134464 h 6077125"/>
                                <a:gd name="connsiteX581" fmla="*/ 1337057 w 11122887"/>
                                <a:gd name="connsiteY581" fmla="*/ 1163452 h 6077125"/>
                                <a:gd name="connsiteX582" fmla="*/ 1382630 w 11122887"/>
                                <a:gd name="connsiteY582" fmla="*/ 1185218 h 6077125"/>
                                <a:gd name="connsiteX583" fmla="*/ 1426508 w 11122887"/>
                                <a:gd name="connsiteY583" fmla="*/ 1165109 h 6077125"/>
                                <a:gd name="connsiteX584" fmla="*/ 1453516 w 11122887"/>
                                <a:gd name="connsiteY584" fmla="*/ 1128853 h 6077125"/>
                                <a:gd name="connsiteX585" fmla="*/ 1458382 w 11122887"/>
                                <a:gd name="connsiteY585" fmla="*/ 1101559 h 6077125"/>
                                <a:gd name="connsiteX586" fmla="*/ 1478744 w 11122887"/>
                                <a:gd name="connsiteY586" fmla="*/ 1099312 h 6077125"/>
                                <a:gd name="connsiteX587" fmla="*/ 1502175 w 11122887"/>
                                <a:gd name="connsiteY587" fmla="*/ 1059726 h 6077125"/>
                                <a:gd name="connsiteX588" fmla="*/ 1555598 w 11122887"/>
                                <a:gd name="connsiteY588" fmla="*/ 1027931 h 6077125"/>
                                <a:gd name="connsiteX589" fmla="*/ 1599442 w 11122887"/>
                                <a:gd name="connsiteY589" fmla="*/ 993367 h 6077125"/>
                                <a:gd name="connsiteX590" fmla="*/ 1576028 w 11122887"/>
                                <a:gd name="connsiteY590" fmla="*/ 971011 h 6077125"/>
                                <a:gd name="connsiteX591" fmla="*/ 1524995 w 11122887"/>
                                <a:gd name="connsiteY591" fmla="*/ 948732 h 6077125"/>
                                <a:gd name="connsiteX592" fmla="*/ 1485356 w 11122887"/>
                                <a:gd name="connsiteY592" fmla="*/ 959870 h 6077125"/>
                                <a:gd name="connsiteX593" fmla="*/ 1456568 w 11122887"/>
                                <a:gd name="connsiteY593" fmla="*/ 942572 h 6077125"/>
                                <a:gd name="connsiteX594" fmla="*/ 1401280 w 11122887"/>
                                <a:gd name="connsiteY594" fmla="*/ 936448 h 6077125"/>
                                <a:gd name="connsiteX595" fmla="*/ 1325613 w 11122887"/>
                                <a:gd name="connsiteY595" fmla="*/ 950391 h 6077125"/>
                                <a:gd name="connsiteX596" fmla="*/ 1341838 w 11122887"/>
                                <a:gd name="connsiteY596" fmla="*/ 994475 h 6077125"/>
                                <a:gd name="connsiteX597" fmla="*/ 2123668 w 11122887"/>
                                <a:gd name="connsiteY597" fmla="*/ 1261662 h 6077125"/>
                                <a:gd name="connsiteX598" fmla="*/ 2094897 w 11122887"/>
                                <a:gd name="connsiteY598" fmla="*/ 1282837 h 6077125"/>
                                <a:gd name="connsiteX599" fmla="*/ 2124872 w 11122887"/>
                                <a:gd name="connsiteY599" fmla="*/ 1291208 h 6077125"/>
                                <a:gd name="connsiteX600" fmla="*/ 2149490 w 11122887"/>
                                <a:gd name="connsiteY600" fmla="*/ 1306852 h 6077125"/>
                                <a:gd name="connsiteX601" fmla="*/ 2216765 w 11122887"/>
                                <a:gd name="connsiteY601" fmla="*/ 1302895 h 6077125"/>
                                <a:gd name="connsiteX602" fmla="*/ 2234159 w 11122887"/>
                                <a:gd name="connsiteY602" fmla="*/ 1287894 h 6077125"/>
                                <a:gd name="connsiteX603" fmla="*/ 2172904 w 11122887"/>
                                <a:gd name="connsiteY603" fmla="*/ 1237089 h 6077125"/>
                                <a:gd name="connsiteX604" fmla="*/ 2141691 w 11122887"/>
                                <a:gd name="connsiteY604" fmla="*/ 1226501 h 6077125"/>
                                <a:gd name="connsiteX605" fmla="*/ 2123668 w 11122887"/>
                                <a:gd name="connsiteY605" fmla="*/ 1261662 h 6077125"/>
                                <a:gd name="connsiteX606" fmla="*/ 2010142 w 11122887"/>
                                <a:gd name="connsiteY606" fmla="*/ 1000595 h 6077125"/>
                                <a:gd name="connsiteX607" fmla="*/ 2009600 w 11122887"/>
                                <a:gd name="connsiteY607" fmla="*/ 1032396 h 6077125"/>
                                <a:gd name="connsiteX608" fmla="*/ 2064837 w 11122887"/>
                                <a:gd name="connsiteY608" fmla="*/ 1069762 h 6077125"/>
                                <a:gd name="connsiteX609" fmla="*/ 2130298 w 11122887"/>
                                <a:gd name="connsiteY609" fmla="*/ 1099902 h 6077125"/>
                                <a:gd name="connsiteX610" fmla="*/ 2190401 w 11122887"/>
                                <a:gd name="connsiteY610" fmla="*/ 1051355 h 6077125"/>
                                <a:gd name="connsiteX611" fmla="*/ 2175362 w 11122887"/>
                                <a:gd name="connsiteY611" fmla="*/ 1017860 h 6077125"/>
                                <a:gd name="connsiteX612" fmla="*/ 2143522 w 11122887"/>
                                <a:gd name="connsiteY612" fmla="*/ 999450 h 6077125"/>
                                <a:gd name="connsiteX613" fmla="*/ 2117073 w 11122887"/>
                                <a:gd name="connsiteY613" fmla="*/ 1001703 h 6077125"/>
                                <a:gd name="connsiteX614" fmla="*/ 2151914 w 11122887"/>
                                <a:gd name="connsiteY614" fmla="*/ 974368 h 6077125"/>
                                <a:gd name="connsiteX615" fmla="*/ 2165698 w 11122887"/>
                                <a:gd name="connsiteY615" fmla="*/ 946479 h 6077125"/>
                                <a:gd name="connsiteX616" fmla="*/ 2124313 w 11122887"/>
                                <a:gd name="connsiteY616" fmla="*/ 935303 h 6077125"/>
                                <a:gd name="connsiteX617" fmla="*/ 2082266 w 11122887"/>
                                <a:gd name="connsiteY617" fmla="*/ 933089 h 6077125"/>
                                <a:gd name="connsiteX618" fmla="*/ 2017399 w 11122887"/>
                                <a:gd name="connsiteY618" fmla="*/ 963743 h 6077125"/>
                                <a:gd name="connsiteX619" fmla="*/ 2056445 w 11122887"/>
                                <a:gd name="connsiteY619" fmla="*/ 978829 h 6077125"/>
                                <a:gd name="connsiteX620" fmla="*/ 2061819 w 11122887"/>
                                <a:gd name="connsiteY620" fmla="*/ 1016200 h 6077125"/>
                                <a:gd name="connsiteX621" fmla="*/ 2028199 w 11122887"/>
                                <a:gd name="connsiteY621" fmla="*/ 1005020 h 6077125"/>
                                <a:gd name="connsiteX622" fmla="*/ 2010142 w 11122887"/>
                                <a:gd name="connsiteY622" fmla="*/ 1000595 h 6077125"/>
                                <a:gd name="connsiteX623" fmla="*/ 1894921 w 11122887"/>
                                <a:gd name="connsiteY623" fmla="*/ 949285 h 6077125"/>
                                <a:gd name="connsiteX624" fmla="*/ 1869100 w 11122887"/>
                                <a:gd name="connsiteY624" fmla="*/ 973265 h 6077125"/>
                                <a:gd name="connsiteX625" fmla="*/ 1902076 w 11122887"/>
                                <a:gd name="connsiteY625" fmla="*/ 987762 h 6077125"/>
                                <a:gd name="connsiteX626" fmla="*/ 1939307 w 11122887"/>
                                <a:gd name="connsiteY626" fmla="*/ 986098 h 6077125"/>
                                <a:gd name="connsiteX627" fmla="*/ 1894921 w 11122887"/>
                                <a:gd name="connsiteY627" fmla="*/ 949285 h 6077125"/>
                                <a:gd name="connsiteX628" fmla="*/ 1461315 w 11122887"/>
                                <a:gd name="connsiteY628" fmla="*/ 733376 h 6077125"/>
                                <a:gd name="connsiteX629" fmla="*/ 1401924 w 11122887"/>
                                <a:gd name="connsiteY629" fmla="*/ 791439 h 6077125"/>
                                <a:gd name="connsiteX630" fmla="*/ 1391701 w 11122887"/>
                                <a:gd name="connsiteY630" fmla="*/ 827624 h 6077125"/>
                                <a:gd name="connsiteX631" fmla="*/ 1433714 w 11122887"/>
                                <a:gd name="connsiteY631" fmla="*/ 821540 h 6077125"/>
                                <a:gd name="connsiteX632" fmla="*/ 1460128 w 11122887"/>
                                <a:gd name="connsiteY632" fmla="*/ 810402 h 6077125"/>
                                <a:gd name="connsiteX633" fmla="*/ 1505193 w 11122887"/>
                                <a:gd name="connsiteY633" fmla="*/ 769638 h 6077125"/>
                                <a:gd name="connsiteX634" fmla="*/ 1535846 w 11122887"/>
                                <a:gd name="connsiteY634" fmla="*/ 745145 h 6077125"/>
                                <a:gd name="connsiteX635" fmla="*/ 1530421 w 11122887"/>
                                <a:gd name="connsiteY635" fmla="*/ 771336 h 6077125"/>
                                <a:gd name="connsiteX636" fmla="*/ 1576028 w 11122887"/>
                                <a:gd name="connsiteY636" fmla="*/ 763554 h 6077125"/>
                                <a:gd name="connsiteX637" fmla="*/ 1592864 w 11122887"/>
                                <a:gd name="connsiteY637" fmla="*/ 709438 h 6077125"/>
                                <a:gd name="connsiteX638" fmla="*/ 1591083 w 11122887"/>
                                <a:gd name="connsiteY638" fmla="*/ 682062 h 6077125"/>
                                <a:gd name="connsiteX639" fmla="*/ 1536982 w 11122887"/>
                                <a:gd name="connsiteY639" fmla="*/ 691029 h 6077125"/>
                                <a:gd name="connsiteX640" fmla="*/ 1461315 w 11122887"/>
                                <a:gd name="connsiteY640" fmla="*/ 733376 h 6077125"/>
                                <a:gd name="connsiteX641" fmla="*/ 1644455 w 11122887"/>
                                <a:gd name="connsiteY641" fmla="*/ 771336 h 6077125"/>
                                <a:gd name="connsiteX642" fmla="*/ 1591626 w 11122887"/>
                                <a:gd name="connsiteY642" fmla="*/ 786936 h 6077125"/>
                                <a:gd name="connsiteX643" fmla="*/ 1544832 w 11122887"/>
                                <a:gd name="connsiteY643" fmla="*/ 848323 h 6077125"/>
                                <a:gd name="connsiteX644" fmla="*/ 1573654 w 11122887"/>
                                <a:gd name="connsiteY644" fmla="*/ 875657 h 6077125"/>
                                <a:gd name="connsiteX645" fmla="*/ 1643862 w 11122887"/>
                                <a:gd name="connsiteY645" fmla="*/ 848876 h 6077125"/>
                                <a:gd name="connsiteX646" fmla="*/ 1657714 w 11122887"/>
                                <a:gd name="connsiteY646" fmla="*/ 866730 h 6077125"/>
                                <a:gd name="connsiteX647" fmla="*/ 1686553 w 11122887"/>
                                <a:gd name="connsiteY647" fmla="*/ 862226 h 6077125"/>
                                <a:gd name="connsiteX648" fmla="*/ 1732160 w 11122887"/>
                                <a:gd name="connsiteY648" fmla="*/ 854447 h 6077125"/>
                                <a:gd name="connsiteX649" fmla="*/ 1677482 w 11122887"/>
                                <a:gd name="connsiteY649" fmla="*/ 885689 h 6077125"/>
                                <a:gd name="connsiteX650" fmla="*/ 1618634 w 11122887"/>
                                <a:gd name="connsiteY650" fmla="*/ 901294 h 6077125"/>
                                <a:gd name="connsiteX651" fmla="*/ 1658867 w 11122887"/>
                                <a:gd name="connsiteY651" fmla="*/ 920847 h 6077125"/>
                                <a:gd name="connsiteX652" fmla="*/ 1759219 w 11122887"/>
                                <a:gd name="connsiteY652" fmla="*/ 882885 h 6077125"/>
                                <a:gd name="connsiteX653" fmla="*/ 1819831 w 11122887"/>
                                <a:gd name="connsiteY653" fmla="*/ 866177 h 6077125"/>
                                <a:gd name="connsiteX654" fmla="*/ 1871473 w 11122887"/>
                                <a:gd name="connsiteY654" fmla="*/ 853851 h 6077125"/>
                                <a:gd name="connsiteX655" fmla="*/ 1906959 w 11122887"/>
                                <a:gd name="connsiteY655" fmla="*/ 828216 h 6077125"/>
                                <a:gd name="connsiteX656" fmla="*/ 1903314 w 11122887"/>
                                <a:gd name="connsiteY656" fmla="*/ 770740 h 6077125"/>
                                <a:gd name="connsiteX657" fmla="*/ 1870880 w 11122887"/>
                                <a:gd name="connsiteY657" fmla="*/ 799776 h 6077125"/>
                                <a:gd name="connsiteX658" fmla="*/ 1864861 w 11122887"/>
                                <a:gd name="connsiteY658" fmla="*/ 811506 h 6077125"/>
                                <a:gd name="connsiteX659" fmla="*/ 1836039 w 11122887"/>
                                <a:gd name="connsiteY659" fmla="*/ 770740 h 6077125"/>
                                <a:gd name="connsiteX660" fmla="*/ 1805419 w 11122887"/>
                                <a:gd name="connsiteY660" fmla="*/ 723340 h 6077125"/>
                                <a:gd name="connsiteX661" fmla="*/ 1769392 w 11122887"/>
                                <a:gd name="connsiteY661" fmla="*/ 749018 h 6077125"/>
                                <a:gd name="connsiteX662" fmla="*/ 1784396 w 11122887"/>
                                <a:gd name="connsiteY662" fmla="*/ 786383 h 6077125"/>
                                <a:gd name="connsiteX663" fmla="*/ 1807250 w 11122887"/>
                                <a:gd name="connsiteY663" fmla="*/ 824304 h 6077125"/>
                                <a:gd name="connsiteX664" fmla="*/ 1753794 w 11122887"/>
                                <a:gd name="connsiteY664" fmla="*/ 827111 h 6077125"/>
                                <a:gd name="connsiteX665" fmla="*/ 1711137 w 11122887"/>
                                <a:gd name="connsiteY665" fmla="*/ 812061 h 6077125"/>
                                <a:gd name="connsiteX666" fmla="*/ 1690673 w 11122887"/>
                                <a:gd name="connsiteY666" fmla="*/ 783066 h 6077125"/>
                                <a:gd name="connsiteX667" fmla="*/ 1644455 w 11122887"/>
                                <a:gd name="connsiteY667" fmla="*/ 771336 h 6077125"/>
                                <a:gd name="connsiteX668" fmla="*/ 1533388 w 11122887"/>
                                <a:gd name="connsiteY668" fmla="*/ 800367 h 6077125"/>
                                <a:gd name="connsiteX669" fmla="*/ 1480287 w 11122887"/>
                                <a:gd name="connsiteY669" fmla="*/ 840778 h 6077125"/>
                                <a:gd name="connsiteX670" fmla="*/ 1502819 w 11122887"/>
                                <a:gd name="connsiteY670" fmla="*/ 849706 h 6077125"/>
                                <a:gd name="connsiteX671" fmla="*/ 1533388 w 11122887"/>
                                <a:gd name="connsiteY671" fmla="*/ 800367 h 6077125"/>
                                <a:gd name="connsiteX672" fmla="*/ 1628298 w 11122887"/>
                                <a:gd name="connsiteY672" fmla="*/ 726423 h 6077125"/>
                                <a:gd name="connsiteX673" fmla="*/ 1636063 w 11122887"/>
                                <a:gd name="connsiteY673" fmla="*/ 738390 h 6077125"/>
                                <a:gd name="connsiteX674" fmla="*/ 1663699 w 11122887"/>
                                <a:gd name="connsiteY674" fmla="*/ 723340 h 6077125"/>
                                <a:gd name="connsiteX675" fmla="*/ 1628298 w 11122887"/>
                                <a:gd name="connsiteY675" fmla="*/ 726423 h 6077125"/>
                                <a:gd name="connsiteX676" fmla="*/ 1730668 w 11122887"/>
                                <a:gd name="connsiteY676" fmla="*/ 620483 h 6077125"/>
                                <a:gd name="connsiteX677" fmla="*/ 1676296 w 11122887"/>
                                <a:gd name="connsiteY677" fmla="*/ 642996 h 6077125"/>
                                <a:gd name="connsiteX678" fmla="*/ 1682636 w 11122887"/>
                                <a:gd name="connsiteY678" fmla="*/ 675662 h 6077125"/>
                                <a:gd name="connsiteX679" fmla="*/ 1724327 w 11122887"/>
                                <a:gd name="connsiteY679" fmla="*/ 679848 h 6077125"/>
                                <a:gd name="connsiteX680" fmla="*/ 1769951 w 11122887"/>
                                <a:gd name="connsiteY680" fmla="*/ 650540 h 6077125"/>
                                <a:gd name="connsiteX681" fmla="*/ 1742112 w 11122887"/>
                                <a:gd name="connsiteY681" fmla="*/ 641101 h 6077125"/>
                                <a:gd name="connsiteX682" fmla="*/ 1772986 w 11122887"/>
                                <a:gd name="connsiteY682" fmla="*/ 627433 h 6077125"/>
                                <a:gd name="connsiteX683" fmla="*/ 1730668 w 11122887"/>
                                <a:gd name="connsiteY683" fmla="*/ 620483 h 6077125"/>
                                <a:gd name="connsiteX684" fmla="*/ 1616888 w 11122887"/>
                                <a:gd name="connsiteY684" fmla="*/ 638020 h 6077125"/>
                                <a:gd name="connsiteX685" fmla="*/ 1623788 w 11122887"/>
                                <a:gd name="connsiteY685" fmla="*/ 650028 h 6077125"/>
                                <a:gd name="connsiteX686" fmla="*/ 1662190 w 11122887"/>
                                <a:gd name="connsiteY686" fmla="*/ 650860 h 6077125"/>
                                <a:gd name="connsiteX687" fmla="*/ 1616888 w 11122887"/>
                                <a:gd name="connsiteY687" fmla="*/ 638020 h 6077125"/>
                                <a:gd name="connsiteX688" fmla="*/ 1694318 w 11122887"/>
                                <a:gd name="connsiteY688" fmla="*/ 583075 h 6077125"/>
                                <a:gd name="connsiteX689" fmla="*/ 1667022 w 11122887"/>
                                <a:gd name="connsiteY689" fmla="*/ 609264 h 6077125"/>
                                <a:gd name="connsiteX690" fmla="*/ 1700015 w 11122887"/>
                                <a:gd name="connsiteY690" fmla="*/ 602587 h 6077125"/>
                                <a:gd name="connsiteX691" fmla="*/ 1725870 w 11122887"/>
                                <a:gd name="connsiteY691" fmla="*/ 596703 h 6077125"/>
                                <a:gd name="connsiteX692" fmla="*/ 1780242 w 11122887"/>
                                <a:gd name="connsiteY692" fmla="*/ 592517 h 6077125"/>
                                <a:gd name="connsiteX693" fmla="*/ 1799451 w 11122887"/>
                                <a:gd name="connsiteY693" fmla="*/ 563010 h 6077125"/>
                                <a:gd name="connsiteX694" fmla="*/ 1694318 w 11122887"/>
                                <a:gd name="connsiteY694" fmla="*/ 583075 h 6077125"/>
                                <a:gd name="connsiteX695" fmla="*/ 1897888 w 11122887"/>
                                <a:gd name="connsiteY695" fmla="*/ 633557 h 6077125"/>
                                <a:gd name="connsiteX696" fmla="*/ 1899126 w 11122887"/>
                                <a:gd name="connsiteY696" fmla="*/ 655321 h 6077125"/>
                                <a:gd name="connsiteX697" fmla="*/ 1915317 w 11122887"/>
                                <a:gd name="connsiteY697" fmla="*/ 667015 h 6077125"/>
                                <a:gd name="connsiteX698" fmla="*/ 1938121 w 11122887"/>
                                <a:gd name="connsiteY698" fmla="*/ 681512 h 6077125"/>
                                <a:gd name="connsiteX699" fmla="*/ 1946242 w 11122887"/>
                                <a:gd name="connsiteY699" fmla="*/ 674833 h 6077125"/>
                                <a:gd name="connsiteX700" fmla="*/ 1932729 w 11122887"/>
                                <a:gd name="connsiteY700" fmla="*/ 653069 h 6077125"/>
                                <a:gd name="connsiteX701" fmla="*/ 1897888 w 11122887"/>
                                <a:gd name="connsiteY701" fmla="*/ 633557 h 6077125"/>
                                <a:gd name="connsiteX702" fmla="*/ 1967265 w 11122887"/>
                                <a:gd name="connsiteY702" fmla="*/ 721131 h 6077125"/>
                                <a:gd name="connsiteX703" fmla="*/ 1937205 w 11122887"/>
                                <a:gd name="connsiteY703" fmla="*/ 728633 h 6077125"/>
                                <a:gd name="connsiteX704" fmla="*/ 1944140 w 11122887"/>
                                <a:gd name="connsiteY704" fmla="*/ 749804 h 6077125"/>
                                <a:gd name="connsiteX705" fmla="*/ 1967536 w 11122887"/>
                                <a:gd name="connsiteY705" fmla="*/ 767424 h 6077125"/>
                                <a:gd name="connsiteX706" fmla="*/ 1999054 w 11122887"/>
                                <a:gd name="connsiteY706" fmla="*/ 750400 h 6077125"/>
                                <a:gd name="connsiteX707" fmla="*/ 1967265 w 11122887"/>
                                <a:gd name="connsiteY707" fmla="*/ 721131 h 6077125"/>
                                <a:gd name="connsiteX708" fmla="*/ 2055851 w 11122887"/>
                                <a:gd name="connsiteY708" fmla="*/ 747359 h 6077125"/>
                                <a:gd name="connsiteX709" fmla="*/ 2020400 w 11122887"/>
                                <a:gd name="connsiteY709" fmla="*/ 734521 h 6077125"/>
                                <a:gd name="connsiteX710" fmla="*/ 2017992 w 11122887"/>
                                <a:gd name="connsiteY710" fmla="*/ 751545 h 6077125"/>
                                <a:gd name="connsiteX711" fmla="*/ 2035726 w 11122887"/>
                                <a:gd name="connsiteY711" fmla="*/ 760471 h 6077125"/>
                                <a:gd name="connsiteX712" fmla="*/ 2020400 w 11122887"/>
                                <a:gd name="connsiteY712" fmla="*/ 774968 h 6077125"/>
                                <a:gd name="connsiteX713" fmla="*/ 1985559 w 11122887"/>
                                <a:gd name="connsiteY713" fmla="*/ 781368 h 6077125"/>
                                <a:gd name="connsiteX714" fmla="*/ 2008413 w 11122887"/>
                                <a:gd name="connsiteY714" fmla="*/ 790019 h 6077125"/>
                                <a:gd name="connsiteX715" fmla="*/ 2048001 w 11122887"/>
                                <a:gd name="connsiteY715" fmla="*/ 797563 h 6077125"/>
                                <a:gd name="connsiteX716" fmla="*/ 2095440 w 11122887"/>
                                <a:gd name="connsiteY716" fmla="*/ 790019 h 6077125"/>
                                <a:gd name="connsiteX717" fmla="*/ 2074738 w 11122887"/>
                                <a:gd name="connsiteY717" fmla="*/ 813720 h 6077125"/>
                                <a:gd name="connsiteX718" fmla="*/ 2076841 w 11122887"/>
                                <a:gd name="connsiteY718" fmla="*/ 844368 h 6077125"/>
                                <a:gd name="connsiteX719" fmla="*/ 2117701 w 11122887"/>
                                <a:gd name="connsiteY719" fmla="*/ 836587 h 6077125"/>
                                <a:gd name="connsiteX720" fmla="*/ 2155509 w 11122887"/>
                                <a:gd name="connsiteY720" fmla="*/ 820987 h 6077125"/>
                                <a:gd name="connsiteX721" fmla="*/ 2149812 w 11122887"/>
                                <a:gd name="connsiteY721" fmla="*/ 800051 h 6077125"/>
                                <a:gd name="connsiteX722" fmla="*/ 2149490 w 11122887"/>
                                <a:gd name="connsiteY722" fmla="*/ 782197 h 6077125"/>
                                <a:gd name="connsiteX723" fmla="*/ 2163901 w 11122887"/>
                                <a:gd name="connsiteY723" fmla="*/ 793931 h 6077125"/>
                                <a:gd name="connsiteX724" fmla="*/ 2157611 w 11122887"/>
                                <a:gd name="connsiteY724" fmla="*/ 769638 h 6077125"/>
                                <a:gd name="connsiteX725" fmla="*/ 2152186 w 11122887"/>
                                <a:gd name="connsiteY725" fmla="*/ 731717 h 6077125"/>
                                <a:gd name="connsiteX726" fmla="*/ 2126686 w 11122887"/>
                                <a:gd name="connsiteY726" fmla="*/ 706595 h 6077125"/>
                                <a:gd name="connsiteX727" fmla="*/ 2071687 w 11122887"/>
                                <a:gd name="connsiteY727" fmla="*/ 714731 h 6077125"/>
                                <a:gd name="connsiteX728" fmla="*/ 2059123 w 11122887"/>
                                <a:gd name="connsiteY728" fmla="*/ 724764 h 6077125"/>
                                <a:gd name="connsiteX729" fmla="*/ 2080435 w 11122887"/>
                                <a:gd name="connsiteY729" fmla="*/ 747043 h 6077125"/>
                                <a:gd name="connsiteX730" fmla="*/ 2085860 w 11122887"/>
                                <a:gd name="connsiteY730" fmla="*/ 771885 h 6077125"/>
                                <a:gd name="connsiteX731" fmla="*/ 2055851 w 11122887"/>
                                <a:gd name="connsiteY731" fmla="*/ 747359 h 6077125"/>
                                <a:gd name="connsiteX732" fmla="*/ 1946242 w 11122887"/>
                                <a:gd name="connsiteY732" fmla="*/ 826832 h 6077125"/>
                                <a:gd name="connsiteX733" fmla="*/ 1945292 w 11122887"/>
                                <a:gd name="connsiteY733" fmla="*/ 827229 h 6077125"/>
                                <a:gd name="connsiteX734" fmla="*/ 1932407 w 11122887"/>
                                <a:gd name="connsiteY734" fmla="*/ 848876 h 6077125"/>
                                <a:gd name="connsiteX735" fmla="*/ 1964569 w 11122887"/>
                                <a:gd name="connsiteY735" fmla="*/ 844964 h 6077125"/>
                                <a:gd name="connsiteX736" fmla="*/ 1946242 w 11122887"/>
                                <a:gd name="connsiteY736" fmla="*/ 826832 h 6077125"/>
                                <a:gd name="connsiteX737" fmla="*/ 2229684 w 11122887"/>
                                <a:gd name="connsiteY737" fmla="*/ 788911 h 6077125"/>
                                <a:gd name="connsiteX738" fmla="*/ 2190045 w 11122887"/>
                                <a:gd name="connsiteY738" fmla="*/ 820987 h 6077125"/>
                                <a:gd name="connsiteX739" fmla="*/ 2213764 w 11122887"/>
                                <a:gd name="connsiteY739" fmla="*/ 845794 h 6077125"/>
                                <a:gd name="connsiteX740" fmla="*/ 2277088 w 11122887"/>
                                <a:gd name="connsiteY740" fmla="*/ 847729 h 6077125"/>
                                <a:gd name="connsiteX741" fmla="*/ 2229684 w 11122887"/>
                                <a:gd name="connsiteY741" fmla="*/ 788911 h 6077125"/>
                                <a:gd name="connsiteX742" fmla="*/ 2345549 w 11122887"/>
                                <a:gd name="connsiteY742" fmla="*/ 691585 h 6077125"/>
                                <a:gd name="connsiteX743" fmla="*/ 2286548 w 11122887"/>
                                <a:gd name="connsiteY743" fmla="*/ 687396 h 6077125"/>
                                <a:gd name="connsiteX744" fmla="*/ 2190638 w 11122887"/>
                                <a:gd name="connsiteY744" fmla="*/ 673966 h 6077125"/>
                                <a:gd name="connsiteX745" fmla="*/ 2196979 w 11122887"/>
                                <a:gd name="connsiteY745" fmla="*/ 701222 h 6077125"/>
                                <a:gd name="connsiteX746" fmla="*/ 2240653 w 11122887"/>
                                <a:gd name="connsiteY746" fmla="*/ 723340 h 6077125"/>
                                <a:gd name="connsiteX747" fmla="*/ 2309555 w 11122887"/>
                                <a:gd name="connsiteY747" fmla="*/ 740486 h 6077125"/>
                                <a:gd name="connsiteX748" fmla="*/ 2323492 w 11122887"/>
                                <a:gd name="connsiteY748" fmla="*/ 788202 h 6077125"/>
                                <a:gd name="connsiteX749" fmla="*/ 2324407 w 11122887"/>
                                <a:gd name="connsiteY749" fmla="*/ 837182 h 6077125"/>
                                <a:gd name="connsiteX750" fmla="*/ 2385663 w 11122887"/>
                                <a:gd name="connsiteY750" fmla="*/ 858037 h 6077125"/>
                                <a:gd name="connsiteX751" fmla="*/ 2636519 w 11122887"/>
                                <a:gd name="connsiteY751" fmla="*/ 849706 h 6077125"/>
                                <a:gd name="connsiteX752" fmla="*/ 2708591 w 11122887"/>
                                <a:gd name="connsiteY752" fmla="*/ 807872 h 6077125"/>
                                <a:gd name="connsiteX753" fmla="*/ 2711287 w 11122887"/>
                                <a:gd name="connsiteY753" fmla="*/ 766000 h 6077125"/>
                                <a:gd name="connsiteX754" fmla="*/ 2634688 w 11122887"/>
                                <a:gd name="connsiteY754" fmla="*/ 740920 h 6077125"/>
                                <a:gd name="connsiteX755" fmla="*/ 2552731 w 11122887"/>
                                <a:gd name="connsiteY755" fmla="*/ 757231 h 6077125"/>
                                <a:gd name="connsiteX756" fmla="*/ 2490593 w 11122887"/>
                                <a:gd name="connsiteY756" fmla="*/ 779433 h 6077125"/>
                                <a:gd name="connsiteX757" fmla="*/ 2432457 w 11122887"/>
                                <a:gd name="connsiteY757" fmla="*/ 778167 h 6077125"/>
                                <a:gd name="connsiteX758" fmla="*/ 2380746 w 11122887"/>
                                <a:gd name="connsiteY758" fmla="*/ 737561 h 6077125"/>
                                <a:gd name="connsiteX759" fmla="*/ 2405025 w 11122887"/>
                                <a:gd name="connsiteY759" fmla="*/ 722947 h 6077125"/>
                                <a:gd name="connsiteX760" fmla="*/ 2345549 w 11122887"/>
                                <a:gd name="connsiteY760" fmla="*/ 691585 h 6077125"/>
                                <a:gd name="connsiteX761" fmla="*/ 1963671 w 11122887"/>
                                <a:gd name="connsiteY761" fmla="*/ 535948 h 6077125"/>
                                <a:gd name="connsiteX762" fmla="*/ 1966350 w 11122887"/>
                                <a:gd name="connsiteY762" fmla="*/ 553488 h 6077125"/>
                                <a:gd name="connsiteX763" fmla="*/ 1949243 w 11122887"/>
                                <a:gd name="connsiteY763" fmla="*/ 571894 h 6077125"/>
                                <a:gd name="connsiteX764" fmla="*/ 2018586 w 11122887"/>
                                <a:gd name="connsiteY764" fmla="*/ 578610 h 6077125"/>
                                <a:gd name="connsiteX765" fmla="*/ 2057309 w 11122887"/>
                                <a:gd name="connsiteY765" fmla="*/ 596191 h 6077125"/>
                                <a:gd name="connsiteX766" fmla="*/ 2102849 w 11122887"/>
                                <a:gd name="connsiteY766" fmla="*/ 607486 h 6077125"/>
                                <a:gd name="connsiteX767" fmla="*/ 2112309 w 11122887"/>
                                <a:gd name="connsiteY767" fmla="*/ 587777 h 6077125"/>
                                <a:gd name="connsiteX768" fmla="*/ 2069500 w 11122887"/>
                                <a:gd name="connsiteY768" fmla="*/ 538441 h 6077125"/>
                                <a:gd name="connsiteX769" fmla="*/ 2020841 w 11122887"/>
                                <a:gd name="connsiteY769" fmla="*/ 515884 h 6077125"/>
                                <a:gd name="connsiteX770" fmla="*/ 1984796 w 11122887"/>
                                <a:gd name="connsiteY770" fmla="*/ 497872 h 6077125"/>
                                <a:gd name="connsiteX771" fmla="*/ 1936612 w 11122887"/>
                                <a:gd name="connsiteY771" fmla="*/ 492815 h 6077125"/>
                                <a:gd name="connsiteX772" fmla="*/ 1899702 w 11122887"/>
                                <a:gd name="connsiteY772" fmla="*/ 520467 h 6077125"/>
                                <a:gd name="connsiteX773" fmla="*/ 1963671 w 11122887"/>
                                <a:gd name="connsiteY773" fmla="*/ 535948 h 6077125"/>
                                <a:gd name="connsiteX774" fmla="*/ 2223105 w 11122887"/>
                                <a:gd name="connsiteY774" fmla="*/ 330943 h 6077125"/>
                                <a:gd name="connsiteX775" fmla="*/ 2207270 w 11122887"/>
                                <a:gd name="connsiteY775" fmla="*/ 387823 h 6077125"/>
                                <a:gd name="connsiteX776" fmla="*/ 2247384 w 11122887"/>
                                <a:gd name="connsiteY776" fmla="*/ 394143 h 6077125"/>
                                <a:gd name="connsiteX777" fmla="*/ 2203235 w 11122887"/>
                                <a:gd name="connsiteY777" fmla="*/ 408324 h 6077125"/>
                                <a:gd name="connsiteX778" fmla="*/ 2197843 w 11122887"/>
                                <a:gd name="connsiteY778" fmla="*/ 443047 h 6077125"/>
                                <a:gd name="connsiteX779" fmla="*/ 2255929 w 11122887"/>
                                <a:gd name="connsiteY779" fmla="*/ 459360 h 6077125"/>
                                <a:gd name="connsiteX780" fmla="*/ 2328917 w 11122887"/>
                                <a:gd name="connsiteY780" fmla="*/ 453551 h 6077125"/>
                                <a:gd name="connsiteX781" fmla="*/ 2340158 w 11122887"/>
                                <a:gd name="connsiteY781" fmla="*/ 475277 h 6077125"/>
                                <a:gd name="connsiteX782" fmla="*/ 2269001 w 11122887"/>
                                <a:gd name="connsiteY782" fmla="*/ 509565 h 6077125"/>
                                <a:gd name="connsiteX783" fmla="*/ 2343328 w 11122887"/>
                                <a:gd name="connsiteY783" fmla="*/ 555186 h 6077125"/>
                                <a:gd name="connsiteX784" fmla="*/ 2407280 w 11122887"/>
                                <a:gd name="connsiteY784" fmla="*/ 547210 h 6077125"/>
                                <a:gd name="connsiteX785" fmla="*/ 2442833 w 11122887"/>
                                <a:gd name="connsiteY785" fmla="*/ 544719 h 6077125"/>
                                <a:gd name="connsiteX786" fmla="*/ 2474368 w 11122887"/>
                                <a:gd name="connsiteY786" fmla="*/ 494080 h 6077125"/>
                                <a:gd name="connsiteX787" fmla="*/ 2512651 w 11122887"/>
                                <a:gd name="connsiteY787" fmla="*/ 471918 h 6077125"/>
                                <a:gd name="connsiteX788" fmla="*/ 2521213 w 11122887"/>
                                <a:gd name="connsiteY788" fmla="*/ 452247 h 6077125"/>
                                <a:gd name="connsiteX789" fmla="*/ 2478437 w 11122887"/>
                                <a:gd name="connsiteY789" fmla="*/ 435539 h 6077125"/>
                                <a:gd name="connsiteX790" fmla="*/ 2484693 w 11122887"/>
                                <a:gd name="connsiteY790" fmla="*/ 403702 h 6077125"/>
                                <a:gd name="connsiteX791" fmla="*/ 2449581 w 11122887"/>
                                <a:gd name="connsiteY791" fmla="*/ 390747 h 6077125"/>
                                <a:gd name="connsiteX792" fmla="*/ 2409942 w 11122887"/>
                                <a:gd name="connsiteY792" fmla="*/ 355630 h 6077125"/>
                                <a:gd name="connsiteX793" fmla="*/ 2363996 w 11122887"/>
                                <a:gd name="connsiteY793" fmla="*/ 331771 h 6077125"/>
                                <a:gd name="connsiteX794" fmla="*/ 2281157 w 11122887"/>
                                <a:gd name="connsiteY794" fmla="*/ 286187 h 6077125"/>
                                <a:gd name="connsiteX795" fmla="*/ 2223105 w 11122887"/>
                                <a:gd name="connsiteY795" fmla="*/ 330943 h 6077125"/>
                                <a:gd name="connsiteX796" fmla="*/ 2177091 w 11122887"/>
                                <a:gd name="connsiteY796" fmla="*/ 575691 h 6077125"/>
                                <a:gd name="connsiteX797" fmla="*/ 2162290 w 11122887"/>
                                <a:gd name="connsiteY797" fmla="*/ 594887 h 6077125"/>
                                <a:gd name="connsiteX798" fmla="*/ 2195555 w 11122887"/>
                                <a:gd name="connsiteY798" fmla="*/ 601205 h 6077125"/>
                                <a:gd name="connsiteX799" fmla="*/ 2250114 w 11122887"/>
                                <a:gd name="connsiteY799" fmla="*/ 567710 h 6077125"/>
                                <a:gd name="connsiteX800" fmla="*/ 2212695 w 11122887"/>
                                <a:gd name="connsiteY800" fmla="*/ 545550 h 6077125"/>
                                <a:gd name="connsiteX801" fmla="*/ 2151440 w 11122887"/>
                                <a:gd name="connsiteY801" fmla="*/ 518334 h 6077125"/>
                                <a:gd name="connsiteX802" fmla="*/ 2177091 w 11122887"/>
                                <a:gd name="connsiteY802" fmla="*/ 575691 h 6077125"/>
                                <a:gd name="connsiteX803" fmla="*/ 3279002 w 11122887"/>
                                <a:gd name="connsiteY803" fmla="*/ 140470 h 6077125"/>
                                <a:gd name="connsiteX804" fmla="*/ 3065242 w 11122887"/>
                                <a:gd name="connsiteY804" fmla="*/ 114753 h 6077125"/>
                                <a:gd name="connsiteX805" fmla="*/ 2964347 w 11122887"/>
                                <a:gd name="connsiteY805" fmla="*/ 100298 h 6077125"/>
                                <a:gd name="connsiteX806" fmla="*/ 2783038 w 11122887"/>
                                <a:gd name="connsiteY806" fmla="*/ 108079 h 6077125"/>
                                <a:gd name="connsiteX807" fmla="*/ 2813047 w 11122887"/>
                                <a:gd name="connsiteY807" fmla="*/ 134860 h 6077125"/>
                                <a:gd name="connsiteX808" fmla="*/ 2670088 w 11122887"/>
                                <a:gd name="connsiteY808" fmla="*/ 142684 h 6077125"/>
                                <a:gd name="connsiteX809" fmla="*/ 2630534 w 11122887"/>
                                <a:gd name="connsiteY809" fmla="*/ 199562 h 6077125"/>
                                <a:gd name="connsiteX810" fmla="*/ 2713372 w 11122887"/>
                                <a:gd name="connsiteY810" fmla="*/ 235269 h 6077125"/>
                                <a:gd name="connsiteX811" fmla="*/ 2580044 w 11122887"/>
                                <a:gd name="connsiteY811" fmla="*/ 202919 h 6077125"/>
                                <a:gd name="connsiteX812" fmla="*/ 2487541 w 11122887"/>
                                <a:gd name="connsiteY812" fmla="*/ 209598 h 6077125"/>
                                <a:gd name="connsiteX813" fmla="*/ 2344668 w 11122887"/>
                                <a:gd name="connsiteY813" fmla="*/ 264264 h 6077125"/>
                                <a:gd name="connsiteX814" fmla="*/ 2441934 w 11122887"/>
                                <a:gd name="connsiteY814" fmla="*/ 324502 h 6077125"/>
                                <a:gd name="connsiteX815" fmla="*/ 2562072 w 11122887"/>
                                <a:gd name="connsiteY815" fmla="*/ 311111 h 6077125"/>
                                <a:gd name="connsiteX816" fmla="*/ 2532013 w 11122887"/>
                                <a:gd name="connsiteY816" fmla="*/ 341254 h 6077125"/>
                                <a:gd name="connsiteX817" fmla="*/ 2613664 w 11122887"/>
                                <a:gd name="connsiteY817" fmla="*/ 322250 h 6077125"/>
                                <a:gd name="connsiteX818" fmla="*/ 2731395 w 11122887"/>
                                <a:gd name="connsiteY818" fmla="*/ 284330 h 6077125"/>
                                <a:gd name="connsiteX819" fmla="*/ 2779427 w 11122887"/>
                                <a:gd name="connsiteY819" fmla="*/ 265372 h 6077125"/>
                                <a:gd name="connsiteX820" fmla="*/ 2659322 w 11122887"/>
                                <a:gd name="connsiteY820" fmla="*/ 339000 h 6077125"/>
                                <a:gd name="connsiteX821" fmla="*/ 2516415 w 11122887"/>
                                <a:gd name="connsiteY821" fmla="*/ 371394 h 6077125"/>
                                <a:gd name="connsiteX822" fmla="*/ 2521213 w 11122887"/>
                                <a:gd name="connsiteY822" fmla="*/ 407101 h 6077125"/>
                                <a:gd name="connsiteX823" fmla="*/ 2589674 w 11122887"/>
                                <a:gd name="connsiteY823" fmla="*/ 467301 h 6077125"/>
                                <a:gd name="connsiteX824" fmla="*/ 2607697 w 11122887"/>
                                <a:gd name="connsiteY824" fmla="*/ 496329 h 6077125"/>
                                <a:gd name="connsiteX825" fmla="*/ 2509209 w 11122887"/>
                                <a:gd name="connsiteY825" fmla="*/ 496329 h 6077125"/>
                                <a:gd name="connsiteX826" fmla="*/ 2477962 w 11122887"/>
                                <a:gd name="connsiteY826" fmla="*/ 556571 h 6077125"/>
                                <a:gd name="connsiteX827" fmla="*/ 2545203 w 11122887"/>
                                <a:gd name="connsiteY827" fmla="*/ 581098 h 6077125"/>
                                <a:gd name="connsiteX828" fmla="*/ 2613664 w 11122887"/>
                                <a:gd name="connsiteY828" fmla="*/ 566601 h 6077125"/>
                                <a:gd name="connsiteX829" fmla="*/ 2554833 w 11122887"/>
                                <a:gd name="connsiteY829" fmla="*/ 604522 h 6077125"/>
                                <a:gd name="connsiteX830" fmla="*/ 2485168 w 11122887"/>
                                <a:gd name="connsiteY830" fmla="*/ 584455 h 6077125"/>
                                <a:gd name="connsiteX831" fmla="*/ 2463585 w 11122887"/>
                                <a:gd name="connsiteY831" fmla="*/ 613450 h 6077125"/>
                                <a:gd name="connsiteX832" fmla="*/ 2464772 w 11122887"/>
                                <a:gd name="connsiteY832" fmla="*/ 646948 h 6077125"/>
                                <a:gd name="connsiteX833" fmla="*/ 2417927 w 11122887"/>
                                <a:gd name="connsiteY833" fmla="*/ 683760 h 6077125"/>
                                <a:gd name="connsiteX834" fmla="*/ 2485168 w 11122887"/>
                                <a:gd name="connsiteY834" fmla="*/ 701614 h 6077125"/>
                                <a:gd name="connsiteX835" fmla="*/ 2584876 w 11122887"/>
                                <a:gd name="connsiteY835" fmla="*/ 698257 h 6077125"/>
                                <a:gd name="connsiteX836" fmla="*/ 2644911 w 11122887"/>
                                <a:gd name="connsiteY836" fmla="*/ 681512 h 6077125"/>
                                <a:gd name="connsiteX837" fmla="*/ 2673733 w 11122887"/>
                                <a:gd name="connsiteY837" fmla="*/ 704936 h 6077125"/>
                                <a:gd name="connsiteX838" fmla="*/ 2733802 w 11122887"/>
                                <a:gd name="connsiteY838" fmla="*/ 692688 h 6077125"/>
                                <a:gd name="connsiteX839" fmla="*/ 2759031 w 11122887"/>
                                <a:gd name="connsiteY839" fmla="*/ 634665 h 6077125"/>
                                <a:gd name="connsiteX840" fmla="*/ 2724189 w 11122887"/>
                                <a:gd name="connsiteY840" fmla="*/ 615702 h 6077125"/>
                                <a:gd name="connsiteX841" fmla="*/ 2752978 w 11122887"/>
                                <a:gd name="connsiteY841" fmla="*/ 544327 h 6077125"/>
                                <a:gd name="connsiteX842" fmla="*/ 2841835 w 11122887"/>
                                <a:gd name="connsiteY842" fmla="*/ 501899 h 6077125"/>
                                <a:gd name="connsiteX843" fmla="*/ 2839462 w 11122887"/>
                                <a:gd name="connsiteY843" fmla="*/ 427166 h 6077125"/>
                                <a:gd name="connsiteX844" fmla="*/ 2898310 w 11122887"/>
                                <a:gd name="connsiteY844" fmla="*/ 413734 h 6077125"/>
                                <a:gd name="connsiteX845" fmla="*/ 2976384 w 11122887"/>
                                <a:gd name="connsiteY845" fmla="*/ 368033 h 6077125"/>
                                <a:gd name="connsiteX846" fmla="*/ 2958413 w 11122887"/>
                                <a:gd name="connsiteY846" fmla="*/ 343502 h 6077125"/>
                                <a:gd name="connsiteX847" fmla="*/ 3065242 w 11122887"/>
                                <a:gd name="connsiteY847" fmla="*/ 294366 h 6077125"/>
                                <a:gd name="connsiteX848" fmla="*/ 3180514 w 11122887"/>
                                <a:gd name="connsiteY848" fmla="*/ 217415 h 6077125"/>
                                <a:gd name="connsiteX849" fmla="*/ 3146894 w 11122887"/>
                                <a:gd name="connsiteY849" fmla="*/ 216312 h 6077125"/>
                                <a:gd name="connsiteX850" fmla="*/ 3060461 w 11122887"/>
                                <a:gd name="connsiteY850" fmla="*/ 207386 h 6077125"/>
                                <a:gd name="connsiteX851" fmla="*/ 3237023 w 11122887"/>
                                <a:gd name="connsiteY851" fmla="*/ 168357 h 6077125"/>
                                <a:gd name="connsiteX852" fmla="*/ 3279002 w 11122887"/>
                                <a:gd name="connsiteY852" fmla="*/ 140470 h 6077125"/>
                                <a:gd name="connsiteX853" fmla="*/ 2606493 w 11122887"/>
                                <a:gd name="connsiteY853" fmla="*/ 914684 h 6077125"/>
                                <a:gd name="connsiteX854" fmla="*/ 2440748 w 11122887"/>
                                <a:gd name="connsiteY854" fmla="*/ 945889 h 6077125"/>
                                <a:gd name="connsiteX855" fmla="*/ 2392716 w 11122887"/>
                                <a:gd name="connsiteY855" fmla="*/ 1132249 h 6077125"/>
                                <a:gd name="connsiteX856" fmla="*/ 2516415 w 11122887"/>
                                <a:gd name="connsiteY856" fmla="*/ 1186876 h 6077125"/>
                                <a:gd name="connsiteX857" fmla="*/ 2635332 w 11122887"/>
                                <a:gd name="connsiteY857" fmla="*/ 1180212 h 6077125"/>
                                <a:gd name="connsiteX858" fmla="*/ 2680939 w 11122887"/>
                                <a:gd name="connsiteY858" fmla="*/ 1163452 h 6077125"/>
                                <a:gd name="connsiteX859" fmla="*/ 2733802 w 11122887"/>
                                <a:gd name="connsiteY859" fmla="*/ 1143394 h 6077125"/>
                                <a:gd name="connsiteX860" fmla="*/ 2775815 w 11122887"/>
                                <a:gd name="connsiteY860" fmla="*/ 1173498 h 6077125"/>
                                <a:gd name="connsiteX861" fmla="*/ 2868318 w 11122887"/>
                                <a:gd name="connsiteY861" fmla="*/ 1270575 h 6077125"/>
                                <a:gd name="connsiteX862" fmla="*/ 2952394 w 11122887"/>
                                <a:gd name="connsiteY862" fmla="*/ 1360955 h 6077125"/>
                                <a:gd name="connsiteX863" fmla="*/ 2863452 w 11122887"/>
                                <a:gd name="connsiteY863" fmla="*/ 1479224 h 6077125"/>
                                <a:gd name="connsiteX864" fmla="*/ 2755436 w 11122887"/>
                                <a:gd name="connsiteY864" fmla="*/ 1508212 h 6077125"/>
                                <a:gd name="connsiteX865" fmla="*/ 2802230 w 11122887"/>
                                <a:gd name="connsiteY865" fmla="*/ 1541681 h 6077125"/>
                                <a:gd name="connsiteX866" fmla="*/ 2918740 w 11122887"/>
                                <a:gd name="connsiteY866" fmla="*/ 1532752 h 6077125"/>
                                <a:gd name="connsiteX867" fmla="*/ 2981216 w 11122887"/>
                                <a:gd name="connsiteY867" fmla="*/ 1571819 h 6077125"/>
                                <a:gd name="connsiteX868" fmla="*/ 2951173 w 11122887"/>
                                <a:gd name="connsiteY868" fmla="*/ 1590778 h 6077125"/>
                                <a:gd name="connsiteX869" fmla="*/ 3030435 w 11122887"/>
                                <a:gd name="connsiteY869" fmla="*/ 1625330 h 6077125"/>
                                <a:gd name="connsiteX870" fmla="*/ 3125277 w 11122887"/>
                                <a:gd name="connsiteY870" fmla="*/ 1636509 h 6077125"/>
                                <a:gd name="connsiteX871" fmla="*/ 3058036 w 11122887"/>
                                <a:gd name="connsiteY871" fmla="*/ 1567304 h 6077125"/>
                                <a:gd name="connsiteX872" fmla="*/ 3084502 w 11122887"/>
                                <a:gd name="connsiteY872" fmla="*/ 1571819 h 6077125"/>
                                <a:gd name="connsiteX873" fmla="*/ 3149318 w 11122887"/>
                                <a:gd name="connsiteY873" fmla="*/ 1610836 h 6077125"/>
                                <a:gd name="connsiteX874" fmla="*/ 3175733 w 11122887"/>
                                <a:gd name="connsiteY874" fmla="*/ 1568420 h 6077125"/>
                                <a:gd name="connsiteX875" fmla="*/ 3125277 w 11122887"/>
                                <a:gd name="connsiteY875" fmla="*/ 1498183 h 6077125"/>
                                <a:gd name="connsiteX876" fmla="*/ 3059223 w 11122887"/>
                                <a:gd name="connsiteY876" fmla="*/ 1420047 h 6077125"/>
                                <a:gd name="connsiteX877" fmla="*/ 3095302 w 11122887"/>
                                <a:gd name="connsiteY877" fmla="*/ 1377631 h 6077125"/>
                                <a:gd name="connsiteX878" fmla="*/ 3163763 w 11122887"/>
                                <a:gd name="connsiteY878" fmla="*/ 1431193 h 6077125"/>
                                <a:gd name="connsiteX879" fmla="*/ 3223798 w 11122887"/>
                                <a:gd name="connsiteY879" fmla="*/ 1469144 h 6077125"/>
                                <a:gd name="connsiteX880" fmla="*/ 3258572 w 11122887"/>
                                <a:gd name="connsiteY880" fmla="*/ 1347527 h 6077125"/>
                                <a:gd name="connsiteX881" fmla="*/ 3163763 w 11122887"/>
                                <a:gd name="connsiteY881" fmla="*/ 1310709 h 6077125"/>
                                <a:gd name="connsiteX882" fmla="*/ 3040065 w 11122887"/>
                                <a:gd name="connsiteY882" fmla="*/ 1258297 h 6077125"/>
                                <a:gd name="connsiteX883" fmla="*/ 3094115 w 11122887"/>
                                <a:gd name="connsiteY883" fmla="*/ 1227060 h 6077125"/>
                                <a:gd name="connsiteX884" fmla="*/ 3070040 w 11122887"/>
                                <a:gd name="connsiteY884" fmla="*/ 1144493 h 6077125"/>
                                <a:gd name="connsiteX885" fmla="*/ 2930727 w 11122887"/>
                                <a:gd name="connsiteY885" fmla="*/ 1057479 h 6077125"/>
                                <a:gd name="connsiteX886" fmla="*/ 2837088 w 11122887"/>
                                <a:gd name="connsiteY886" fmla="*/ 987206 h 6077125"/>
                                <a:gd name="connsiteX887" fmla="*/ 2702522 w 11122887"/>
                                <a:gd name="connsiteY887" fmla="*/ 1012879 h 6077125"/>
                                <a:gd name="connsiteX888" fmla="*/ 2658102 w 11122887"/>
                                <a:gd name="connsiteY888" fmla="*/ 986098 h 6077125"/>
                                <a:gd name="connsiteX889" fmla="*/ 2606493 w 11122887"/>
                                <a:gd name="connsiteY889" fmla="*/ 914684 h 6077125"/>
                                <a:gd name="connsiteX890" fmla="*/ 2660509 w 11122887"/>
                                <a:gd name="connsiteY890" fmla="*/ 914684 h 6077125"/>
                                <a:gd name="connsiteX891" fmla="*/ 2716933 w 11122887"/>
                                <a:gd name="connsiteY891" fmla="*/ 974960 h 6077125"/>
                                <a:gd name="connsiteX892" fmla="*/ 2796211 w 11122887"/>
                                <a:gd name="connsiteY892" fmla="*/ 955962 h 6077125"/>
                                <a:gd name="connsiteX893" fmla="*/ 2660509 w 11122887"/>
                                <a:gd name="connsiteY893" fmla="*/ 914684 h 6077125"/>
                                <a:gd name="connsiteX894" fmla="*/ 2525723 w 11122887"/>
                                <a:gd name="connsiteY894" fmla="*/ 1468011 h 6077125"/>
                                <a:gd name="connsiteX895" fmla="*/ 2506802 w 11122887"/>
                                <a:gd name="connsiteY895" fmla="*/ 1536658 h 6077125"/>
                                <a:gd name="connsiteX896" fmla="*/ 2496883 w 11122887"/>
                                <a:gd name="connsiteY896" fmla="*/ 1576792 h 6077125"/>
                                <a:gd name="connsiteX897" fmla="*/ 2523942 w 11122887"/>
                                <a:gd name="connsiteY897" fmla="*/ 1595192 h 6077125"/>
                                <a:gd name="connsiteX898" fmla="*/ 2553646 w 11122887"/>
                                <a:gd name="connsiteY898" fmla="*/ 1597729 h 6077125"/>
                                <a:gd name="connsiteX899" fmla="*/ 2632874 w 11122887"/>
                                <a:gd name="connsiteY899" fmla="*/ 1575134 h 6077125"/>
                                <a:gd name="connsiteX900" fmla="*/ 2677938 w 11122887"/>
                                <a:gd name="connsiteY900" fmla="*/ 1570162 h 6077125"/>
                                <a:gd name="connsiteX901" fmla="*/ 2631093 w 11122887"/>
                                <a:gd name="connsiteY901" fmla="*/ 1526629 h 6077125"/>
                                <a:gd name="connsiteX902" fmla="*/ 2566277 w 11122887"/>
                                <a:gd name="connsiteY902" fmla="*/ 1483926 h 6077125"/>
                                <a:gd name="connsiteX903" fmla="*/ 2525723 w 11122887"/>
                                <a:gd name="connsiteY903" fmla="*/ 1468011 h 6077125"/>
                                <a:gd name="connsiteX904" fmla="*/ 2752334 w 11122887"/>
                                <a:gd name="connsiteY904" fmla="*/ 3422902 h 6077125"/>
                                <a:gd name="connsiteX905" fmla="*/ 2670648 w 11122887"/>
                                <a:gd name="connsiteY905" fmla="*/ 3361357 h 6077125"/>
                                <a:gd name="connsiteX906" fmla="*/ 2570940 w 11122887"/>
                                <a:gd name="connsiteY906" fmla="*/ 3379454 h 6077125"/>
                                <a:gd name="connsiteX907" fmla="*/ 2618886 w 11122887"/>
                                <a:gd name="connsiteY907" fmla="*/ 3379454 h 6077125"/>
                                <a:gd name="connsiteX908" fmla="*/ 2671631 w 11122887"/>
                                <a:gd name="connsiteY908" fmla="*/ 3382092 h 6077125"/>
                                <a:gd name="connsiteX909" fmla="*/ 2657542 w 11122887"/>
                                <a:gd name="connsiteY909" fmla="*/ 3384815 h 6077125"/>
                                <a:gd name="connsiteX910" fmla="*/ 2683279 w 11122887"/>
                                <a:gd name="connsiteY910" fmla="*/ 3409118 h 6077125"/>
                                <a:gd name="connsiteX911" fmla="*/ 2725495 w 11122887"/>
                                <a:gd name="connsiteY911" fmla="*/ 3439256 h 6077125"/>
                                <a:gd name="connsiteX912" fmla="*/ 2735515 w 11122887"/>
                                <a:gd name="connsiteY912" fmla="*/ 3471085 h 6077125"/>
                                <a:gd name="connsiteX913" fmla="*/ 2732192 w 11122887"/>
                                <a:gd name="connsiteY913" fmla="*/ 3491938 h 6077125"/>
                                <a:gd name="connsiteX914" fmla="*/ 2733328 w 11122887"/>
                                <a:gd name="connsiteY914" fmla="*/ 3502204 h 6077125"/>
                                <a:gd name="connsiteX915" fmla="*/ 2790125 w 11122887"/>
                                <a:gd name="connsiteY915" fmla="*/ 3520469 h 6077125"/>
                                <a:gd name="connsiteX916" fmla="*/ 2807537 w 11122887"/>
                                <a:gd name="connsiteY916" fmla="*/ 3502846 h 6077125"/>
                                <a:gd name="connsiteX917" fmla="*/ 2752334 w 11122887"/>
                                <a:gd name="connsiteY917" fmla="*/ 3422902 h 6077125"/>
                                <a:gd name="connsiteX918" fmla="*/ 2839580 w 11122887"/>
                                <a:gd name="connsiteY918" fmla="*/ 3545432 h 6077125"/>
                                <a:gd name="connsiteX919" fmla="*/ 2849312 w 11122887"/>
                                <a:gd name="connsiteY919" fmla="*/ 3586817 h 6077125"/>
                                <a:gd name="connsiteX920" fmla="*/ 2801688 w 11122887"/>
                                <a:gd name="connsiteY920" fmla="*/ 3580897 h 6077125"/>
                                <a:gd name="connsiteX921" fmla="*/ 2802349 w 11122887"/>
                                <a:gd name="connsiteY921" fmla="*/ 3590927 h 6077125"/>
                                <a:gd name="connsiteX922" fmla="*/ 2844362 w 11122887"/>
                                <a:gd name="connsiteY922" fmla="*/ 3620405 h 6077125"/>
                                <a:gd name="connsiteX923" fmla="*/ 2879576 w 11122887"/>
                                <a:gd name="connsiteY923" fmla="*/ 3611238 h 6077125"/>
                                <a:gd name="connsiteX924" fmla="*/ 2936508 w 11122887"/>
                                <a:gd name="connsiteY924" fmla="*/ 3617005 h 6077125"/>
                                <a:gd name="connsiteX925" fmla="*/ 2985268 w 11122887"/>
                                <a:gd name="connsiteY925" fmla="*/ 3612033 h 6077125"/>
                                <a:gd name="connsiteX926" fmla="*/ 2965212 w 11122887"/>
                                <a:gd name="connsiteY926" fmla="*/ 3573862 h 6077125"/>
                                <a:gd name="connsiteX927" fmla="*/ 2839580 w 11122887"/>
                                <a:gd name="connsiteY927" fmla="*/ 3545432 h 6077125"/>
                                <a:gd name="connsiteX928" fmla="*/ 2706964 w 11122887"/>
                                <a:gd name="connsiteY928" fmla="*/ 3557034 h 6077125"/>
                                <a:gd name="connsiteX929" fmla="*/ 2667325 w 11122887"/>
                                <a:gd name="connsiteY929" fmla="*/ 3551351 h 6077125"/>
                                <a:gd name="connsiteX930" fmla="*/ 2689416 w 11122887"/>
                                <a:gd name="connsiteY930" fmla="*/ 3571342 h 6077125"/>
                                <a:gd name="connsiteX931" fmla="*/ 2706964 w 11122887"/>
                                <a:gd name="connsiteY931" fmla="*/ 3557034 h 6077125"/>
                                <a:gd name="connsiteX932" fmla="*/ 3045253 w 11122887"/>
                                <a:gd name="connsiteY932" fmla="*/ 3640970 h 6077125"/>
                                <a:gd name="connsiteX933" fmla="*/ 3034961 w 11122887"/>
                                <a:gd name="connsiteY933" fmla="*/ 3660690 h 6077125"/>
                                <a:gd name="connsiteX934" fmla="*/ 3086282 w 11122887"/>
                                <a:gd name="connsiteY934" fmla="*/ 3667557 h 6077125"/>
                                <a:gd name="connsiteX935" fmla="*/ 3045253 w 11122887"/>
                                <a:gd name="connsiteY935" fmla="*/ 3640970 h 6077125"/>
                                <a:gd name="connsiteX936" fmla="*/ 2826119 w 11122887"/>
                                <a:gd name="connsiteY936" fmla="*/ 1306125 h 6077125"/>
                                <a:gd name="connsiteX937" fmla="*/ 2808096 w 11122887"/>
                                <a:gd name="connsiteY937" fmla="*/ 1352973 h 6077125"/>
                                <a:gd name="connsiteX938" fmla="*/ 2851737 w 11122887"/>
                                <a:gd name="connsiteY938" fmla="*/ 1378933 h 6077125"/>
                                <a:gd name="connsiteX939" fmla="*/ 2826119 w 11122887"/>
                                <a:gd name="connsiteY939" fmla="*/ 1306125 h 6077125"/>
                                <a:gd name="connsiteX940" fmla="*/ 2623922 w 11122887"/>
                                <a:gd name="connsiteY940" fmla="*/ 1615859 h 6077125"/>
                                <a:gd name="connsiteX941" fmla="*/ 2579451 w 11122887"/>
                                <a:gd name="connsiteY941" fmla="*/ 1644340 h 6077125"/>
                                <a:gd name="connsiteX942" fmla="*/ 2621463 w 11122887"/>
                                <a:gd name="connsiteY942" fmla="*/ 1649312 h 6077125"/>
                                <a:gd name="connsiteX943" fmla="*/ 2623922 w 11122887"/>
                                <a:gd name="connsiteY943" fmla="*/ 1615859 h 6077125"/>
                                <a:gd name="connsiteX944" fmla="*/ 2703166 w 11122887"/>
                                <a:gd name="connsiteY944" fmla="*/ 1648213 h 6077125"/>
                                <a:gd name="connsiteX945" fmla="*/ 2703166 w 11122887"/>
                                <a:gd name="connsiteY945" fmla="*/ 1678317 h 6077125"/>
                                <a:gd name="connsiteX946" fmla="*/ 2734989 w 11122887"/>
                                <a:gd name="connsiteY946" fmla="*/ 1657684 h 6077125"/>
                                <a:gd name="connsiteX947" fmla="*/ 2703166 w 11122887"/>
                                <a:gd name="connsiteY947" fmla="*/ 1648213 h 6077125"/>
                                <a:gd name="connsiteX948" fmla="*/ 2287616 w 11122887"/>
                                <a:gd name="connsiteY948" fmla="*/ 618506 h 6077125"/>
                                <a:gd name="connsiteX949" fmla="*/ 2227547 w 11122887"/>
                                <a:gd name="connsiteY949" fmla="*/ 632967 h 6077125"/>
                                <a:gd name="connsiteX950" fmla="*/ 2330901 w 11122887"/>
                                <a:gd name="connsiteY950" fmla="*/ 636912 h 6077125"/>
                                <a:gd name="connsiteX951" fmla="*/ 2385510 w 11122887"/>
                                <a:gd name="connsiteY951" fmla="*/ 607329 h 6077125"/>
                                <a:gd name="connsiteX952" fmla="*/ 2287616 w 11122887"/>
                                <a:gd name="connsiteY952" fmla="*/ 618506 h 6077125"/>
                                <a:gd name="connsiteX953" fmla="*/ 2062463 w 11122887"/>
                                <a:gd name="connsiteY953" fmla="*/ 421597 h 6077125"/>
                                <a:gd name="connsiteX954" fmla="*/ 2078027 w 11122887"/>
                                <a:gd name="connsiteY954" fmla="*/ 459519 h 6077125"/>
                                <a:gd name="connsiteX955" fmla="*/ 2117701 w 11122887"/>
                                <a:gd name="connsiteY955" fmla="*/ 433841 h 6077125"/>
                                <a:gd name="connsiteX956" fmla="*/ 2062463 w 11122887"/>
                                <a:gd name="connsiteY956" fmla="*/ 421597 h 6077125"/>
                                <a:gd name="connsiteX957" fmla="*/ 4629309 w 11122887"/>
                                <a:gd name="connsiteY957" fmla="*/ 1355273 h 6077125"/>
                                <a:gd name="connsiteX958" fmla="*/ 4559932 w 11122887"/>
                                <a:gd name="connsiteY958" fmla="*/ 1383398 h 6077125"/>
                                <a:gd name="connsiteX959" fmla="*/ 4523175 w 11122887"/>
                                <a:gd name="connsiteY959" fmla="*/ 1396911 h 6077125"/>
                                <a:gd name="connsiteX960" fmla="*/ 4491149 w 11122887"/>
                                <a:gd name="connsiteY960" fmla="*/ 1454413 h 6077125"/>
                                <a:gd name="connsiteX961" fmla="*/ 4470837 w 11122887"/>
                                <a:gd name="connsiteY961" fmla="*/ 1417612 h 6077125"/>
                                <a:gd name="connsiteX962" fmla="*/ 4454290 w 11122887"/>
                                <a:gd name="connsiteY962" fmla="*/ 1376176 h 6077125"/>
                                <a:gd name="connsiteX963" fmla="*/ 4391915 w 11122887"/>
                                <a:gd name="connsiteY963" fmla="*/ 1365065 h 6077125"/>
                                <a:gd name="connsiteX964" fmla="*/ 4409022 w 11122887"/>
                                <a:gd name="connsiteY964" fmla="*/ 1393359 h 6077125"/>
                                <a:gd name="connsiteX965" fmla="*/ 4364992 w 11122887"/>
                                <a:gd name="connsiteY965" fmla="*/ 1425155 h 6077125"/>
                                <a:gd name="connsiteX966" fmla="*/ 4399833 w 11122887"/>
                                <a:gd name="connsiteY966" fmla="*/ 1425544 h 6077125"/>
                                <a:gd name="connsiteX967" fmla="*/ 4435471 w 11122887"/>
                                <a:gd name="connsiteY967" fmla="*/ 1450151 h 6077125"/>
                                <a:gd name="connsiteX968" fmla="*/ 4420297 w 11122887"/>
                                <a:gd name="connsiteY968" fmla="*/ 1479342 h 6077125"/>
                                <a:gd name="connsiteX969" fmla="*/ 4457885 w 11122887"/>
                                <a:gd name="connsiteY969" fmla="*/ 1486107 h 6077125"/>
                                <a:gd name="connsiteX970" fmla="*/ 4468701 w 11122887"/>
                                <a:gd name="connsiteY970" fmla="*/ 1513759 h 6077125"/>
                                <a:gd name="connsiteX971" fmla="*/ 4532890 w 11122887"/>
                                <a:gd name="connsiteY971" fmla="*/ 1514300 h 6077125"/>
                                <a:gd name="connsiteX972" fmla="*/ 4604946 w 11122887"/>
                                <a:gd name="connsiteY972" fmla="*/ 1519797 h 6077125"/>
                                <a:gd name="connsiteX973" fmla="*/ 4698771 w 11122887"/>
                                <a:gd name="connsiteY973" fmla="*/ 1481947 h 6077125"/>
                                <a:gd name="connsiteX974" fmla="*/ 4755551 w 11122887"/>
                                <a:gd name="connsiteY974" fmla="*/ 1444621 h 6077125"/>
                                <a:gd name="connsiteX975" fmla="*/ 4774591 w 11122887"/>
                                <a:gd name="connsiteY975" fmla="*/ 1403473 h 6077125"/>
                                <a:gd name="connsiteX976" fmla="*/ 4784696 w 11122887"/>
                                <a:gd name="connsiteY976" fmla="*/ 1380235 h 6077125"/>
                                <a:gd name="connsiteX977" fmla="*/ 4729340 w 11122887"/>
                                <a:gd name="connsiteY977" fmla="*/ 1357251 h 6077125"/>
                                <a:gd name="connsiteX978" fmla="*/ 4699279 w 11122887"/>
                                <a:gd name="connsiteY978" fmla="*/ 1333946 h 6077125"/>
                                <a:gd name="connsiteX979" fmla="*/ 4629309 w 11122887"/>
                                <a:gd name="connsiteY979" fmla="*/ 1355273 h 6077125"/>
                                <a:gd name="connsiteX980" fmla="*/ 7669519 w 11122887"/>
                                <a:gd name="connsiteY980" fmla="*/ 3813004 h 6077125"/>
                                <a:gd name="connsiteX981" fmla="*/ 7664687 w 11122887"/>
                                <a:gd name="connsiteY981" fmla="*/ 3842550 h 6077125"/>
                                <a:gd name="connsiteX982" fmla="*/ 7664093 w 11122887"/>
                                <a:gd name="connsiteY982" fmla="*/ 3888839 h 6077125"/>
                                <a:gd name="connsiteX983" fmla="*/ 7674588 w 11122887"/>
                                <a:gd name="connsiteY983" fmla="*/ 3917877 h 6077125"/>
                                <a:gd name="connsiteX984" fmla="*/ 7702546 w 11122887"/>
                                <a:gd name="connsiteY984" fmla="*/ 3918148 h 6077125"/>
                                <a:gd name="connsiteX985" fmla="*/ 7722382 w 11122887"/>
                                <a:gd name="connsiteY985" fmla="*/ 3883004 h 6077125"/>
                                <a:gd name="connsiteX986" fmla="*/ 7695018 w 11122887"/>
                                <a:gd name="connsiteY986" fmla="*/ 3829206 h 6077125"/>
                                <a:gd name="connsiteX987" fmla="*/ 7669519 w 11122887"/>
                                <a:gd name="connsiteY987" fmla="*/ 3813004 h 6077125"/>
                                <a:gd name="connsiteX988" fmla="*/ 7658516 w 11122887"/>
                                <a:gd name="connsiteY988" fmla="*/ 3792303 h 6077125"/>
                                <a:gd name="connsiteX989" fmla="*/ 7665077 w 11122887"/>
                                <a:gd name="connsiteY989" fmla="*/ 3801791 h 6077125"/>
                                <a:gd name="connsiteX990" fmla="*/ 7667179 w 11122887"/>
                                <a:gd name="connsiteY990" fmla="*/ 3796497 h 6077125"/>
                                <a:gd name="connsiteX991" fmla="*/ 7663500 w 11122887"/>
                                <a:gd name="connsiteY991" fmla="*/ 3789935 h 6077125"/>
                                <a:gd name="connsiteX992" fmla="*/ 7658142 w 11122887"/>
                                <a:gd name="connsiteY992" fmla="*/ 3793402 h 6077125"/>
                                <a:gd name="connsiteX993" fmla="*/ 8955128 w 11122887"/>
                                <a:gd name="connsiteY993" fmla="*/ 4682725 h 6077125"/>
                                <a:gd name="connsiteX994" fmla="*/ 8953654 w 11122887"/>
                                <a:gd name="connsiteY994" fmla="*/ 4684298 h 6077125"/>
                                <a:gd name="connsiteX995" fmla="*/ 8864203 w 11122887"/>
                                <a:gd name="connsiteY995" fmla="*/ 4715349 h 6077125"/>
                                <a:gd name="connsiteX996" fmla="*/ 8740775 w 11122887"/>
                                <a:gd name="connsiteY996" fmla="*/ 4791506 h 6077125"/>
                                <a:gd name="connsiteX997" fmla="*/ 8735384 w 11122887"/>
                                <a:gd name="connsiteY997" fmla="*/ 4810702 h 6077125"/>
                                <a:gd name="connsiteX998" fmla="*/ 8720939 w 11122887"/>
                                <a:gd name="connsiteY998" fmla="*/ 4796495 h 6077125"/>
                                <a:gd name="connsiteX999" fmla="*/ 8711936 w 11122887"/>
                                <a:gd name="connsiteY999" fmla="*/ 4840856 h 6077125"/>
                                <a:gd name="connsiteX1000" fmla="*/ 8723669 w 11122887"/>
                                <a:gd name="connsiteY1000" fmla="*/ 4901082 h 6077125"/>
                                <a:gd name="connsiteX1001" fmla="*/ 8713767 w 11122887"/>
                                <a:gd name="connsiteY1001" fmla="*/ 4962152 h 6077125"/>
                                <a:gd name="connsiteX1002" fmla="*/ 8753406 w 11122887"/>
                                <a:gd name="connsiteY1002" fmla="*/ 5037514 h 6077125"/>
                                <a:gd name="connsiteX1003" fmla="*/ 8771378 w 11122887"/>
                                <a:gd name="connsiteY1003" fmla="*/ 5092750 h 6077125"/>
                                <a:gd name="connsiteX1004" fmla="*/ 8775854 w 11122887"/>
                                <a:gd name="connsiteY1004" fmla="*/ 5174708 h 6077125"/>
                                <a:gd name="connsiteX1005" fmla="*/ 8765088 w 11122887"/>
                                <a:gd name="connsiteY1005" fmla="*/ 5213184 h 6077125"/>
                                <a:gd name="connsiteX1006" fmla="*/ 8851520 w 11122887"/>
                                <a:gd name="connsiteY1006" fmla="*/ 5234950 h 6077125"/>
                                <a:gd name="connsiteX1007" fmla="*/ 8912827 w 11122887"/>
                                <a:gd name="connsiteY1007" fmla="*/ 5201446 h 6077125"/>
                                <a:gd name="connsiteX1008" fmla="*/ 8977644 w 11122887"/>
                                <a:gd name="connsiteY1008" fmla="*/ 5186394 h 6077125"/>
                                <a:gd name="connsiteX1009" fmla="*/ 9033559 w 11122887"/>
                                <a:gd name="connsiteY1009" fmla="*/ 5168027 h 6077125"/>
                                <a:gd name="connsiteX1010" fmla="*/ 9063229 w 11122887"/>
                                <a:gd name="connsiteY1010" fmla="*/ 5136198 h 6077125"/>
                                <a:gd name="connsiteX1011" fmla="*/ 9105598 w 11122887"/>
                                <a:gd name="connsiteY1011" fmla="*/ 5116123 h 6077125"/>
                                <a:gd name="connsiteX1012" fmla="*/ 9159597 w 11122887"/>
                                <a:gd name="connsiteY1012" fmla="*/ 5106094 h 6077125"/>
                                <a:gd name="connsiteX1013" fmla="*/ 9219954 w 11122887"/>
                                <a:gd name="connsiteY1013" fmla="*/ 5085156 h 6077125"/>
                                <a:gd name="connsiteX1014" fmla="*/ 9316339 w 11122887"/>
                                <a:gd name="connsiteY1014" fmla="*/ 5099380 h 6077125"/>
                                <a:gd name="connsiteX1015" fmla="*/ 9376680 w 11122887"/>
                                <a:gd name="connsiteY1015" fmla="*/ 5136198 h 6077125"/>
                                <a:gd name="connsiteX1016" fmla="*/ 9399178 w 11122887"/>
                                <a:gd name="connsiteY1016" fmla="*/ 5163850 h 6077125"/>
                                <a:gd name="connsiteX1017" fmla="*/ 9419930 w 11122887"/>
                                <a:gd name="connsiteY1017" fmla="*/ 5152113 h 6077125"/>
                                <a:gd name="connsiteX1018" fmla="*/ 9468555 w 11122887"/>
                                <a:gd name="connsiteY1018" fmla="*/ 5114466 h 6077125"/>
                                <a:gd name="connsiteX1019" fmla="*/ 9458653 w 11122887"/>
                                <a:gd name="connsiteY1019" fmla="*/ 5151284 h 6077125"/>
                                <a:gd name="connsiteX1020" fmla="*/ 9450499 w 11122887"/>
                                <a:gd name="connsiteY1020" fmla="*/ 5180593 h 6077125"/>
                                <a:gd name="connsiteX1021" fmla="*/ 9473981 w 11122887"/>
                                <a:gd name="connsiteY1021" fmla="*/ 5163850 h 6077125"/>
                                <a:gd name="connsiteX1022" fmla="*/ 9482050 w 11122887"/>
                                <a:gd name="connsiteY1022" fmla="*/ 5203983 h 6077125"/>
                                <a:gd name="connsiteX1023" fmla="*/ 9500988 w 11122887"/>
                                <a:gd name="connsiteY1023" fmla="*/ 5216532 h 6077125"/>
                                <a:gd name="connsiteX1024" fmla="*/ 9528031 w 11122887"/>
                                <a:gd name="connsiteY1024" fmla="*/ 5256716 h 6077125"/>
                                <a:gd name="connsiteX1025" fmla="*/ 9591982 w 11122887"/>
                                <a:gd name="connsiteY1025" fmla="*/ 5301855 h 6077125"/>
                                <a:gd name="connsiteX1026" fmla="*/ 9648728 w 11122887"/>
                                <a:gd name="connsiteY1026" fmla="*/ 5301027 h 6077125"/>
                                <a:gd name="connsiteX1027" fmla="*/ 9682942 w 11122887"/>
                                <a:gd name="connsiteY1027" fmla="*/ 5286854 h 6077125"/>
                                <a:gd name="connsiteX1028" fmla="*/ 9722581 w 11122887"/>
                                <a:gd name="connsiteY1028" fmla="*/ 5306912 h 6077125"/>
                                <a:gd name="connsiteX1029" fmla="*/ 9790127 w 11122887"/>
                                <a:gd name="connsiteY1029" fmla="*/ 5279260 h 6077125"/>
                                <a:gd name="connsiteX1030" fmla="*/ 9828851 w 11122887"/>
                                <a:gd name="connsiteY1030" fmla="*/ 5265916 h 6077125"/>
                                <a:gd name="connsiteX1031" fmla="*/ 9856774 w 11122887"/>
                                <a:gd name="connsiteY1031" fmla="*/ 5209818 h 6077125"/>
                                <a:gd name="connsiteX1032" fmla="*/ 9879273 w 11122887"/>
                                <a:gd name="connsiteY1032" fmla="*/ 5136198 h 6077125"/>
                                <a:gd name="connsiteX1033" fmla="*/ 9917165 w 11122887"/>
                                <a:gd name="connsiteY1033" fmla="*/ 5071813 h 6077125"/>
                                <a:gd name="connsiteX1034" fmla="*/ 9945988 w 11122887"/>
                                <a:gd name="connsiteY1034" fmla="*/ 4939591 h 6077125"/>
                                <a:gd name="connsiteX1035" fmla="*/ 9937833 w 11122887"/>
                                <a:gd name="connsiteY1035" fmla="*/ 4881802 h 6077125"/>
                                <a:gd name="connsiteX1036" fmla="*/ 9906315 w 11122887"/>
                                <a:gd name="connsiteY1036" fmla="*/ 4824147 h 6077125"/>
                                <a:gd name="connsiteX1037" fmla="*/ 9863065 w 11122887"/>
                                <a:gd name="connsiteY1037" fmla="*/ 4784792 h 6077125"/>
                                <a:gd name="connsiteX1038" fmla="*/ 9851349 w 11122887"/>
                                <a:gd name="connsiteY1038" fmla="*/ 4751305 h 6077125"/>
                                <a:gd name="connsiteX1039" fmla="*/ 9818050 w 11122887"/>
                                <a:gd name="connsiteY1039" fmla="*/ 4739602 h 6077125"/>
                                <a:gd name="connsiteX1040" fmla="*/ 9795553 w 11122887"/>
                                <a:gd name="connsiteY1040" fmla="*/ 4698606 h 6077125"/>
                                <a:gd name="connsiteX1041" fmla="*/ 9737891 w 11122887"/>
                                <a:gd name="connsiteY1041" fmla="*/ 4672696 h 6077125"/>
                                <a:gd name="connsiteX1042" fmla="*/ 9724310 w 11122887"/>
                                <a:gd name="connsiteY1042" fmla="*/ 4635015 h 6077125"/>
                                <a:gd name="connsiteX1043" fmla="*/ 9703643 w 11122887"/>
                                <a:gd name="connsiteY1043" fmla="*/ 4580067 h 6077125"/>
                                <a:gd name="connsiteX1044" fmla="*/ 9694658 w 11122887"/>
                                <a:gd name="connsiteY1044" fmla="*/ 4549929 h 6077125"/>
                                <a:gd name="connsiteX1045" fmla="*/ 9676635 w 11122887"/>
                                <a:gd name="connsiteY1045" fmla="*/ 4513162 h 6077125"/>
                                <a:gd name="connsiteX1046" fmla="*/ 9641201 w 11122887"/>
                                <a:gd name="connsiteY1046" fmla="*/ 4485780 h 6077125"/>
                                <a:gd name="connsiteX1047" fmla="*/ 9609395 w 11122887"/>
                                <a:gd name="connsiteY1047" fmla="*/ 4413885 h 6077125"/>
                                <a:gd name="connsiteX1048" fmla="*/ 9590152 w 11122887"/>
                                <a:gd name="connsiteY1048" fmla="*/ 4426130 h 6077125"/>
                                <a:gd name="connsiteX1049" fmla="*/ 9572739 w 11122887"/>
                                <a:gd name="connsiteY1049" fmla="*/ 4481907 h 6077125"/>
                                <a:gd name="connsiteX1050" fmla="*/ 9582352 w 11122887"/>
                                <a:gd name="connsiteY1050" fmla="*/ 4544956 h 6077125"/>
                                <a:gd name="connsiteX1051" fmla="*/ 9549325 w 11122887"/>
                                <a:gd name="connsiteY1051" fmla="*/ 4619693 h 6077125"/>
                                <a:gd name="connsiteX1052" fmla="*/ 9515671 w 11122887"/>
                                <a:gd name="connsiteY1052" fmla="*/ 4616885 h 6077125"/>
                                <a:gd name="connsiteX1053" fmla="*/ 9479678 w 11122887"/>
                                <a:gd name="connsiteY1053" fmla="*/ 4585090 h 6077125"/>
                                <a:gd name="connsiteX1054" fmla="*/ 9395618 w 11122887"/>
                                <a:gd name="connsiteY1054" fmla="*/ 4546614 h 6077125"/>
                                <a:gd name="connsiteX1055" fmla="*/ 9395618 w 11122887"/>
                                <a:gd name="connsiteY1055" fmla="*/ 4510895 h 6077125"/>
                                <a:gd name="connsiteX1056" fmla="*/ 9424440 w 11122887"/>
                                <a:gd name="connsiteY1056" fmla="*/ 4466821 h 6077125"/>
                                <a:gd name="connsiteX1057" fmla="*/ 9416641 w 11122887"/>
                                <a:gd name="connsiteY1057" fmla="*/ 4440590 h 6077125"/>
                                <a:gd name="connsiteX1058" fmla="*/ 9342737 w 11122887"/>
                                <a:gd name="connsiteY1058" fmla="*/ 4430003 h 6077125"/>
                                <a:gd name="connsiteX1059" fmla="*/ 9295893 w 11122887"/>
                                <a:gd name="connsiteY1059" fmla="*/ 4445089 h 6077125"/>
                                <a:gd name="connsiteX1060" fmla="*/ 9289959 w 11122887"/>
                                <a:gd name="connsiteY1060" fmla="*/ 4464047 h 6077125"/>
                                <a:gd name="connsiteX1061" fmla="*/ 9230483 w 11122887"/>
                                <a:gd name="connsiteY1061" fmla="*/ 4469037 h 6077125"/>
                                <a:gd name="connsiteX1062" fmla="*/ 9210053 w 11122887"/>
                                <a:gd name="connsiteY1062" fmla="*/ 4514802 h 6077125"/>
                                <a:gd name="connsiteX1063" fmla="*/ 9201067 w 11122887"/>
                                <a:gd name="connsiteY1063" fmla="*/ 4542657 h 6077125"/>
                                <a:gd name="connsiteX1064" fmla="*/ 9133199 w 11122887"/>
                                <a:gd name="connsiteY1064" fmla="*/ 4515952 h 6077125"/>
                                <a:gd name="connsiteX1065" fmla="*/ 9094188 w 11122887"/>
                                <a:gd name="connsiteY1065" fmla="*/ 4525998 h 6077125"/>
                                <a:gd name="connsiteX1066" fmla="*/ 8997498 w 11122887"/>
                                <a:gd name="connsiteY1066" fmla="*/ 4604590 h 6077125"/>
                                <a:gd name="connsiteX1067" fmla="*/ 8955128 w 11122887"/>
                                <a:gd name="connsiteY1067" fmla="*/ 4682725 h 6077125"/>
                                <a:gd name="connsiteX1068" fmla="*/ 8153801 w 11122887"/>
                                <a:gd name="connsiteY1068" fmla="*/ 3928583 h 6077125"/>
                                <a:gd name="connsiteX1069" fmla="*/ 8149563 w 11122887"/>
                                <a:gd name="connsiteY1069" fmla="*/ 3943585 h 6077125"/>
                                <a:gd name="connsiteX1070" fmla="*/ 8184420 w 11122887"/>
                                <a:gd name="connsiteY1070" fmla="*/ 3981553 h 6077125"/>
                                <a:gd name="connsiteX1071" fmla="*/ 8216244 w 11122887"/>
                                <a:gd name="connsiteY1071" fmla="*/ 3998262 h 6077125"/>
                                <a:gd name="connsiteX1072" fmla="*/ 8234860 w 11122887"/>
                                <a:gd name="connsiteY1072" fmla="*/ 4035622 h 6077125"/>
                                <a:gd name="connsiteX1073" fmla="*/ 8258866 w 11122887"/>
                                <a:gd name="connsiteY1073" fmla="*/ 4058538 h 6077125"/>
                                <a:gd name="connsiteX1074" fmla="*/ 8278704 w 11122887"/>
                                <a:gd name="connsiteY1074" fmla="*/ 4095357 h 6077125"/>
                                <a:gd name="connsiteX1075" fmla="*/ 8299693 w 11122887"/>
                                <a:gd name="connsiteY1075" fmla="*/ 4126560 h 6077125"/>
                                <a:gd name="connsiteX1076" fmla="*/ 8325548 w 11122887"/>
                                <a:gd name="connsiteY1076" fmla="*/ 4182337 h 6077125"/>
                                <a:gd name="connsiteX1077" fmla="*/ 8383158 w 11122887"/>
                                <a:gd name="connsiteY1077" fmla="*/ 4240364 h 6077125"/>
                                <a:gd name="connsiteX1078" fmla="*/ 8434835 w 11122887"/>
                                <a:gd name="connsiteY1078" fmla="*/ 4286112 h 6077125"/>
                                <a:gd name="connsiteX1079" fmla="*/ 8461250 w 11122887"/>
                                <a:gd name="connsiteY1079" fmla="*/ 4282780 h 6077125"/>
                                <a:gd name="connsiteX1080" fmla="*/ 8479255 w 11122887"/>
                                <a:gd name="connsiteY1080" fmla="*/ 4235341 h 6077125"/>
                                <a:gd name="connsiteX1081" fmla="*/ 8465404 w 11122887"/>
                                <a:gd name="connsiteY1081" fmla="*/ 4182337 h 6077125"/>
                                <a:gd name="connsiteX1082" fmla="*/ 8437242 w 11122887"/>
                                <a:gd name="connsiteY1082" fmla="*/ 4166727 h 6077125"/>
                                <a:gd name="connsiteX1083" fmla="*/ 8415626 w 11122887"/>
                                <a:gd name="connsiteY1083" fmla="*/ 4129926 h 6077125"/>
                                <a:gd name="connsiteX1084" fmla="*/ 8402961 w 11122887"/>
                                <a:gd name="connsiteY1084" fmla="*/ 4112607 h 6077125"/>
                                <a:gd name="connsiteX1085" fmla="*/ 8399994 w 11122887"/>
                                <a:gd name="connsiteY1085" fmla="*/ 4086427 h 6077125"/>
                                <a:gd name="connsiteX1086" fmla="*/ 8378327 w 11122887"/>
                                <a:gd name="connsiteY1086" fmla="*/ 4064103 h 6077125"/>
                                <a:gd name="connsiteX1087" fmla="*/ 8332703 w 11122887"/>
                                <a:gd name="connsiteY1087" fmla="*/ 4042336 h 6077125"/>
                                <a:gd name="connsiteX1088" fmla="*/ 8272091 w 11122887"/>
                                <a:gd name="connsiteY1088" fmla="*/ 4000478 h 6077125"/>
                                <a:gd name="connsiteX1089" fmla="*/ 8231265 w 11122887"/>
                                <a:gd name="connsiteY1089" fmla="*/ 3958129 h 6077125"/>
                                <a:gd name="connsiteX1090" fmla="*/ 8153801 w 11122887"/>
                                <a:gd name="connsiteY1090" fmla="*/ 3928583 h 6077125"/>
                                <a:gd name="connsiteX1091" fmla="*/ 8503263 w 11122887"/>
                                <a:gd name="connsiteY1091" fmla="*/ 4288361 h 6077125"/>
                                <a:gd name="connsiteX1092" fmla="*/ 8472050 w 11122887"/>
                                <a:gd name="connsiteY1092" fmla="*/ 4297274 h 6077125"/>
                                <a:gd name="connsiteX1093" fmla="*/ 8478679 w 11122887"/>
                                <a:gd name="connsiteY1093" fmla="*/ 4314576 h 6077125"/>
                                <a:gd name="connsiteX1094" fmla="*/ 8490038 w 11122887"/>
                                <a:gd name="connsiteY1094" fmla="*/ 4324622 h 6077125"/>
                                <a:gd name="connsiteX1095" fmla="*/ 8513469 w 11122887"/>
                                <a:gd name="connsiteY1095" fmla="*/ 4335209 h 6077125"/>
                                <a:gd name="connsiteX1096" fmla="*/ 8574132 w 11122887"/>
                                <a:gd name="connsiteY1096" fmla="*/ 4337966 h 6077125"/>
                                <a:gd name="connsiteX1097" fmla="*/ 8627605 w 11122887"/>
                                <a:gd name="connsiteY1097" fmla="*/ 4355825 h 6077125"/>
                                <a:gd name="connsiteX1098" fmla="*/ 8718836 w 11122887"/>
                                <a:gd name="connsiteY1098" fmla="*/ 4358632 h 6077125"/>
                                <a:gd name="connsiteX1099" fmla="*/ 8720057 w 11122887"/>
                                <a:gd name="connsiteY1099" fmla="*/ 4340807 h 6077125"/>
                                <a:gd name="connsiteX1100" fmla="*/ 8683402 w 11122887"/>
                                <a:gd name="connsiteY1100" fmla="*/ 4320157 h 6077125"/>
                                <a:gd name="connsiteX1101" fmla="*/ 8624588 w 11122887"/>
                                <a:gd name="connsiteY1101" fmla="*/ 4303396 h 6077125"/>
                                <a:gd name="connsiteX1102" fmla="*/ 8596986 w 11122887"/>
                                <a:gd name="connsiteY1102" fmla="*/ 4311734 h 6077125"/>
                                <a:gd name="connsiteX1103" fmla="*/ 8552515 w 11122887"/>
                                <a:gd name="connsiteY1103" fmla="*/ 4302297 h 6077125"/>
                                <a:gd name="connsiteX1104" fmla="*/ 8519454 w 11122887"/>
                                <a:gd name="connsiteY1104" fmla="*/ 4284996 h 6077125"/>
                                <a:gd name="connsiteX1105" fmla="*/ 8503263 w 11122887"/>
                                <a:gd name="connsiteY1105" fmla="*/ 4288361 h 6077125"/>
                                <a:gd name="connsiteX1106" fmla="*/ 8808321 w 11122887"/>
                                <a:gd name="connsiteY1106" fmla="*/ 4349703 h 6077125"/>
                                <a:gd name="connsiteX1107" fmla="*/ 8785517 w 11122887"/>
                                <a:gd name="connsiteY1107" fmla="*/ 4363639 h 6077125"/>
                                <a:gd name="connsiteX1108" fmla="*/ 8819731 w 11122887"/>
                                <a:gd name="connsiteY1108" fmla="*/ 4368103 h 6077125"/>
                                <a:gd name="connsiteX1109" fmla="*/ 8883361 w 11122887"/>
                                <a:gd name="connsiteY1109" fmla="*/ 4354709 h 6077125"/>
                                <a:gd name="connsiteX1110" fmla="*/ 8864711 w 11122887"/>
                                <a:gd name="connsiteY1110" fmla="*/ 4348553 h 6077125"/>
                                <a:gd name="connsiteX1111" fmla="*/ 8834702 w 11122887"/>
                                <a:gd name="connsiteY1111" fmla="*/ 4353609 h 6077125"/>
                                <a:gd name="connsiteX1112" fmla="*/ 8808321 w 11122887"/>
                                <a:gd name="connsiteY1112" fmla="*/ 4349703 h 6077125"/>
                                <a:gd name="connsiteX1113" fmla="*/ 8920033 w 11122887"/>
                                <a:gd name="connsiteY1113" fmla="*/ 4347453 h 6077125"/>
                                <a:gd name="connsiteX1114" fmla="*/ 8918219 w 11122887"/>
                                <a:gd name="connsiteY1114" fmla="*/ 4359766 h 6077125"/>
                                <a:gd name="connsiteX1115" fmla="*/ 8963233 w 11122887"/>
                                <a:gd name="connsiteY1115" fmla="*/ 4363639 h 6077125"/>
                                <a:gd name="connsiteX1116" fmla="*/ 9001091 w 11122887"/>
                                <a:gd name="connsiteY1116" fmla="*/ 4353051 h 6077125"/>
                                <a:gd name="connsiteX1117" fmla="*/ 9050869 w 11122887"/>
                                <a:gd name="connsiteY1117" fmla="*/ 4347453 h 6077125"/>
                                <a:gd name="connsiteX1118" fmla="*/ 9069553 w 11122887"/>
                                <a:gd name="connsiteY1118" fmla="*/ 4345238 h 6077125"/>
                                <a:gd name="connsiteX1119" fmla="*/ 9055107 w 11122887"/>
                                <a:gd name="connsiteY1119" fmla="*/ 4341923 h 6077125"/>
                                <a:gd name="connsiteX1120" fmla="*/ 9020895 w 11122887"/>
                                <a:gd name="connsiteY1120" fmla="*/ 4343022 h 6077125"/>
                                <a:gd name="connsiteX1121" fmla="*/ 8977644 w 11122887"/>
                                <a:gd name="connsiteY1121" fmla="*/ 4353609 h 6077125"/>
                                <a:gd name="connsiteX1122" fmla="*/ 8947041 w 11122887"/>
                                <a:gd name="connsiteY1122" fmla="*/ 4350244 h 6077125"/>
                                <a:gd name="connsiteX1123" fmla="*/ 8920033 w 11122887"/>
                                <a:gd name="connsiteY1123" fmla="*/ 4347453 h 6077125"/>
                                <a:gd name="connsiteX1124" fmla="*/ 9040137 w 11122887"/>
                                <a:gd name="connsiteY1124" fmla="*/ 4374784 h 6077125"/>
                                <a:gd name="connsiteX1125" fmla="*/ 9039340 w 11122887"/>
                                <a:gd name="connsiteY1125" fmla="*/ 4375342 h 6077125"/>
                                <a:gd name="connsiteX1126" fmla="*/ 9025200 w 11122887"/>
                                <a:gd name="connsiteY1126" fmla="*/ 4396347 h 6077125"/>
                                <a:gd name="connsiteX1127" fmla="*/ 9023590 w 11122887"/>
                                <a:gd name="connsiteY1127" fmla="*/ 4408034 h 6077125"/>
                                <a:gd name="connsiteX1128" fmla="*/ 9062110 w 11122887"/>
                                <a:gd name="connsiteY1128" fmla="*/ 4390258 h 6077125"/>
                                <a:gd name="connsiteX1129" fmla="*/ 9096528 w 11122887"/>
                                <a:gd name="connsiteY1129" fmla="*/ 4367663 h 6077125"/>
                                <a:gd name="connsiteX1130" fmla="*/ 9133029 w 11122887"/>
                                <a:gd name="connsiteY1130" fmla="*/ 4343022 h 6077125"/>
                                <a:gd name="connsiteX1131" fmla="*/ 9104682 w 11122887"/>
                                <a:gd name="connsiteY1131" fmla="*/ 4344680 h 6077125"/>
                                <a:gd name="connsiteX1132" fmla="*/ 9070435 w 11122887"/>
                                <a:gd name="connsiteY1132" fmla="*/ 4356366 h 6077125"/>
                                <a:gd name="connsiteX1133" fmla="*/ 9040137 w 11122887"/>
                                <a:gd name="connsiteY1133" fmla="*/ 4374784 h 6077125"/>
                                <a:gd name="connsiteX1134" fmla="*/ 8914607 w 11122887"/>
                                <a:gd name="connsiteY1134" fmla="*/ 4383595 h 6077125"/>
                                <a:gd name="connsiteX1135" fmla="*/ 8882648 w 11122887"/>
                                <a:gd name="connsiteY1135" fmla="*/ 4380872 h 6077125"/>
                                <a:gd name="connsiteX1136" fmla="*/ 8891160 w 11122887"/>
                                <a:gd name="connsiteY1136" fmla="*/ 4395518 h 6077125"/>
                                <a:gd name="connsiteX1137" fmla="*/ 8932630 w 11122887"/>
                                <a:gd name="connsiteY1137" fmla="*/ 4403214 h 6077125"/>
                                <a:gd name="connsiteX1138" fmla="*/ 8914607 w 11122887"/>
                                <a:gd name="connsiteY1138" fmla="*/ 4383595 h 6077125"/>
                                <a:gd name="connsiteX1139" fmla="*/ 8771106 w 11122887"/>
                                <a:gd name="connsiteY1139" fmla="*/ 3918503 h 6077125"/>
                                <a:gd name="connsiteX1140" fmla="*/ 8766275 w 11122887"/>
                                <a:gd name="connsiteY1140" fmla="*/ 3939170 h 6077125"/>
                                <a:gd name="connsiteX1141" fmla="*/ 8729721 w 11122887"/>
                                <a:gd name="connsiteY1141" fmla="*/ 3962002 h 6077125"/>
                                <a:gd name="connsiteX1142" fmla="*/ 8688268 w 11122887"/>
                                <a:gd name="connsiteY1142" fmla="*/ 3996605 h 6077125"/>
                                <a:gd name="connsiteX1143" fmla="*/ 8640779 w 11122887"/>
                                <a:gd name="connsiteY1143" fmla="*/ 4026185 h 6077125"/>
                                <a:gd name="connsiteX1144" fmla="*/ 8645017 w 11122887"/>
                                <a:gd name="connsiteY1144" fmla="*/ 4051266 h 6077125"/>
                                <a:gd name="connsiteX1145" fmla="*/ 8618569 w 11122887"/>
                                <a:gd name="connsiteY1145" fmla="*/ 4047359 h 6077125"/>
                                <a:gd name="connsiteX1146" fmla="*/ 8598172 w 11122887"/>
                                <a:gd name="connsiteY1146" fmla="*/ 4031208 h 6077125"/>
                                <a:gd name="connsiteX1147" fmla="*/ 8576589 w 11122887"/>
                                <a:gd name="connsiteY1147" fmla="*/ 4051266 h 6077125"/>
                                <a:gd name="connsiteX1148" fmla="*/ 8578302 w 11122887"/>
                                <a:gd name="connsiteY1148" fmla="*/ 4086427 h 6077125"/>
                                <a:gd name="connsiteX1149" fmla="*/ 8571724 w 11122887"/>
                                <a:gd name="connsiteY1149" fmla="*/ 4107601 h 6077125"/>
                                <a:gd name="connsiteX1150" fmla="*/ 8583135 w 11122887"/>
                                <a:gd name="connsiteY1150" fmla="*/ 4133274 h 6077125"/>
                                <a:gd name="connsiteX1151" fmla="*/ 8603598 w 11122887"/>
                                <a:gd name="connsiteY1151" fmla="*/ 4138297 h 6077125"/>
                                <a:gd name="connsiteX1152" fmla="*/ 8618569 w 11122887"/>
                                <a:gd name="connsiteY1152" fmla="*/ 4189052 h 6077125"/>
                                <a:gd name="connsiteX1153" fmla="*/ 8652782 w 11122887"/>
                                <a:gd name="connsiteY1153" fmla="*/ 4190150 h 6077125"/>
                                <a:gd name="connsiteX1154" fmla="*/ 8687641 w 11122887"/>
                                <a:gd name="connsiteY1154" fmla="*/ 4194616 h 6077125"/>
                                <a:gd name="connsiteX1155" fmla="*/ 8726670 w 11122887"/>
                                <a:gd name="connsiteY1155" fmla="*/ 4199081 h 6077125"/>
                                <a:gd name="connsiteX1156" fmla="*/ 8776498 w 11122887"/>
                                <a:gd name="connsiteY1156" fmla="*/ 4211917 h 6077125"/>
                                <a:gd name="connsiteX1157" fmla="*/ 8795096 w 11122887"/>
                                <a:gd name="connsiteY1157" fmla="*/ 4194616 h 6077125"/>
                                <a:gd name="connsiteX1158" fmla="*/ 8812526 w 11122887"/>
                                <a:gd name="connsiteY1158" fmla="*/ 4141646 h 6077125"/>
                                <a:gd name="connsiteX1159" fmla="*/ 8831142 w 11122887"/>
                                <a:gd name="connsiteY1159" fmla="*/ 4112607 h 6077125"/>
                                <a:gd name="connsiteX1160" fmla="*/ 8842586 w 11122887"/>
                                <a:gd name="connsiteY1160" fmla="*/ 4069683 h 6077125"/>
                                <a:gd name="connsiteX1161" fmla="*/ 8864203 w 11122887"/>
                                <a:gd name="connsiteY1161" fmla="*/ 4066876 h 6077125"/>
                                <a:gd name="connsiteX1162" fmla="*/ 8871967 w 11122887"/>
                                <a:gd name="connsiteY1162" fmla="*/ 4050167 h 6077125"/>
                                <a:gd name="connsiteX1163" fmla="*/ 8847367 w 11122887"/>
                                <a:gd name="connsiteY1163" fmla="*/ 4033964 h 6077125"/>
                                <a:gd name="connsiteX1164" fmla="*/ 8841941 w 11122887"/>
                                <a:gd name="connsiteY1164" fmla="*/ 3996047 h 6077125"/>
                                <a:gd name="connsiteX1165" fmla="*/ 8840755 w 11122887"/>
                                <a:gd name="connsiteY1165" fmla="*/ 3970374 h 6077125"/>
                                <a:gd name="connsiteX1166" fmla="*/ 8860557 w 11122887"/>
                                <a:gd name="connsiteY1166" fmla="*/ 3946392 h 6077125"/>
                                <a:gd name="connsiteX1167" fmla="*/ 8878614 w 11122887"/>
                                <a:gd name="connsiteY1167" fmla="*/ 3927433 h 6077125"/>
                                <a:gd name="connsiteX1168" fmla="*/ 8864592 w 11122887"/>
                                <a:gd name="connsiteY1168" fmla="*/ 3913768 h 6077125"/>
                                <a:gd name="connsiteX1169" fmla="*/ 8816121 w 11122887"/>
                                <a:gd name="connsiteY1169" fmla="*/ 3871656 h 6077125"/>
                                <a:gd name="connsiteX1170" fmla="*/ 8771106 w 11122887"/>
                                <a:gd name="connsiteY1170" fmla="*/ 3918503 h 6077125"/>
                                <a:gd name="connsiteX1171" fmla="*/ 10545475 w 11122887"/>
                                <a:gd name="connsiteY1171" fmla="*/ 5102746 h 6077125"/>
                                <a:gd name="connsiteX1172" fmla="*/ 10547967 w 11122887"/>
                                <a:gd name="connsiteY1172" fmla="*/ 5117239 h 6077125"/>
                                <a:gd name="connsiteX1173" fmla="*/ 10570736 w 11122887"/>
                                <a:gd name="connsiteY1173" fmla="*/ 5128926 h 6077125"/>
                                <a:gd name="connsiteX1174" fmla="*/ 10591133 w 11122887"/>
                                <a:gd name="connsiteY1174" fmla="*/ 5168027 h 6077125"/>
                                <a:gd name="connsiteX1175" fmla="*/ 10604950 w 11122887"/>
                                <a:gd name="connsiteY1175" fmla="*/ 5185295 h 6077125"/>
                                <a:gd name="connsiteX1176" fmla="*/ 10605577 w 11122887"/>
                                <a:gd name="connsiteY1176" fmla="*/ 5233850 h 6077125"/>
                                <a:gd name="connsiteX1177" fmla="*/ 10589387 w 11122887"/>
                                <a:gd name="connsiteY1177" fmla="*/ 5269553 h 6077125"/>
                                <a:gd name="connsiteX1178" fmla="*/ 10614020 w 11122887"/>
                                <a:gd name="connsiteY1178" fmla="*/ 5284047 h 6077125"/>
                                <a:gd name="connsiteX1179" fmla="*/ 10618802 w 11122887"/>
                                <a:gd name="connsiteY1179" fmla="*/ 5300756 h 6077125"/>
                                <a:gd name="connsiteX1180" fmla="*/ 10601984 w 11122887"/>
                                <a:gd name="connsiteY1180" fmla="*/ 5320865 h 6077125"/>
                                <a:gd name="connsiteX1181" fmla="*/ 10639249 w 11122887"/>
                                <a:gd name="connsiteY1181" fmla="*/ 5321964 h 6077125"/>
                                <a:gd name="connsiteX1182" fmla="*/ 10677091 w 11122887"/>
                                <a:gd name="connsiteY1182" fmla="*/ 5268437 h 6077125"/>
                                <a:gd name="connsiteX1183" fmla="*/ 10684856 w 11122887"/>
                                <a:gd name="connsiteY1183" fmla="*/ 5247786 h 6077125"/>
                                <a:gd name="connsiteX1184" fmla="*/ 10708897 w 11122887"/>
                                <a:gd name="connsiteY1184" fmla="*/ 5227120 h 6077125"/>
                                <a:gd name="connsiteX1185" fmla="*/ 10717289 w 11122887"/>
                                <a:gd name="connsiteY1185" fmla="*/ 5189760 h 6077125"/>
                                <a:gd name="connsiteX1186" fmla="*/ 10686602 w 11122887"/>
                                <a:gd name="connsiteY1186" fmla="*/ 5202596 h 6077125"/>
                                <a:gd name="connsiteX1187" fmla="*/ 10657813 w 11122887"/>
                                <a:gd name="connsiteY1187" fmla="*/ 5200347 h 6077125"/>
                                <a:gd name="connsiteX1188" fmla="*/ 10638011 w 11122887"/>
                                <a:gd name="connsiteY1188" fmla="*/ 5183045 h 6077125"/>
                                <a:gd name="connsiteX1189" fmla="*/ 10627195 w 11122887"/>
                                <a:gd name="connsiteY1189" fmla="*/ 5165744 h 6077125"/>
                                <a:gd name="connsiteX1190" fmla="*/ 10614614 w 11122887"/>
                                <a:gd name="connsiteY1190" fmla="*/ 5178615 h 6077125"/>
                                <a:gd name="connsiteX1191" fmla="*/ 10601390 w 11122887"/>
                                <a:gd name="connsiteY1191" fmla="*/ 5155157 h 6077125"/>
                                <a:gd name="connsiteX1192" fmla="*/ 10590540 w 11122887"/>
                                <a:gd name="connsiteY1192" fmla="*/ 5133425 h 6077125"/>
                                <a:gd name="connsiteX1193" fmla="*/ 10568957 w 11122887"/>
                                <a:gd name="connsiteY1193" fmla="*/ 5108309 h 6077125"/>
                                <a:gd name="connsiteX1194" fmla="*/ 10545475 w 11122887"/>
                                <a:gd name="connsiteY1194" fmla="*/ 5102746 h 6077125"/>
                                <a:gd name="connsiteX1195" fmla="*/ 10549120 w 11122887"/>
                                <a:gd name="connsiteY1195" fmla="*/ 5305255 h 6077125"/>
                                <a:gd name="connsiteX1196" fmla="*/ 10517313 w 11122887"/>
                                <a:gd name="connsiteY1196" fmla="*/ 5340382 h 6077125"/>
                                <a:gd name="connsiteX1197" fmla="*/ 10495103 w 11122887"/>
                                <a:gd name="connsiteY1197" fmla="*/ 5379991 h 6077125"/>
                                <a:gd name="connsiteX1198" fmla="*/ 10444054 w 11122887"/>
                                <a:gd name="connsiteY1198" fmla="*/ 5419566 h 6077125"/>
                                <a:gd name="connsiteX1199" fmla="*/ 10394802 w 11122887"/>
                                <a:gd name="connsiteY1199" fmla="*/ 5454727 h 6077125"/>
                                <a:gd name="connsiteX1200" fmla="*/ 10346804 w 11122887"/>
                                <a:gd name="connsiteY1200" fmla="*/ 5517218 h 6077125"/>
                                <a:gd name="connsiteX1201" fmla="*/ 10384019 w 11122887"/>
                                <a:gd name="connsiteY1201" fmla="*/ 5527248 h 6077125"/>
                                <a:gd name="connsiteX1202" fmla="*/ 10456058 w 11122887"/>
                                <a:gd name="connsiteY1202" fmla="*/ 5526706 h 6077125"/>
                                <a:gd name="connsiteX1203" fmla="*/ 10503496 w 11122887"/>
                                <a:gd name="connsiteY1203" fmla="*/ 5444140 h 6077125"/>
                                <a:gd name="connsiteX1204" fmla="*/ 10543728 w 11122887"/>
                                <a:gd name="connsiteY1204" fmla="*/ 5405072 h 6077125"/>
                                <a:gd name="connsiteX1205" fmla="*/ 10591760 w 11122887"/>
                                <a:gd name="connsiteY1205" fmla="*/ 5347046 h 6077125"/>
                                <a:gd name="connsiteX1206" fmla="*/ 10583961 w 11122887"/>
                                <a:gd name="connsiteY1206" fmla="*/ 5316400 h 6077125"/>
                                <a:gd name="connsiteX1207" fmla="*/ 10561699 w 11122887"/>
                                <a:gd name="connsiteY1207" fmla="*/ 5327545 h 6077125"/>
                                <a:gd name="connsiteX1208" fmla="*/ 10549120 w 11122887"/>
                                <a:gd name="connsiteY1208" fmla="*/ 5305255 h 6077125"/>
                                <a:gd name="connsiteX1209" fmla="*/ 10407501 w 11122887"/>
                                <a:gd name="connsiteY1209" fmla="*/ 5519519 h 6077125"/>
                                <a:gd name="connsiteX1210" fmla="*/ 10378882 w 11122887"/>
                                <a:gd name="connsiteY1210" fmla="*/ 5550400 h 6077125"/>
                                <a:gd name="connsiteX1211" fmla="*/ 10406314 w 11122887"/>
                                <a:gd name="connsiteY1211" fmla="*/ 5544008 h 6077125"/>
                                <a:gd name="connsiteX1212" fmla="*/ 10407501 w 11122887"/>
                                <a:gd name="connsiteY1212" fmla="*/ 5519519 h 6077125"/>
                                <a:gd name="connsiteX1213" fmla="*/ 9693437 w 11122887"/>
                                <a:gd name="connsiteY1213" fmla="*/ 5373277 h 6077125"/>
                                <a:gd name="connsiteX1214" fmla="*/ 9677229 w 11122887"/>
                                <a:gd name="connsiteY1214" fmla="*/ 5404531 h 6077125"/>
                                <a:gd name="connsiteX1215" fmla="*/ 9694658 w 11122887"/>
                                <a:gd name="connsiteY1215" fmla="*/ 5448571 h 6077125"/>
                                <a:gd name="connsiteX1216" fmla="*/ 9750539 w 11122887"/>
                                <a:gd name="connsiteY1216" fmla="*/ 5461441 h 6077125"/>
                                <a:gd name="connsiteX1217" fmla="*/ 9786533 w 11122887"/>
                                <a:gd name="connsiteY1217" fmla="*/ 5415118 h 6077125"/>
                                <a:gd name="connsiteX1218" fmla="*/ 9803352 w 11122887"/>
                                <a:gd name="connsiteY1218" fmla="*/ 5361590 h 6077125"/>
                                <a:gd name="connsiteX1219" fmla="*/ 9773308 w 11122887"/>
                                <a:gd name="connsiteY1219" fmla="*/ 5377183 h 6077125"/>
                                <a:gd name="connsiteX1220" fmla="*/ 9727685 w 11122887"/>
                                <a:gd name="connsiteY1220" fmla="*/ 5389478 h 6077125"/>
                                <a:gd name="connsiteX1221" fmla="*/ 9693437 w 11122887"/>
                                <a:gd name="connsiteY1221" fmla="*/ 5373277 h 6077125"/>
                                <a:gd name="connsiteX1222" fmla="*/ 9394414 w 11122887"/>
                                <a:gd name="connsiteY1222" fmla="*/ 4175657 h 6077125"/>
                                <a:gd name="connsiteX1223" fmla="*/ 9349960 w 11122887"/>
                                <a:gd name="connsiteY1223" fmla="*/ 4131025 h 6077125"/>
                                <a:gd name="connsiteX1224" fmla="*/ 9282720 w 11122887"/>
                                <a:gd name="connsiteY1224" fmla="*/ 4108701 h 6077125"/>
                                <a:gd name="connsiteX1225" fmla="*/ 9275513 w 11122887"/>
                                <a:gd name="connsiteY1225" fmla="*/ 4129926 h 6077125"/>
                                <a:gd name="connsiteX1226" fmla="*/ 9309134 w 11122887"/>
                                <a:gd name="connsiteY1226" fmla="*/ 4143303 h 6077125"/>
                                <a:gd name="connsiteX1227" fmla="*/ 9342737 w 11122887"/>
                                <a:gd name="connsiteY1227" fmla="*/ 4154448 h 6077125"/>
                                <a:gd name="connsiteX1228" fmla="*/ 9321120 w 11122887"/>
                                <a:gd name="connsiteY1228" fmla="*/ 4181221 h 6077125"/>
                                <a:gd name="connsiteX1229" fmla="*/ 9394414 w 11122887"/>
                                <a:gd name="connsiteY1229" fmla="*/ 4215824 h 6077125"/>
                                <a:gd name="connsiteX1230" fmla="*/ 9483322 w 11122887"/>
                                <a:gd name="connsiteY1230" fmla="*/ 4262671 h 6077125"/>
                                <a:gd name="connsiteX1231" fmla="*/ 9486883 w 11122887"/>
                                <a:gd name="connsiteY1231" fmla="*/ 4305105 h 6077125"/>
                                <a:gd name="connsiteX1232" fmla="*/ 9459282 w 11122887"/>
                                <a:gd name="connsiteY1232" fmla="*/ 4326279 h 6077125"/>
                                <a:gd name="connsiteX1233" fmla="*/ 9524114 w 11122887"/>
                                <a:gd name="connsiteY1233" fmla="*/ 4332993 h 6077125"/>
                                <a:gd name="connsiteX1234" fmla="*/ 9572146 w 11122887"/>
                                <a:gd name="connsiteY1234" fmla="*/ 4358632 h 6077125"/>
                                <a:gd name="connsiteX1235" fmla="*/ 9647813 w 11122887"/>
                                <a:gd name="connsiteY1235" fmla="*/ 4322913 h 6077125"/>
                                <a:gd name="connsiteX1236" fmla="*/ 9707848 w 11122887"/>
                                <a:gd name="connsiteY1236" fmla="*/ 4321814 h 6077125"/>
                                <a:gd name="connsiteX1237" fmla="*/ 9807556 w 11122887"/>
                                <a:gd name="connsiteY1237" fmla="*/ 4377591 h 6077125"/>
                                <a:gd name="connsiteX1238" fmla="*/ 9845958 w 11122887"/>
                                <a:gd name="connsiteY1238" fmla="*/ 4380940 h 6077125"/>
                                <a:gd name="connsiteX1239" fmla="*/ 9764271 w 11122887"/>
                                <a:gd name="connsiteY1239" fmla="*/ 4300606 h 6077125"/>
                                <a:gd name="connsiteX1240" fmla="*/ 9709069 w 11122887"/>
                                <a:gd name="connsiteY1240" fmla="*/ 4240364 h 6077125"/>
                                <a:gd name="connsiteX1241" fmla="*/ 9608208 w 11122887"/>
                                <a:gd name="connsiteY1241" fmla="*/ 4167843 h 6077125"/>
                                <a:gd name="connsiteX1242" fmla="*/ 9479678 w 11122887"/>
                                <a:gd name="connsiteY1242" fmla="*/ 4131025 h 6077125"/>
                                <a:gd name="connsiteX1243" fmla="*/ 9394414 w 11122887"/>
                                <a:gd name="connsiteY1243" fmla="*/ 4175657 h 6077125"/>
                                <a:gd name="connsiteX1244" fmla="*/ 9078471 w 11122887"/>
                                <a:gd name="connsiteY1244" fmla="*/ 4064103 h 6077125"/>
                                <a:gd name="connsiteX1245" fmla="*/ 9044816 w 11122887"/>
                                <a:gd name="connsiteY1245" fmla="*/ 4060669 h 6077125"/>
                                <a:gd name="connsiteX1246" fmla="*/ 9005178 w 11122887"/>
                                <a:gd name="connsiteY1246" fmla="*/ 4064103 h 6077125"/>
                                <a:gd name="connsiteX1247" fmla="*/ 8931867 w 11122887"/>
                                <a:gd name="connsiteY1247" fmla="*/ 4066910 h 6077125"/>
                                <a:gd name="connsiteX1248" fmla="*/ 8919117 w 11122887"/>
                                <a:gd name="connsiteY1248" fmla="*/ 4116920 h 6077125"/>
                                <a:gd name="connsiteX1249" fmla="*/ 8882462 w 11122887"/>
                                <a:gd name="connsiteY1249" fmla="*/ 4198218 h 6077125"/>
                                <a:gd name="connsiteX1250" fmla="*/ 8880241 w 11122887"/>
                                <a:gd name="connsiteY1250" fmla="*/ 4232973 h 6077125"/>
                                <a:gd name="connsiteX1251" fmla="*/ 8902688 w 11122887"/>
                                <a:gd name="connsiteY1251" fmla="*/ 4245455 h 6077125"/>
                                <a:gd name="connsiteX1252" fmla="*/ 8897416 w 11122887"/>
                                <a:gd name="connsiteY1252" fmla="*/ 4309366 h 6077125"/>
                                <a:gd name="connsiteX1253" fmla="*/ 8928866 w 11122887"/>
                                <a:gd name="connsiteY1253" fmla="*/ 4322558 h 6077125"/>
                                <a:gd name="connsiteX1254" fmla="*/ 8931121 w 11122887"/>
                                <a:gd name="connsiteY1254" fmla="*/ 4301739 h 6077125"/>
                                <a:gd name="connsiteX1255" fmla="*/ 8940073 w 11122887"/>
                                <a:gd name="connsiteY1255" fmla="*/ 4250985 h 6077125"/>
                                <a:gd name="connsiteX1256" fmla="*/ 8940073 w 11122887"/>
                                <a:gd name="connsiteY1256" fmla="*/ 4209346 h 6077125"/>
                                <a:gd name="connsiteX1257" fmla="*/ 8952077 w 11122887"/>
                                <a:gd name="connsiteY1257" fmla="*/ 4216263 h 6077125"/>
                                <a:gd name="connsiteX1258" fmla="*/ 8976745 w 11122887"/>
                                <a:gd name="connsiteY1258" fmla="*/ 4267018 h 6077125"/>
                                <a:gd name="connsiteX1259" fmla="*/ 9005923 w 11122887"/>
                                <a:gd name="connsiteY1259" fmla="*/ 4281563 h 6077125"/>
                                <a:gd name="connsiteX1260" fmla="*/ 9030558 w 11122887"/>
                                <a:gd name="connsiteY1260" fmla="*/ 4260743 h 6077125"/>
                                <a:gd name="connsiteX1261" fmla="*/ 9005923 w 11122887"/>
                                <a:gd name="connsiteY1261" fmla="*/ 4244744 h 6077125"/>
                                <a:gd name="connsiteX1262" fmla="*/ 8999158 w 11122887"/>
                                <a:gd name="connsiteY1262" fmla="*/ 4201685 h 6077125"/>
                                <a:gd name="connsiteX1263" fmla="*/ 8994717 w 11122887"/>
                                <a:gd name="connsiteY1263" fmla="*/ 4171124 h 6077125"/>
                                <a:gd name="connsiteX1264" fmla="*/ 9028337 w 11122887"/>
                                <a:gd name="connsiteY1264" fmla="*/ 4141916 h 6077125"/>
                                <a:gd name="connsiteX1265" fmla="*/ 9059024 w 11122887"/>
                                <a:gd name="connsiteY1265" fmla="*/ 4137773 h 6077125"/>
                                <a:gd name="connsiteX1266" fmla="*/ 9026879 w 11122887"/>
                                <a:gd name="connsiteY1266" fmla="*/ 4130112 h 6077125"/>
                                <a:gd name="connsiteX1267" fmla="*/ 8973727 w 11122887"/>
                                <a:gd name="connsiteY1267" fmla="*/ 4147498 h 6077125"/>
                                <a:gd name="connsiteX1268" fmla="*/ 8940073 w 11122887"/>
                                <a:gd name="connsiteY1268" fmla="*/ 4145400 h 6077125"/>
                                <a:gd name="connsiteX1269" fmla="*/ 8937106 w 11122887"/>
                                <a:gd name="connsiteY1269" fmla="*/ 4101597 h 6077125"/>
                                <a:gd name="connsiteX1270" fmla="*/ 8984968 w 11122887"/>
                                <a:gd name="connsiteY1270" fmla="*/ 4090537 h 6077125"/>
                                <a:gd name="connsiteX1271" fmla="*/ 9047071 w 11122887"/>
                                <a:gd name="connsiteY1271" fmla="*/ 4089116 h 6077125"/>
                                <a:gd name="connsiteX1272" fmla="*/ 9105394 w 11122887"/>
                                <a:gd name="connsiteY1272" fmla="*/ 4064813 h 6077125"/>
                                <a:gd name="connsiteX1273" fmla="*/ 9125553 w 11122887"/>
                                <a:gd name="connsiteY1273" fmla="*/ 4027250 h 6077125"/>
                                <a:gd name="connsiteX1274" fmla="*/ 9078471 w 11122887"/>
                                <a:gd name="connsiteY1274" fmla="*/ 4064103 h 6077125"/>
                                <a:gd name="connsiteX1275" fmla="*/ 9179451 w 11122887"/>
                                <a:gd name="connsiteY1275" fmla="*/ 4003319 h 6077125"/>
                                <a:gd name="connsiteX1276" fmla="*/ 9141626 w 11122887"/>
                                <a:gd name="connsiteY1276" fmla="*/ 4033423 h 6077125"/>
                                <a:gd name="connsiteX1277" fmla="*/ 9146373 w 11122887"/>
                                <a:gd name="connsiteY1277" fmla="*/ 4057439 h 6077125"/>
                                <a:gd name="connsiteX1278" fmla="*/ 9151798 w 11122887"/>
                                <a:gd name="connsiteY1278" fmla="*/ 4103694 h 6077125"/>
                                <a:gd name="connsiteX1279" fmla="*/ 9171635 w 11122887"/>
                                <a:gd name="connsiteY1279" fmla="*/ 4116531 h 6077125"/>
                                <a:gd name="connsiteX1280" fmla="*/ 9177619 w 11122887"/>
                                <a:gd name="connsiteY1280" fmla="*/ 4086427 h 6077125"/>
                                <a:gd name="connsiteX1281" fmla="*/ 9177619 w 11122887"/>
                                <a:gd name="connsiteY1281" fmla="*/ 4047951 h 6077125"/>
                                <a:gd name="connsiteX1282" fmla="*/ 9179451 w 11122887"/>
                                <a:gd name="connsiteY1282" fmla="*/ 4003319 h 6077125"/>
                                <a:gd name="connsiteX1283" fmla="*/ 9110378 w 11122887"/>
                                <a:gd name="connsiteY1283" fmla="*/ 4186447 h 6077125"/>
                                <a:gd name="connsiteX1284" fmla="*/ 9072520 w 11122887"/>
                                <a:gd name="connsiteY1284" fmla="*/ 4197220 h 6077125"/>
                                <a:gd name="connsiteX1285" fmla="*/ 9098816 w 11122887"/>
                                <a:gd name="connsiteY1285" fmla="*/ 4218750 h 6077125"/>
                                <a:gd name="connsiteX1286" fmla="*/ 9110378 w 11122887"/>
                                <a:gd name="connsiteY1286" fmla="*/ 4186447 h 6077125"/>
                                <a:gd name="connsiteX1287" fmla="*/ 9165260 w 11122887"/>
                                <a:gd name="connsiteY1287" fmla="*/ 4177128 h 6077125"/>
                                <a:gd name="connsiteX1288" fmla="*/ 9155239 w 11122887"/>
                                <a:gd name="connsiteY1288" fmla="*/ 4213693 h 6077125"/>
                                <a:gd name="connsiteX1289" fmla="*/ 9179196 w 11122887"/>
                                <a:gd name="connsiteY1289" fmla="*/ 4215164 h 6077125"/>
                                <a:gd name="connsiteX1290" fmla="*/ 9211596 w 11122887"/>
                                <a:gd name="connsiteY1290" fmla="*/ 4198658 h 6077125"/>
                                <a:gd name="connsiteX1291" fmla="*/ 9271106 w 11122887"/>
                                <a:gd name="connsiteY1291" fmla="*/ 4212272 h 6077125"/>
                                <a:gd name="connsiteX1292" fmla="*/ 9248777 w 11122887"/>
                                <a:gd name="connsiteY1292" fmla="*/ 4182878 h 6077125"/>
                                <a:gd name="connsiteX1293" fmla="*/ 9165260 w 11122887"/>
                                <a:gd name="connsiteY1293" fmla="*/ 4177128 h 6077125"/>
                                <a:gd name="connsiteX1294" fmla="*/ 8615873 w 11122887"/>
                                <a:gd name="connsiteY1294" fmla="*/ 3467533 h 6077125"/>
                                <a:gd name="connsiteX1295" fmla="*/ 8584033 w 11122887"/>
                                <a:gd name="connsiteY1295" fmla="*/ 3468328 h 6077125"/>
                                <a:gd name="connsiteX1296" fmla="*/ 8563332 w 11122887"/>
                                <a:gd name="connsiteY1296" fmla="*/ 3483177 h 6077125"/>
                                <a:gd name="connsiteX1297" fmla="*/ 8561281 w 11122887"/>
                                <a:gd name="connsiteY1297" fmla="*/ 3504030 h 6077125"/>
                                <a:gd name="connsiteX1298" fmla="*/ 8587644 w 11122887"/>
                                <a:gd name="connsiteY1298" fmla="*/ 3519116 h 6077125"/>
                                <a:gd name="connsiteX1299" fmla="*/ 8606294 w 11122887"/>
                                <a:gd name="connsiteY1299" fmla="*/ 3509645 h 6077125"/>
                                <a:gd name="connsiteX1300" fmla="*/ 8621027 w 11122887"/>
                                <a:gd name="connsiteY1300" fmla="*/ 3489012 h 6077125"/>
                                <a:gd name="connsiteX1301" fmla="*/ 8632115 w 11122887"/>
                                <a:gd name="connsiteY1301" fmla="*/ 3474485 h 6077125"/>
                                <a:gd name="connsiteX1302" fmla="*/ 8624316 w 11122887"/>
                                <a:gd name="connsiteY1302" fmla="*/ 3461360 h 6077125"/>
                                <a:gd name="connsiteX1303" fmla="*/ 8615873 w 11122887"/>
                                <a:gd name="connsiteY1303" fmla="*/ 3467533 h 6077125"/>
                                <a:gd name="connsiteX1304" fmla="*/ 8941056 w 11122887"/>
                                <a:gd name="connsiteY1304" fmla="*/ 3506280 h 6077125"/>
                                <a:gd name="connsiteX1305" fmla="*/ 8921220 w 11122887"/>
                                <a:gd name="connsiteY1305" fmla="*/ 3540849 h 6077125"/>
                                <a:gd name="connsiteX1306" fmla="*/ 8920033 w 11122887"/>
                                <a:gd name="connsiteY1306" fmla="*/ 3575452 h 6077125"/>
                                <a:gd name="connsiteX1307" fmla="*/ 8923034 w 11122887"/>
                                <a:gd name="connsiteY1307" fmla="*/ 3589438 h 6077125"/>
                                <a:gd name="connsiteX1308" fmla="*/ 8907402 w 11122887"/>
                                <a:gd name="connsiteY1308" fmla="*/ 3577650 h 6077125"/>
                                <a:gd name="connsiteX1309" fmla="*/ 8903214 w 11122887"/>
                                <a:gd name="connsiteY1309" fmla="*/ 3602782 h 6077125"/>
                                <a:gd name="connsiteX1310" fmla="*/ 8916421 w 11122887"/>
                                <a:gd name="connsiteY1310" fmla="*/ 3627897 h 6077125"/>
                                <a:gd name="connsiteX1311" fmla="*/ 8942803 w 11122887"/>
                                <a:gd name="connsiteY1311" fmla="*/ 3644657 h 6077125"/>
                                <a:gd name="connsiteX1312" fmla="*/ 8957248 w 11122887"/>
                                <a:gd name="connsiteY1312" fmla="*/ 3665273 h 6077125"/>
                                <a:gd name="connsiteX1313" fmla="*/ 8987867 w 11122887"/>
                                <a:gd name="connsiteY1313" fmla="*/ 3680359 h 6077125"/>
                                <a:gd name="connsiteX1314" fmla="*/ 8998683 w 11122887"/>
                                <a:gd name="connsiteY1314" fmla="*/ 3661367 h 6077125"/>
                                <a:gd name="connsiteX1315" fmla="*/ 9022709 w 11122887"/>
                                <a:gd name="connsiteY1315" fmla="*/ 3683133 h 6077125"/>
                                <a:gd name="connsiteX1316" fmla="*/ 9037679 w 11122887"/>
                                <a:gd name="connsiteY1316" fmla="*/ 3693162 h 6077125"/>
                                <a:gd name="connsiteX1317" fmla="*/ 9029914 w 11122887"/>
                                <a:gd name="connsiteY1317" fmla="*/ 3667489 h 6077125"/>
                                <a:gd name="connsiteX1318" fmla="*/ 9022080 w 11122887"/>
                                <a:gd name="connsiteY1318" fmla="*/ 3652995 h 6077125"/>
                                <a:gd name="connsiteX1319" fmla="*/ 8981882 w 11122887"/>
                                <a:gd name="connsiteY1319" fmla="*/ 3644065 h 6077125"/>
                                <a:gd name="connsiteX1320" fmla="*/ 8960859 w 11122887"/>
                                <a:gd name="connsiteY1320" fmla="*/ 3629013 h 6077125"/>
                                <a:gd name="connsiteX1321" fmla="*/ 8959078 w 11122887"/>
                                <a:gd name="connsiteY1321" fmla="*/ 3586039 h 6077125"/>
                                <a:gd name="connsiteX1322" fmla="*/ 8972896 w 11122887"/>
                                <a:gd name="connsiteY1322" fmla="*/ 3577650 h 6077125"/>
                                <a:gd name="connsiteX1323" fmla="*/ 8980661 w 11122887"/>
                                <a:gd name="connsiteY1323" fmla="*/ 3533069 h 6077125"/>
                                <a:gd name="connsiteX1324" fmla="*/ 8982442 w 11122887"/>
                                <a:gd name="connsiteY1324" fmla="*/ 3510745 h 6077125"/>
                                <a:gd name="connsiteX1325" fmla="*/ 8941056 w 11122887"/>
                                <a:gd name="connsiteY1325" fmla="*/ 3506280 h 6077125"/>
                                <a:gd name="connsiteX1326" fmla="*/ 9083930 w 11122887"/>
                                <a:gd name="connsiteY1326" fmla="*/ 3806052 h 6077125"/>
                                <a:gd name="connsiteX1327" fmla="*/ 9068417 w 11122887"/>
                                <a:gd name="connsiteY1327" fmla="*/ 3809367 h 6077125"/>
                                <a:gd name="connsiteX1328" fmla="*/ 9053564 w 11122887"/>
                                <a:gd name="connsiteY1328" fmla="*/ 3817739 h 6077125"/>
                                <a:gd name="connsiteX1329" fmla="*/ 9027455 w 11122887"/>
                                <a:gd name="connsiteY1329" fmla="*/ 3838051 h 6077125"/>
                                <a:gd name="connsiteX1330" fmla="*/ 9027659 w 11122887"/>
                                <a:gd name="connsiteY1330" fmla="*/ 3824453 h 6077125"/>
                                <a:gd name="connsiteX1331" fmla="*/ 9016418 w 11122887"/>
                                <a:gd name="connsiteY1331" fmla="*/ 3817739 h 6077125"/>
                                <a:gd name="connsiteX1332" fmla="*/ 8992733 w 11122887"/>
                                <a:gd name="connsiteY1332" fmla="*/ 3838440 h 6077125"/>
                                <a:gd name="connsiteX1333" fmla="*/ 8970726 w 11122887"/>
                                <a:gd name="connsiteY1333" fmla="*/ 3865229 h 6077125"/>
                                <a:gd name="connsiteX1334" fmla="*/ 8978356 w 11122887"/>
                                <a:gd name="connsiteY1334" fmla="*/ 3876121 h 6077125"/>
                                <a:gd name="connsiteX1335" fmla="*/ 8991665 w 11122887"/>
                                <a:gd name="connsiteY1335" fmla="*/ 3859377 h 6077125"/>
                                <a:gd name="connsiteX1336" fmla="*/ 9016622 w 11122887"/>
                                <a:gd name="connsiteY1336" fmla="*/ 3844917 h 6077125"/>
                                <a:gd name="connsiteX1337" fmla="*/ 9035339 w 11122887"/>
                                <a:gd name="connsiteY1337" fmla="*/ 3851395 h 6077125"/>
                                <a:gd name="connsiteX1338" fmla="*/ 9036899 w 11122887"/>
                                <a:gd name="connsiteY1338" fmla="*/ 3880941 h 6077125"/>
                                <a:gd name="connsiteX1339" fmla="*/ 9051938 w 11122887"/>
                                <a:gd name="connsiteY1339" fmla="*/ 3906022 h 6077125"/>
                                <a:gd name="connsiteX1340" fmla="*/ 9074266 w 11122887"/>
                                <a:gd name="connsiteY1340" fmla="*/ 3905193 h 6077125"/>
                                <a:gd name="connsiteX1341" fmla="*/ 9086185 w 11122887"/>
                                <a:gd name="connsiteY1341" fmla="*/ 3897211 h 6077125"/>
                                <a:gd name="connsiteX1342" fmla="*/ 9078945 w 11122887"/>
                                <a:gd name="connsiteY1342" fmla="*/ 3875495 h 6077125"/>
                                <a:gd name="connsiteX1343" fmla="*/ 9090033 w 11122887"/>
                                <a:gd name="connsiteY1343" fmla="*/ 3861897 h 6077125"/>
                                <a:gd name="connsiteX1344" fmla="*/ 9099054 w 11122887"/>
                                <a:gd name="connsiteY1344" fmla="*/ 3880704 h 6077125"/>
                                <a:gd name="connsiteX1345" fmla="*/ 9106937 w 11122887"/>
                                <a:gd name="connsiteY1345" fmla="*/ 3882801 h 6077125"/>
                                <a:gd name="connsiteX1346" fmla="*/ 9111887 w 11122887"/>
                                <a:gd name="connsiteY1346" fmla="*/ 3845983 h 6077125"/>
                                <a:gd name="connsiteX1347" fmla="*/ 9109192 w 11122887"/>
                                <a:gd name="connsiteY1347" fmla="*/ 3819836 h 6077125"/>
                                <a:gd name="connsiteX1348" fmla="*/ 9098154 w 11122887"/>
                                <a:gd name="connsiteY1348" fmla="*/ 3798510 h 6077125"/>
                                <a:gd name="connsiteX1349" fmla="*/ 9080132 w 11122887"/>
                                <a:gd name="connsiteY1349" fmla="*/ 3783255 h 6077125"/>
                                <a:gd name="connsiteX1350" fmla="*/ 9083930 w 11122887"/>
                                <a:gd name="connsiteY1350" fmla="*/ 3806052 h 6077125"/>
                                <a:gd name="connsiteX1351" fmla="*/ 9014824 w 11122887"/>
                                <a:gd name="connsiteY1351" fmla="*/ 3737760 h 6077125"/>
                                <a:gd name="connsiteX1352" fmla="*/ 9002125 w 11122887"/>
                                <a:gd name="connsiteY1352" fmla="*/ 3717888 h 6077125"/>
                                <a:gd name="connsiteX1353" fmla="*/ 8968811 w 11122887"/>
                                <a:gd name="connsiteY1353" fmla="*/ 3697982 h 6077125"/>
                                <a:gd name="connsiteX1354" fmla="*/ 8937462 w 11122887"/>
                                <a:gd name="connsiteY1354" fmla="*/ 3721000 h 6077125"/>
                                <a:gd name="connsiteX1355" fmla="*/ 8965132 w 11122887"/>
                                <a:gd name="connsiteY1355" fmla="*/ 3747992 h 6077125"/>
                                <a:gd name="connsiteX1356" fmla="*/ 8992139 w 11122887"/>
                                <a:gd name="connsiteY1356" fmla="*/ 3741430 h 6077125"/>
                                <a:gd name="connsiteX1357" fmla="*/ 8977525 w 11122887"/>
                                <a:gd name="connsiteY1357" fmla="*/ 3754774 h 6077125"/>
                                <a:gd name="connsiteX1358" fmla="*/ 8972269 w 11122887"/>
                                <a:gd name="connsiteY1358" fmla="*/ 3791119 h 6077125"/>
                                <a:gd name="connsiteX1359" fmla="*/ 8991546 w 11122887"/>
                                <a:gd name="connsiteY1359" fmla="*/ 3804158 h 6077125"/>
                                <a:gd name="connsiteX1360" fmla="*/ 9018555 w 11122887"/>
                                <a:gd name="connsiteY1360" fmla="*/ 3765277 h 6077125"/>
                                <a:gd name="connsiteX1361" fmla="*/ 9035983 w 11122887"/>
                                <a:gd name="connsiteY1361" fmla="*/ 3735189 h 6077125"/>
                                <a:gd name="connsiteX1362" fmla="*/ 9036288 w 11122887"/>
                                <a:gd name="connsiteY1362" fmla="*/ 3709077 h 6077125"/>
                                <a:gd name="connsiteX1363" fmla="*/ 9014824 w 11122887"/>
                                <a:gd name="connsiteY1363" fmla="*/ 3737760 h 6077125"/>
                                <a:gd name="connsiteX1364" fmla="*/ 9048852 w 11122887"/>
                                <a:gd name="connsiteY1364" fmla="*/ 3696866 h 6077125"/>
                                <a:gd name="connsiteX1365" fmla="*/ 9047461 w 11122887"/>
                                <a:gd name="connsiteY1365" fmla="*/ 3706269 h 6077125"/>
                                <a:gd name="connsiteX1366" fmla="*/ 9066823 w 11122887"/>
                                <a:gd name="connsiteY1366" fmla="*/ 3726733 h 6077125"/>
                                <a:gd name="connsiteX1367" fmla="*/ 9060330 w 11122887"/>
                                <a:gd name="connsiteY1367" fmla="*/ 3735105 h 6077125"/>
                                <a:gd name="connsiteX1368" fmla="*/ 9049716 w 11122887"/>
                                <a:gd name="connsiteY1368" fmla="*/ 3732619 h 6077125"/>
                                <a:gd name="connsiteX1369" fmla="*/ 9048411 w 11122887"/>
                                <a:gd name="connsiteY1369" fmla="*/ 3742462 h 6077125"/>
                                <a:gd name="connsiteX1370" fmla="*/ 9054905 w 11122887"/>
                                <a:gd name="connsiteY1370" fmla="*/ 3749954 h 6077125"/>
                                <a:gd name="connsiteX1371" fmla="*/ 9060330 w 11122887"/>
                                <a:gd name="connsiteY1371" fmla="*/ 3770266 h 6077125"/>
                                <a:gd name="connsiteX1372" fmla="*/ 9065958 w 11122887"/>
                                <a:gd name="connsiteY1372" fmla="*/ 3775086 h 6077125"/>
                                <a:gd name="connsiteX1373" fmla="*/ 9065281 w 11122887"/>
                                <a:gd name="connsiteY1373" fmla="*/ 3747908 h 6077125"/>
                                <a:gd name="connsiteX1374" fmla="*/ 9071096 w 11122887"/>
                                <a:gd name="connsiteY1374" fmla="*/ 3735748 h 6077125"/>
                                <a:gd name="connsiteX1375" fmla="*/ 9081234 w 11122887"/>
                                <a:gd name="connsiteY1375" fmla="*/ 3740162 h 6077125"/>
                                <a:gd name="connsiteX1376" fmla="*/ 9081505 w 11122887"/>
                                <a:gd name="connsiteY1376" fmla="*/ 3706472 h 6077125"/>
                                <a:gd name="connsiteX1377" fmla="*/ 9062110 w 11122887"/>
                                <a:gd name="connsiteY1377" fmla="*/ 3696003 h 6077125"/>
                                <a:gd name="connsiteX1378" fmla="*/ 9048852 w 11122887"/>
                                <a:gd name="connsiteY1378" fmla="*/ 3696866 h 6077125"/>
                                <a:gd name="connsiteX1379" fmla="*/ 8893499 w 11122887"/>
                                <a:gd name="connsiteY1379" fmla="*/ 3735545 h 6077125"/>
                                <a:gd name="connsiteX1380" fmla="*/ 8883564 w 11122887"/>
                                <a:gd name="connsiteY1380" fmla="*/ 3756279 h 6077125"/>
                                <a:gd name="connsiteX1381" fmla="*/ 8863083 w 11122887"/>
                                <a:gd name="connsiteY1381" fmla="*/ 3788480 h 6077125"/>
                                <a:gd name="connsiteX1382" fmla="*/ 8827496 w 11122887"/>
                                <a:gd name="connsiteY1382" fmla="*/ 3826347 h 6077125"/>
                                <a:gd name="connsiteX1383" fmla="*/ 8844604 w 11122887"/>
                                <a:gd name="connsiteY1383" fmla="*/ 3819396 h 6077125"/>
                                <a:gd name="connsiteX1384" fmla="*/ 8880309 w 11122887"/>
                                <a:gd name="connsiteY1384" fmla="*/ 3787009 h 6077125"/>
                                <a:gd name="connsiteX1385" fmla="*/ 8894618 w 11122887"/>
                                <a:gd name="connsiteY1385" fmla="*/ 3774680 h 6077125"/>
                                <a:gd name="connsiteX1386" fmla="*/ 8903367 w 11122887"/>
                                <a:gd name="connsiteY1386" fmla="*/ 3752254 h 6077125"/>
                                <a:gd name="connsiteX1387" fmla="*/ 8893499 w 11122887"/>
                                <a:gd name="connsiteY1387" fmla="*/ 3735545 h 6077125"/>
                                <a:gd name="connsiteX1388" fmla="*/ 9887750 w 11122887"/>
                                <a:gd name="connsiteY1388" fmla="*/ 4192366 h 6077125"/>
                                <a:gd name="connsiteX1389" fmla="*/ 9877798 w 11122887"/>
                                <a:gd name="connsiteY1389" fmla="*/ 4223891 h 6077125"/>
                                <a:gd name="connsiteX1390" fmla="*/ 9831817 w 11122887"/>
                                <a:gd name="connsiteY1390" fmla="*/ 4237878 h 6077125"/>
                                <a:gd name="connsiteX1391" fmla="*/ 9808743 w 11122887"/>
                                <a:gd name="connsiteY1391" fmla="*/ 4234783 h 6077125"/>
                                <a:gd name="connsiteX1392" fmla="*/ 9793739 w 11122887"/>
                                <a:gd name="connsiteY1392" fmla="*/ 4245099 h 6077125"/>
                                <a:gd name="connsiteX1393" fmla="*/ 9828224 w 11122887"/>
                                <a:gd name="connsiteY1393" fmla="*/ 4262671 h 6077125"/>
                                <a:gd name="connsiteX1394" fmla="*/ 9897329 w 11122887"/>
                                <a:gd name="connsiteY1394" fmla="*/ 4240956 h 6077125"/>
                                <a:gd name="connsiteX1395" fmla="*/ 9915335 w 11122887"/>
                                <a:gd name="connsiteY1395" fmla="*/ 4214166 h 6077125"/>
                                <a:gd name="connsiteX1396" fmla="*/ 9887750 w 11122887"/>
                                <a:gd name="connsiteY1396" fmla="*/ 4192366 h 6077125"/>
                                <a:gd name="connsiteX1397" fmla="*/ 9965757 w 11122887"/>
                                <a:gd name="connsiteY1397" fmla="*/ 4225870 h 6077125"/>
                                <a:gd name="connsiteX1398" fmla="*/ 9980439 w 11122887"/>
                                <a:gd name="connsiteY1398" fmla="*/ 4249564 h 6077125"/>
                                <a:gd name="connsiteX1399" fmla="*/ 10017704 w 11122887"/>
                                <a:gd name="connsiteY1399" fmla="*/ 4270502 h 6077125"/>
                                <a:gd name="connsiteX1400" fmla="*/ 10009024 w 11122887"/>
                                <a:gd name="connsiteY1400" fmla="*/ 4254621 h 6077125"/>
                                <a:gd name="connsiteX1401" fmla="*/ 9986780 w 11122887"/>
                                <a:gd name="connsiteY1401" fmla="*/ 4224754 h 6077125"/>
                                <a:gd name="connsiteX1402" fmla="*/ 9965757 w 11122887"/>
                                <a:gd name="connsiteY1402" fmla="*/ 4225870 h 6077125"/>
                                <a:gd name="connsiteX1403" fmla="*/ 8951551 w 11122887"/>
                                <a:gd name="connsiteY1403" fmla="*/ 3287890 h 6077125"/>
                                <a:gd name="connsiteX1404" fmla="*/ 8911048 w 11122887"/>
                                <a:gd name="connsiteY1404" fmla="*/ 3341451 h 6077125"/>
                                <a:gd name="connsiteX1405" fmla="*/ 8938055 w 11122887"/>
                                <a:gd name="connsiteY1405" fmla="*/ 3391377 h 6077125"/>
                                <a:gd name="connsiteX1406" fmla="*/ 8958400 w 11122887"/>
                                <a:gd name="connsiteY1406" fmla="*/ 3362930 h 6077125"/>
                                <a:gd name="connsiteX1407" fmla="*/ 8974372 w 11122887"/>
                                <a:gd name="connsiteY1407" fmla="*/ 3296566 h 6077125"/>
                                <a:gd name="connsiteX1408" fmla="*/ 8951551 w 11122887"/>
                                <a:gd name="connsiteY1408" fmla="*/ 3287890 h 6077125"/>
                                <a:gd name="connsiteX1409" fmla="*/ 9610598 w 11122887"/>
                                <a:gd name="connsiteY1409" fmla="*/ 2084418 h 6077125"/>
                                <a:gd name="connsiteX1410" fmla="*/ 9609395 w 11122887"/>
                                <a:gd name="connsiteY1410" fmla="*/ 2128458 h 6077125"/>
                                <a:gd name="connsiteX1411" fmla="*/ 9590795 w 11122887"/>
                                <a:gd name="connsiteY1411" fmla="*/ 2167560 h 6077125"/>
                                <a:gd name="connsiteX1412" fmla="*/ 9593763 w 11122887"/>
                                <a:gd name="connsiteY1412" fmla="*/ 2223895 h 6077125"/>
                                <a:gd name="connsiteX1413" fmla="*/ 9596763 w 11122887"/>
                                <a:gd name="connsiteY1413" fmla="*/ 2251784 h 6077125"/>
                                <a:gd name="connsiteX1414" fmla="*/ 9594356 w 11122887"/>
                                <a:gd name="connsiteY1414" fmla="*/ 2313683 h 6077125"/>
                                <a:gd name="connsiteX1415" fmla="*/ 9587185 w 11122887"/>
                                <a:gd name="connsiteY1415" fmla="*/ 2356066 h 6077125"/>
                                <a:gd name="connsiteX1416" fmla="*/ 9587185 w 11122887"/>
                                <a:gd name="connsiteY1416" fmla="*/ 2407412 h 6077125"/>
                                <a:gd name="connsiteX1417" fmla="*/ 9586591 w 11122887"/>
                                <a:gd name="connsiteY1417" fmla="*/ 2468719 h 6077125"/>
                                <a:gd name="connsiteX1418" fmla="*/ 9597967 w 11122887"/>
                                <a:gd name="connsiteY1418" fmla="*/ 2459282 h 6077125"/>
                                <a:gd name="connsiteX1419" fmla="*/ 9627383 w 11122887"/>
                                <a:gd name="connsiteY1419" fmla="*/ 2462631 h 6077125"/>
                                <a:gd name="connsiteX1420" fmla="*/ 9636453 w 11122887"/>
                                <a:gd name="connsiteY1420" fmla="*/ 2472119 h 6077125"/>
                                <a:gd name="connsiteX1421" fmla="*/ 9631029 w 11122887"/>
                                <a:gd name="connsiteY1421" fmla="*/ 2435859 h 6077125"/>
                                <a:gd name="connsiteX1422" fmla="*/ 9613005 w 11122887"/>
                                <a:gd name="connsiteY1422" fmla="*/ 2363879 h 6077125"/>
                                <a:gd name="connsiteX1423" fmla="*/ 9641794 w 11122887"/>
                                <a:gd name="connsiteY1423" fmla="*/ 2320905 h 6077125"/>
                                <a:gd name="connsiteX1424" fmla="*/ 9675449 w 11122887"/>
                                <a:gd name="connsiteY1424" fmla="*/ 2347677 h 6077125"/>
                                <a:gd name="connsiteX1425" fmla="*/ 9666428 w 11122887"/>
                                <a:gd name="connsiteY1425" fmla="*/ 2316491 h 6077125"/>
                                <a:gd name="connsiteX1426" fmla="*/ 9650220 w 11122887"/>
                                <a:gd name="connsiteY1426" fmla="*/ 2260155 h 6077125"/>
                                <a:gd name="connsiteX1427" fmla="*/ 9628604 w 11122887"/>
                                <a:gd name="connsiteY1427" fmla="*/ 2202129 h 6077125"/>
                                <a:gd name="connsiteX1428" fmla="*/ 9628010 w 11122887"/>
                                <a:gd name="connsiteY1428" fmla="*/ 2170891 h 6077125"/>
                                <a:gd name="connsiteX1429" fmla="*/ 9632249 w 11122887"/>
                                <a:gd name="connsiteY1429" fmla="*/ 2125701 h 6077125"/>
                                <a:gd name="connsiteX1430" fmla="*/ 9621449 w 11122887"/>
                                <a:gd name="connsiteY1430" fmla="*/ 2071582 h 6077125"/>
                                <a:gd name="connsiteX1431" fmla="*/ 9606394 w 11122887"/>
                                <a:gd name="connsiteY1431" fmla="*/ 2077704 h 6077125"/>
                                <a:gd name="connsiteX1432" fmla="*/ 9610598 w 11122887"/>
                                <a:gd name="connsiteY1432" fmla="*/ 2084418 h 6077125"/>
                                <a:gd name="connsiteX1433" fmla="*/ 9592576 w 11122887"/>
                                <a:gd name="connsiteY1433" fmla="*/ 2511728 h 6077125"/>
                                <a:gd name="connsiteX1434" fmla="*/ 9586591 w 11122887"/>
                                <a:gd name="connsiteY1434" fmla="*/ 2549070 h 6077125"/>
                                <a:gd name="connsiteX1435" fmla="*/ 9579385 w 11122887"/>
                                <a:gd name="connsiteY1435" fmla="*/ 2585872 h 6077125"/>
                                <a:gd name="connsiteX1436" fmla="*/ 9551157 w 11122887"/>
                                <a:gd name="connsiteY1436" fmla="*/ 2589829 h 6077125"/>
                                <a:gd name="connsiteX1437" fmla="*/ 9541526 w 11122887"/>
                                <a:gd name="connsiteY1437" fmla="*/ 2612661 h 6077125"/>
                                <a:gd name="connsiteX1438" fmla="*/ 9521097 w 11122887"/>
                                <a:gd name="connsiteY1438" fmla="*/ 2638334 h 6077125"/>
                                <a:gd name="connsiteX1439" fmla="*/ 9537966 w 11122887"/>
                                <a:gd name="connsiteY1439" fmla="*/ 2678467 h 6077125"/>
                                <a:gd name="connsiteX1440" fmla="*/ 9553530 w 11122887"/>
                                <a:gd name="connsiteY1440" fmla="*/ 2666223 h 6077125"/>
                                <a:gd name="connsiteX1441" fmla="*/ 9566755 w 11122887"/>
                                <a:gd name="connsiteY1441" fmla="*/ 2662350 h 6077125"/>
                                <a:gd name="connsiteX1442" fmla="*/ 9551750 w 11122887"/>
                                <a:gd name="connsiteY1442" fmla="*/ 2650612 h 6077125"/>
                                <a:gd name="connsiteX1443" fmla="*/ 9541526 w 11122887"/>
                                <a:gd name="connsiteY1443" fmla="*/ 2627747 h 6077125"/>
                                <a:gd name="connsiteX1444" fmla="*/ 9570959 w 11122887"/>
                                <a:gd name="connsiteY1444" fmla="*/ 2627747 h 6077125"/>
                                <a:gd name="connsiteX1445" fmla="*/ 9604020 w 11122887"/>
                                <a:gd name="connsiteY1445" fmla="*/ 2631620 h 6077125"/>
                                <a:gd name="connsiteX1446" fmla="*/ 9636453 w 11122887"/>
                                <a:gd name="connsiteY1446" fmla="*/ 2646147 h 6077125"/>
                                <a:gd name="connsiteX1447" fmla="*/ 9644795 w 11122887"/>
                                <a:gd name="connsiteY1447" fmla="*/ 2619375 h 6077125"/>
                                <a:gd name="connsiteX1448" fmla="*/ 9685672 w 11122887"/>
                                <a:gd name="connsiteY1448" fmla="*/ 2608230 h 6077125"/>
                                <a:gd name="connsiteX1449" fmla="*/ 9710306 w 11122887"/>
                                <a:gd name="connsiteY1449" fmla="*/ 2593144 h 6077125"/>
                                <a:gd name="connsiteX1450" fmla="*/ 9701236 w 11122887"/>
                                <a:gd name="connsiteY1450" fmla="*/ 2557442 h 6077125"/>
                                <a:gd name="connsiteX1451" fmla="*/ 9677229 w 11122887"/>
                                <a:gd name="connsiteY1451" fmla="*/ 2561349 h 6077125"/>
                                <a:gd name="connsiteX1452" fmla="*/ 9644795 w 11122887"/>
                                <a:gd name="connsiteY1452" fmla="*/ 2554668 h 6077125"/>
                                <a:gd name="connsiteX1453" fmla="*/ 9603393 w 11122887"/>
                                <a:gd name="connsiteY1453" fmla="*/ 2505571 h 6077125"/>
                                <a:gd name="connsiteX1454" fmla="*/ 9592576 w 11122887"/>
                                <a:gd name="connsiteY1454" fmla="*/ 2511728 h 6077125"/>
                                <a:gd name="connsiteX1455" fmla="*/ 9538797 w 11122887"/>
                                <a:gd name="connsiteY1455" fmla="*/ 2694669 h 6077125"/>
                                <a:gd name="connsiteX1456" fmla="*/ 9527115 w 11122887"/>
                                <a:gd name="connsiteY1456" fmla="*/ 2728545 h 6077125"/>
                                <a:gd name="connsiteX1457" fmla="*/ 9524385 w 11122887"/>
                                <a:gd name="connsiteY1457" fmla="*/ 2777490 h 6077125"/>
                                <a:gd name="connsiteX1458" fmla="*/ 9479796 w 11122887"/>
                                <a:gd name="connsiteY1458" fmla="*/ 2851989 h 6077125"/>
                                <a:gd name="connsiteX1459" fmla="*/ 9439292 w 11122887"/>
                                <a:gd name="connsiteY1459" fmla="*/ 2861595 h 6077125"/>
                                <a:gd name="connsiteX1460" fmla="*/ 9446057 w 11122887"/>
                                <a:gd name="connsiteY1460" fmla="*/ 2843583 h 6077125"/>
                                <a:gd name="connsiteX1461" fmla="*/ 9422185 w 11122887"/>
                                <a:gd name="connsiteY1461" fmla="*/ 2840269 h 6077125"/>
                                <a:gd name="connsiteX1462" fmla="*/ 9420795 w 11122887"/>
                                <a:gd name="connsiteY1462" fmla="*/ 2859058 h 6077125"/>
                                <a:gd name="connsiteX1463" fmla="*/ 9405078 w 11122887"/>
                                <a:gd name="connsiteY1463" fmla="*/ 2898008 h 6077125"/>
                                <a:gd name="connsiteX1464" fmla="*/ 9396041 w 11122887"/>
                                <a:gd name="connsiteY1464" fmla="*/ 2913888 h 6077125"/>
                                <a:gd name="connsiteX1465" fmla="*/ 9374899 w 11122887"/>
                                <a:gd name="connsiteY1465" fmla="*/ 2904248 h 6077125"/>
                                <a:gd name="connsiteX1466" fmla="*/ 9334345 w 11122887"/>
                                <a:gd name="connsiteY1466" fmla="*/ 2910100 h 6077125"/>
                                <a:gd name="connsiteX1467" fmla="*/ 9298792 w 11122887"/>
                                <a:gd name="connsiteY1467" fmla="*/ 2935655 h 6077125"/>
                                <a:gd name="connsiteX1468" fmla="*/ 9253286 w 11122887"/>
                                <a:gd name="connsiteY1468" fmla="*/ 2959467 h 6077125"/>
                                <a:gd name="connsiteX1469" fmla="*/ 9227160 w 11122887"/>
                                <a:gd name="connsiteY1469" fmla="*/ 2994628 h 6077125"/>
                                <a:gd name="connsiteX1470" fmla="*/ 9209137 w 11122887"/>
                                <a:gd name="connsiteY1470" fmla="*/ 3027252 h 6077125"/>
                                <a:gd name="connsiteX1471" fmla="*/ 9221293 w 11122887"/>
                                <a:gd name="connsiteY1471" fmla="*/ 3029789 h 6077125"/>
                                <a:gd name="connsiteX1472" fmla="*/ 9233501 w 11122887"/>
                                <a:gd name="connsiteY1472" fmla="*/ 3015566 h 6077125"/>
                                <a:gd name="connsiteX1473" fmla="*/ 9239757 w 11122887"/>
                                <a:gd name="connsiteY1473" fmla="*/ 3029349 h 6077125"/>
                                <a:gd name="connsiteX1474" fmla="*/ 9225855 w 11122887"/>
                                <a:gd name="connsiteY1474" fmla="*/ 3056967 h 6077125"/>
                                <a:gd name="connsiteX1475" fmla="*/ 9235722 w 11122887"/>
                                <a:gd name="connsiteY1475" fmla="*/ 3081693 h 6077125"/>
                                <a:gd name="connsiteX1476" fmla="*/ 9268579 w 11122887"/>
                                <a:gd name="connsiteY1476" fmla="*/ 3060756 h 6077125"/>
                                <a:gd name="connsiteX1477" fmla="*/ 9285720 w 11122887"/>
                                <a:gd name="connsiteY1477" fmla="*/ 3018052 h 6077125"/>
                                <a:gd name="connsiteX1478" fmla="*/ 9265019 w 11122887"/>
                                <a:gd name="connsiteY1478" fmla="*/ 2991313 h 6077125"/>
                                <a:gd name="connsiteX1479" fmla="*/ 9263628 w 11122887"/>
                                <a:gd name="connsiteY1479" fmla="*/ 2975348 h 6077125"/>
                                <a:gd name="connsiteX1480" fmla="*/ 9293367 w 11122887"/>
                                <a:gd name="connsiteY1480" fmla="*/ 2967839 h 6077125"/>
                                <a:gd name="connsiteX1481" fmla="*/ 9347858 w 11122887"/>
                                <a:gd name="connsiteY1481" fmla="*/ 2955730 h 6077125"/>
                                <a:gd name="connsiteX1482" fmla="*/ 9392007 w 11122887"/>
                                <a:gd name="connsiteY1482" fmla="*/ 2950267 h 6077125"/>
                                <a:gd name="connsiteX1483" fmla="*/ 9400518 w 11122887"/>
                                <a:gd name="connsiteY1483" fmla="*/ 2986256 h 6077125"/>
                                <a:gd name="connsiteX1484" fmla="*/ 9430696 w 11122887"/>
                                <a:gd name="connsiteY1484" fmla="*/ 2973691 h 6077125"/>
                                <a:gd name="connsiteX1485" fmla="*/ 9430255 w 11122887"/>
                                <a:gd name="connsiteY1485" fmla="*/ 2956152 h 6077125"/>
                                <a:gd name="connsiteX1486" fmla="*/ 9437037 w 11122887"/>
                                <a:gd name="connsiteY1486" fmla="*/ 2941066 h 6077125"/>
                                <a:gd name="connsiteX1487" fmla="*/ 9468555 w 11122887"/>
                                <a:gd name="connsiteY1487" fmla="*/ 2945684 h 6077125"/>
                                <a:gd name="connsiteX1488" fmla="*/ 9500548 w 11122887"/>
                                <a:gd name="connsiteY1488" fmla="*/ 2931426 h 6077125"/>
                                <a:gd name="connsiteX1489" fmla="*/ 9520774 w 11122887"/>
                                <a:gd name="connsiteY1489" fmla="*/ 2933135 h 6077125"/>
                                <a:gd name="connsiteX1490" fmla="*/ 9530727 w 11122887"/>
                                <a:gd name="connsiteY1490" fmla="*/ 2937752 h 6077125"/>
                                <a:gd name="connsiteX1491" fmla="*/ 9566280 w 11122887"/>
                                <a:gd name="connsiteY1491" fmla="*/ 2923528 h 6077125"/>
                                <a:gd name="connsiteX1492" fmla="*/ 9566720 w 11122887"/>
                                <a:gd name="connsiteY1492" fmla="*/ 2905517 h 6077125"/>
                                <a:gd name="connsiteX1493" fmla="*/ 9560464 w 11122887"/>
                                <a:gd name="connsiteY1493" fmla="*/ 2864115 h 6077125"/>
                                <a:gd name="connsiteX1494" fmla="*/ 9565398 w 11122887"/>
                                <a:gd name="connsiteY1494" fmla="*/ 2825166 h 6077125"/>
                                <a:gd name="connsiteX1495" fmla="*/ 9575740 w 11122887"/>
                                <a:gd name="connsiteY1495" fmla="*/ 2808033 h 6077125"/>
                                <a:gd name="connsiteX1496" fmla="*/ 9586997 w 11122887"/>
                                <a:gd name="connsiteY1496" fmla="*/ 2778369 h 6077125"/>
                                <a:gd name="connsiteX1497" fmla="*/ 9592847 w 11122887"/>
                                <a:gd name="connsiteY1497" fmla="*/ 2740688 h 6077125"/>
                                <a:gd name="connsiteX1498" fmla="*/ 9579385 w 11122887"/>
                                <a:gd name="connsiteY1498" fmla="*/ 2705561 h 6077125"/>
                                <a:gd name="connsiteX1499" fmla="*/ 9582471 w 11122887"/>
                                <a:gd name="connsiteY1499" fmla="*/ 2673326 h 6077125"/>
                                <a:gd name="connsiteX1500" fmla="*/ 9554157 w 11122887"/>
                                <a:gd name="connsiteY1500" fmla="*/ 2688818 h 6077125"/>
                                <a:gd name="connsiteX1501" fmla="*/ 9551394 w 11122887"/>
                                <a:gd name="connsiteY1501" fmla="*/ 2694669 h 6077125"/>
                                <a:gd name="connsiteX1502" fmla="*/ 9538797 w 11122887"/>
                                <a:gd name="connsiteY1502" fmla="*/ 2694669 h 6077125"/>
                                <a:gd name="connsiteX1503" fmla="*/ 9370712 w 11122887"/>
                                <a:gd name="connsiteY1503" fmla="*/ 2946089 h 6077125"/>
                                <a:gd name="connsiteX1504" fmla="*/ 9309558 w 11122887"/>
                                <a:gd name="connsiteY1504" fmla="*/ 2958368 h 6077125"/>
                                <a:gd name="connsiteX1505" fmla="*/ 9292858 w 11122887"/>
                                <a:gd name="connsiteY1505" fmla="*/ 2986054 h 6077125"/>
                                <a:gd name="connsiteX1506" fmla="*/ 9303658 w 11122887"/>
                                <a:gd name="connsiteY1506" fmla="*/ 3025713 h 6077125"/>
                                <a:gd name="connsiteX1507" fmla="*/ 9329326 w 11122887"/>
                                <a:gd name="connsiteY1507" fmla="*/ 3017849 h 6077125"/>
                                <a:gd name="connsiteX1508" fmla="*/ 9357437 w 11122887"/>
                                <a:gd name="connsiteY1508" fmla="*/ 2987001 h 6077125"/>
                                <a:gd name="connsiteX1509" fmla="*/ 9385513 w 11122887"/>
                                <a:gd name="connsiteY1509" fmla="*/ 2980405 h 6077125"/>
                                <a:gd name="connsiteX1510" fmla="*/ 9390735 w 11122887"/>
                                <a:gd name="connsiteY1510" fmla="*/ 2943908 h 6077125"/>
                                <a:gd name="connsiteX1511" fmla="*/ 9370712 w 11122887"/>
                                <a:gd name="connsiteY1511" fmla="*/ 2946089 h 6077125"/>
                                <a:gd name="connsiteX1512" fmla="*/ 11053561 w 11122887"/>
                                <a:gd name="connsiteY1512" fmla="*/ 1707068 h 6077125"/>
                                <a:gd name="connsiteX1513" fmla="*/ 11014227 w 11122887"/>
                                <a:gd name="connsiteY1513" fmla="*/ 1705647 h 6077125"/>
                                <a:gd name="connsiteX1514" fmla="*/ 11026502 w 11122887"/>
                                <a:gd name="connsiteY1514" fmla="*/ 1725756 h 6077125"/>
                                <a:gd name="connsiteX1515" fmla="*/ 11070396 w 11122887"/>
                                <a:gd name="connsiteY1515" fmla="*/ 1733570 h 6077125"/>
                                <a:gd name="connsiteX1516" fmla="*/ 11104881 w 11122887"/>
                                <a:gd name="connsiteY1516" fmla="*/ 1743886 h 6077125"/>
                                <a:gd name="connsiteX1517" fmla="*/ 11122887 w 11122887"/>
                                <a:gd name="connsiteY1517" fmla="*/ 1735785 h 6077125"/>
                                <a:gd name="connsiteX1518" fmla="*/ 11053561 w 11122887"/>
                                <a:gd name="connsiteY1518" fmla="*/ 1707068 h 6077125"/>
                                <a:gd name="connsiteX1519" fmla="*/ 10728293 w 11122887"/>
                                <a:gd name="connsiteY1519" fmla="*/ 1260123 h 6077125"/>
                                <a:gd name="connsiteX1520" fmla="*/ 10712067 w 11122887"/>
                                <a:gd name="connsiteY1520" fmla="*/ 1278524 h 6077125"/>
                                <a:gd name="connsiteX1521" fmla="*/ 10753436 w 11122887"/>
                                <a:gd name="connsiteY1521" fmla="*/ 1302337 h 6077125"/>
                                <a:gd name="connsiteX1522" fmla="*/ 10806622 w 11122887"/>
                                <a:gd name="connsiteY1522" fmla="*/ 1297753 h 6077125"/>
                                <a:gd name="connsiteX1523" fmla="*/ 10861079 w 11122887"/>
                                <a:gd name="connsiteY1523" fmla="*/ 1288113 h 6077125"/>
                                <a:gd name="connsiteX1524" fmla="*/ 10839479 w 11122887"/>
                                <a:gd name="connsiteY1524" fmla="*/ 1263861 h 6077125"/>
                                <a:gd name="connsiteX1525" fmla="*/ 10769203 w 11122887"/>
                                <a:gd name="connsiteY1525" fmla="*/ 1265958 h 6077125"/>
                                <a:gd name="connsiteX1526" fmla="*/ 10728293 w 11122887"/>
                                <a:gd name="connsiteY1526" fmla="*/ 1260123 h 6077125"/>
                                <a:gd name="connsiteX1527" fmla="*/ 9713578 w 11122887"/>
                                <a:gd name="connsiteY1527" fmla="*/ 883162 h 6077125"/>
                                <a:gd name="connsiteX1528" fmla="*/ 9774801 w 11122887"/>
                                <a:gd name="connsiteY1528" fmla="*/ 928349 h 6077125"/>
                                <a:gd name="connsiteX1529" fmla="*/ 9837888 w 11122887"/>
                                <a:gd name="connsiteY1529" fmla="*/ 929178 h 6077125"/>
                                <a:gd name="connsiteX1530" fmla="*/ 9878832 w 11122887"/>
                                <a:gd name="connsiteY1530" fmla="*/ 902439 h 6077125"/>
                                <a:gd name="connsiteX1531" fmla="*/ 9839702 w 11122887"/>
                                <a:gd name="connsiteY1531" fmla="*/ 892402 h 6077125"/>
                                <a:gd name="connsiteX1532" fmla="*/ 9789686 w 11122887"/>
                                <a:gd name="connsiteY1532" fmla="*/ 892402 h 6077125"/>
                                <a:gd name="connsiteX1533" fmla="*/ 9781582 w 11122887"/>
                                <a:gd name="connsiteY1533" fmla="*/ 876485 h 6077125"/>
                                <a:gd name="connsiteX1534" fmla="*/ 9751844 w 11122887"/>
                                <a:gd name="connsiteY1534" fmla="*/ 875657 h 6077125"/>
                                <a:gd name="connsiteX1535" fmla="*/ 9736552 w 11122887"/>
                                <a:gd name="connsiteY1535" fmla="*/ 864361 h 6077125"/>
                                <a:gd name="connsiteX1536" fmla="*/ 9713578 w 11122887"/>
                                <a:gd name="connsiteY1536" fmla="*/ 883162 h 6077125"/>
                                <a:gd name="connsiteX1537" fmla="*/ 9537016 w 11122887"/>
                                <a:gd name="connsiteY1537" fmla="*/ 940477 h 6077125"/>
                                <a:gd name="connsiteX1538" fmla="*/ 9540153 w 11122887"/>
                                <a:gd name="connsiteY1538" fmla="*/ 966825 h 6077125"/>
                                <a:gd name="connsiteX1539" fmla="*/ 9544222 w 11122887"/>
                                <a:gd name="connsiteY1539" fmla="*/ 988591 h 6077125"/>
                                <a:gd name="connsiteX1540" fmla="*/ 9569450 w 11122887"/>
                                <a:gd name="connsiteY1540" fmla="*/ 999450 h 6077125"/>
                                <a:gd name="connsiteX1541" fmla="*/ 9620805 w 11122887"/>
                                <a:gd name="connsiteY1541" fmla="*/ 1035871 h 6077125"/>
                                <a:gd name="connsiteX1542" fmla="*/ 9647372 w 11122887"/>
                                <a:gd name="connsiteY1542" fmla="*/ 1034610 h 6077125"/>
                                <a:gd name="connsiteX1543" fmla="*/ 9627094 w 11122887"/>
                                <a:gd name="connsiteY1543" fmla="*/ 997791 h 6077125"/>
                                <a:gd name="connsiteX1544" fmla="*/ 9574350 w 11122887"/>
                                <a:gd name="connsiteY1544" fmla="*/ 954303 h 6077125"/>
                                <a:gd name="connsiteX1545" fmla="*/ 9537016 w 11122887"/>
                                <a:gd name="connsiteY1545" fmla="*/ 940477 h 6077125"/>
                                <a:gd name="connsiteX1546" fmla="*/ 9697794 w 11122887"/>
                                <a:gd name="connsiteY1546" fmla="*/ 858511 h 6077125"/>
                                <a:gd name="connsiteX1547" fmla="*/ 9640133 w 11122887"/>
                                <a:gd name="connsiteY1547" fmla="*/ 822925 h 6077125"/>
                                <a:gd name="connsiteX1548" fmla="*/ 9580690 w 11122887"/>
                                <a:gd name="connsiteY1548" fmla="*/ 793652 h 6077125"/>
                                <a:gd name="connsiteX1549" fmla="*/ 9566280 w 11122887"/>
                                <a:gd name="connsiteY1549" fmla="*/ 816644 h 6077125"/>
                                <a:gd name="connsiteX1550" fmla="*/ 9540577 w 11122887"/>
                                <a:gd name="connsiteY1550" fmla="*/ 816644 h 6077125"/>
                                <a:gd name="connsiteX1551" fmla="*/ 9486137 w 11122887"/>
                                <a:gd name="connsiteY1551" fmla="*/ 790254 h 6077125"/>
                                <a:gd name="connsiteX1552" fmla="*/ 9435256 w 11122887"/>
                                <a:gd name="connsiteY1552" fmla="*/ 822090 h 6077125"/>
                                <a:gd name="connsiteX1553" fmla="*/ 9451923 w 11122887"/>
                                <a:gd name="connsiteY1553" fmla="*/ 879803 h 6077125"/>
                                <a:gd name="connsiteX1554" fmla="*/ 9509534 w 11122887"/>
                                <a:gd name="connsiteY1554" fmla="*/ 900301 h 6077125"/>
                                <a:gd name="connsiteX1555" fmla="*/ 9539271 w 11122887"/>
                                <a:gd name="connsiteY1555" fmla="*/ 886083 h 6077125"/>
                                <a:gd name="connsiteX1556" fmla="*/ 9607292 w 11122887"/>
                                <a:gd name="connsiteY1556" fmla="*/ 880236 h 6077125"/>
                                <a:gd name="connsiteX1557" fmla="*/ 9626671 w 11122887"/>
                                <a:gd name="connsiteY1557" fmla="*/ 901174 h 6077125"/>
                                <a:gd name="connsiteX1558" fmla="*/ 9680246 w 11122887"/>
                                <a:gd name="connsiteY1558" fmla="*/ 878579 h 6077125"/>
                                <a:gd name="connsiteX1559" fmla="*/ 9697794 w 11122887"/>
                                <a:gd name="connsiteY1559" fmla="*/ 858511 h 6077125"/>
                                <a:gd name="connsiteX1560" fmla="*/ 8138169 w 11122887"/>
                                <a:gd name="connsiteY1560" fmla="*/ 260947 h 6077125"/>
                                <a:gd name="connsiteX1561" fmla="*/ 8073302 w 11122887"/>
                                <a:gd name="connsiteY1561" fmla="*/ 294366 h 6077125"/>
                                <a:gd name="connsiteX1562" fmla="*/ 8029458 w 11122887"/>
                                <a:gd name="connsiteY1562" fmla="*/ 322845 h 6077125"/>
                                <a:gd name="connsiteX1563" fmla="*/ 8010859 w 11122887"/>
                                <a:gd name="connsiteY1563" fmla="*/ 364678 h 6077125"/>
                                <a:gd name="connsiteX1564" fmla="*/ 8048125 w 11122887"/>
                                <a:gd name="connsiteY1564" fmla="*/ 384229 h 6077125"/>
                                <a:gd name="connsiteX1565" fmla="*/ 8119553 w 11122887"/>
                                <a:gd name="connsiteY1565" fmla="*/ 416581 h 6077125"/>
                                <a:gd name="connsiteX1566" fmla="*/ 8197001 w 11122887"/>
                                <a:gd name="connsiteY1566" fmla="*/ 449446 h 6077125"/>
                                <a:gd name="connsiteX1567" fmla="*/ 8245083 w 11122887"/>
                                <a:gd name="connsiteY1567" fmla="*/ 460661 h 6077125"/>
                                <a:gd name="connsiteX1568" fmla="*/ 8293707 w 11122887"/>
                                <a:gd name="connsiteY1568" fmla="*/ 451694 h 6077125"/>
                                <a:gd name="connsiteX1569" fmla="*/ 8284128 w 11122887"/>
                                <a:gd name="connsiteY1569" fmla="*/ 409861 h 6077125"/>
                                <a:gd name="connsiteX1570" fmla="*/ 8283485 w 11122887"/>
                                <a:gd name="connsiteY1570" fmla="*/ 373051 h 6077125"/>
                                <a:gd name="connsiteX1571" fmla="*/ 8242658 w 11122887"/>
                                <a:gd name="connsiteY1571" fmla="*/ 367482 h 6077125"/>
                                <a:gd name="connsiteX1572" fmla="*/ 8256476 w 11122887"/>
                                <a:gd name="connsiteY1572" fmla="*/ 355752 h 6077125"/>
                                <a:gd name="connsiteX1573" fmla="*/ 8201832 w 11122887"/>
                                <a:gd name="connsiteY1573" fmla="*/ 329559 h 6077125"/>
                                <a:gd name="connsiteX1574" fmla="*/ 8221601 w 11122887"/>
                                <a:gd name="connsiteY1574" fmla="*/ 302738 h 6077125"/>
                                <a:gd name="connsiteX1575" fmla="*/ 8203579 w 11122887"/>
                                <a:gd name="connsiteY1575" fmla="*/ 281014 h 6077125"/>
                                <a:gd name="connsiteX1576" fmla="*/ 8147189 w 11122887"/>
                                <a:gd name="connsiteY1576" fmla="*/ 245860 h 6077125"/>
                                <a:gd name="connsiteX1577" fmla="*/ 8138169 w 11122887"/>
                                <a:gd name="connsiteY1577" fmla="*/ 260947 h 6077125"/>
                                <a:gd name="connsiteX1578" fmla="*/ 8363949 w 11122887"/>
                                <a:gd name="connsiteY1578" fmla="*/ 429929 h 6077125"/>
                                <a:gd name="connsiteX1579" fmla="*/ 8321937 w 11122887"/>
                                <a:gd name="connsiteY1579" fmla="*/ 465637 h 6077125"/>
                                <a:gd name="connsiteX1580" fmla="*/ 8278704 w 11122887"/>
                                <a:gd name="connsiteY1580" fmla="*/ 513594 h 6077125"/>
                                <a:gd name="connsiteX1581" fmla="*/ 8290097 w 11122887"/>
                                <a:gd name="connsiteY1581" fmla="*/ 533736 h 6077125"/>
                                <a:gd name="connsiteX1582" fmla="*/ 8356744 w 11122887"/>
                                <a:gd name="connsiteY1582" fmla="*/ 520308 h 6077125"/>
                                <a:gd name="connsiteX1583" fmla="*/ 8407200 w 11122887"/>
                                <a:gd name="connsiteY1583" fmla="*/ 531446 h 6077125"/>
                                <a:gd name="connsiteX1584" fmla="*/ 8464844 w 11122887"/>
                                <a:gd name="connsiteY1584" fmla="*/ 504112 h 6077125"/>
                                <a:gd name="connsiteX1585" fmla="*/ 8422797 w 11122887"/>
                                <a:gd name="connsiteY1585" fmla="*/ 474013 h 6077125"/>
                                <a:gd name="connsiteX1586" fmla="*/ 8362762 w 11122887"/>
                                <a:gd name="connsiteY1586" fmla="*/ 451144 h 6077125"/>
                                <a:gd name="connsiteX1587" fmla="*/ 8404215 w 11122887"/>
                                <a:gd name="connsiteY1587" fmla="*/ 431627 h 6077125"/>
                                <a:gd name="connsiteX1588" fmla="*/ 8363949 w 11122887"/>
                                <a:gd name="connsiteY1588" fmla="*/ 429929 h 6077125"/>
                                <a:gd name="connsiteX1589" fmla="*/ 6975665 w 11122887"/>
                                <a:gd name="connsiteY1589" fmla="*/ 154928 h 6077125"/>
                                <a:gd name="connsiteX1590" fmla="*/ 6934805 w 11122887"/>
                                <a:gd name="connsiteY1590" fmla="*/ 187874 h 6077125"/>
                                <a:gd name="connsiteX1591" fmla="*/ 6972070 w 11122887"/>
                                <a:gd name="connsiteY1591" fmla="*/ 197903 h 6077125"/>
                                <a:gd name="connsiteX1592" fmla="*/ 7046516 w 11122887"/>
                                <a:gd name="connsiteY1592" fmla="*/ 170018 h 6077125"/>
                                <a:gd name="connsiteX1593" fmla="*/ 6975665 w 11122887"/>
                                <a:gd name="connsiteY1593" fmla="*/ 154928 h 6077125"/>
                                <a:gd name="connsiteX1594" fmla="*/ 7045279 w 11122887"/>
                                <a:gd name="connsiteY1594" fmla="*/ 233610 h 6077125"/>
                                <a:gd name="connsiteX1595" fmla="*/ 7031512 w 11122887"/>
                                <a:gd name="connsiteY1595" fmla="*/ 271531 h 6077125"/>
                                <a:gd name="connsiteX1596" fmla="*/ 7066862 w 11122887"/>
                                <a:gd name="connsiteY1596" fmla="*/ 277141 h 6077125"/>
                                <a:gd name="connsiteX1597" fmla="*/ 7102347 w 11122887"/>
                                <a:gd name="connsiteY1597" fmla="*/ 265921 h 6077125"/>
                                <a:gd name="connsiteX1598" fmla="*/ 7108993 w 11122887"/>
                                <a:gd name="connsiteY1598" fmla="*/ 233610 h 6077125"/>
                                <a:gd name="connsiteX1599" fmla="*/ 7045279 w 11122887"/>
                                <a:gd name="connsiteY1599" fmla="*/ 233610 h 6077125"/>
                                <a:gd name="connsiteX1600" fmla="*/ 6881229 w 11122887"/>
                                <a:gd name="connsiteY1600" fmla="*/ 225512 h 6077125"/>
                                <a:gd name="connsiteX1601" fmla="*/ 6880280 w 11122887"/>
                                <a:gd name="connsiteY1601" fmla="*/ 241826 h 6077125"/>
                                <a:gd name="connsiteX1602" fmla="*/ 6964508 w 11122887"/>
                                <a:gd name="connsiteY1602" fmla="*/ 242224 h 6077125"/>
                                <a:gd name="connsiteX1603" fmla="*/ 6956862 w 11122887"/>
                                <a:gd name="connsiteY1603" fmla="*/ 226343 h 6077125"/>
                                <a:gd name="connsiteX1604" fmla="*/ 6881229 w 11122887"/>
                                <a:gd name="connsiteY1604" fmla="*/ 225512 h 6077125"/>
                                <a:gd name="connsiteX1605" fmla="*/ 6602891 w 11122887"/>
                                <a:gd name="connsiteY1605" fmla="*/ 259364 h 6077125"/>
                                <a:gd name="connsiteX1606" fmla="*/ 6682643 w 11122887"/>
                                <a:gd name="connsiteY1606" fmla="*/ 258143 h 6077125"/>
                                <a:gd name="connsiteX1607" fmla="*/ 6654211 w 11122887"/>
                                <a:gd name="connsiteY1607" fmla="*/ 285357 h 6077125"/>
                                <a:gd name="connsiteX1608" fmla="*/ 6688900 w 11122887"/>
                                <a:gd name="connsiteY1608" fmla="*/ 295393 h 6077125"/>
                                <a:gd name="connsiteX1609" fmla="*/ 6725402 w 11122887"/>
                                <a:gd name="connsiteY1609" fmla="*/ 260235 h 6077125"/>
                                <a:gd name="connsiteX1610" fmla="*/ 6797881 w 11122887"/>
                                <a:gd name="connsiteY1610" fmla="*/ 246017 h 6077125"/>
                                <a:gd name="connsiteX1611" fmla="*/ 6744730 w 11122887"/>
                                <a:gd name="connsiteY1611" fmla="*/ 225512 h 6077125"/>
                                <a:gd name="connsiteX1612" fmla="*/ 6667283 w 11122887"/>
                                <a:gd name="connsiteY1612" fmla="*/ 226343 h 6077125"/>
                                <a:gd name="connsiteX1613" fmla="*/ 6581698 w 11122887"/>
                                <a:gd name="connsiteY1613" fmla="*/ 243093 h 6077125"/>
                                <a:gd name="connsiteX1614" fmla="*/ 6602891 w 11122887"/>
                                <a:gd name="connsiteY1614" fmla="*/ 259364 h 6077125"/>
                                <a:gd name="connsiteX1615" fmla="*/ 6832519 w 11122887"/>
                                <a:gd name="connsiteY1615" fmla="*/ 267347 h 6077125"/>
                                <a:gd name="connsiteX1616" fmla="*/ 6796966 w 11122887"/>
                                <a:gd name="connsiteY1616" fmla="*/ 286585 h 6077125"/>
                                <a:gd name="connsiteX1617" fmla="*/ 6866784 w 11122887"/>
                                <a:gd name="connsiteY1617" fmla="*/ 287016 h 6077125"/>
                                <a:gd name="connsiteX1618" fmla="*/ 6832519 w 11122887"/>
                                <a:gd name="connsiteY1618" fmla="*/ 267347 h 6077125"/>
                                <a:gd name="connsiteX1619" fmla="*/ 7014557 w 11122887"/>
                                <a:gd name="connsiteY1619" fmla="*/ 278247 h 6077125"/>
                                <a:gd name="connsiteX1620" fmla="*/ 6948741 w 11122887"/>
                                <a:gd name="connsiteY1620" fmla="*/ 272361 h 6077125"/>
                                <a:gd name="connsiteX1621" fmla="*/ 6927633 w 11122887"/>
                                <a:gd name="connsiteY1621" fmla="*/ 298709 h 6077125"/>
                                <a:gd name="connsiteX1622" fmla="*/ 6973969 w 11122887"/>
                                <a:gd name="connsiteY1622" fmla="*/ 300842 h 6077125"/>
                                <a:gd name="connsiteX1623" fmla="*/ 6978479 w 11122887"/>
                                <a:gd name="connsiteY1623" fmla="*/ 289940 h 6077125"/>
                                <a:gd name="connsiteX1624" fmla="*/ 7014557 w 11122887"/>
                                <a:gd name="connsiteY1624" fmla="*/ 278247 h 6077125"/>
                                <a:gd name="connsiteX1625" fmla="*/ 7168553 w 11122887"/>
                                <a:gd name="connsiteY1625" fmla="*/ 233057 h 6077125"/>
                                <a:gd name="connsiteX1626" fmla="*/ 7136120 w 11122887"/>
                                <a:gd name="connsiteY1626" fmla="*/ 250595 h 6077125"/>
                                <a:gd name="connsiteX1627" fmla="*/ 7169910 w 11122887"/>
                                <a:gd name="connsiteY1627" fmla="*/ 253957 h 6077125"/>
                                <a:gd name="connsiteX1628" fmla="*/ 7232946 w 11122887"/>
                                <a:gd name="connsiteY1628" fmla="*/ 235548 h 6077125"/>
                                <a:gd name="connsiteX1629" fmla="*/ 7228910 w 11122887"/>
                                <a:gd name="connsiteY1629" fmla="*/ 194941 h 6077125"/>
                                <a:gd name="connsiteX1630" fmla="*/ 7193781 w 11122887"/>
                                <a:gd name="connsiteY1630" fmla="*/ 215441 h 6077125"/>
                                <a:gd name="connsiteX1631" fmla="*/ 7168553 w 11122887"/>
                                <a:gd name="connsiteY1631" fmla="*/ 233057 h 6077125"/>
                                <a:gd name="connsiteX1632" fmla="*/ 4963004 w 11122887"/>
                                <a:gd name="connsiteY1632" fmla="*/ 1837818 h 6077125"/>
                                <a:gd name="connsiteX1633" fmla="*/ 4953102 w 11122887"/>
                                <a:gd name="connsiteY1633" fmla="*/ 1884023 h 6077125"/>
                                <a:gd name="connsiteX1634" fmla="*/ 5006966 w 11122887"/>
                                <a:gd name="connsiteY1634" fmla="*/ 1868429 h 6077125"/>
                                <a:gd name="connsiteX1635" fmla="*/ 4987079 w 11122887"/>
                                <a:gd name="connsiteY1635" fmla="*/ 1921230 h 6077125"/>
                                <a:gd name="connsiteX1636" fmla="*/ 5035263 w 11122887"/>
                                <a:gd name="connsiteY1636" fmla="*/ 1957254 h 6077125"/>
                                <a:gd name="connsiteX1637" fmla="*/ 5055116 w 11122887"/>
                                <a:gd name="connsiteY1637" fmla="*/ 1990909 h 6077125"/>
                                <a:gd name="connsiteX1638" fmla="*/ 5062152 w 11122887"/>
                                <a:gd name="connsiteY1638" fmla="*/ 2034137 h 6077125"/>
                                <a:gd name="connsiteX1639" fmla="*/ 5012612 w 11122887"/>
                                <a:gd name="connsiteY1639" fmla="*/ 2023314 h 6077125"/>
                                <a:gd name="connsiteX1640" fmla="*/ 5026040 w 11122887"/>
                                <a:gd name="connsiteY1640" fmla="*/ 2066525 h 6077125"/>
                                <a:gd name="connsiteX1641" fmla="*/ 4993487 w 11122887"/>
                                <a:gd name="connsiteY1641" fmla="*/ 2109144 h 6077125"/>
                                <a:gd name="connsiteX1642" fmla="*/ 5010476 w 11122887"/>
                                <a:gd name="connsiteY1642" fmla="*/ 2128374 h 6077125"/>
                                <a:gd name="connsiteX1643" fmla="*/ 5074190 w 11122887"/>
                                <a:gd name="connsiteY1643" fmla="*/ 2135562 h 6077125"/>
                                <a:gd name="connsiteX1644" fmla="*/ 5023276 w 11122887"/>
                                <a:gd name="connsiteY1644" fmla="*/ 2162587 h 6077125"/>
                                <a:gd name="connsiteX1645" fmla="*/ 4974329 w 11122887"/>
                                <a:gd name="connsiteY1645" fmla="*/ 2216623 h 6077125"/>
                                <a:gd name="connsiteX1646" fmla="*/ 5104724 w 11122887"/>
                                <a:gd name="connsiteY1646" fmla="*/ 2191423 h 6077125"/>
                                <a:gd name="connsiteX1647" fmla="*/ 5202415 w 11122887"/>
                                <a:gd name="connsiteY1647" fmla="*/ 2169775 h 6077125"/>
                                <a:gd name="connsiteX1648" fmla="*/ 5210926 w 11122887"/>
                                <a:gd name="connsiteY1648" fmla="*/ 2149988 h 6077125"/>
                                <a:gd name="connsiteX1649" fmla="*/ 5226524 w 11122887"/>
                                <a:gd name="connsiteY1649" fmla="*/ 2074981 h 6077125"/>
                                <a:gd name="connsiteX1650" fmla="*/ 5178340 w 11122887"/>
                                <a:gd name="connsiteY1650" fmla="*/ 2048513 h 6077125"/>
                                <a:gd name="connsiteX1651" fmla="*/ 5194650 w 11122887"/>
                                <a:gd name="connsiteY1651" fmla="*/ 2025681 h 6077125"/>
                                <a:gd name="connsiteX1652" fmla="*/ 5164166 w 11122887"/>
                                <a:gd name="connsiteY1652" fmla="*/ 1983096 h 6077125"/>
                                <a:gd name="connsiteX1653" fmla="*/ 5116016 w 11122887"/>
                                <a:gd name="connsiteY1653" fmla="*/ 1923057 h 6077125"/>
                                <a:gd name="connsiteX1654" fmla="*/ 5045215 w 11122887"/>
                                <a:gd name="connsiteY1654" fmla="*/ 1896031 h 6077125"/>
                                <a:gd name="connsiteX1655" fmla="*/ 5075614 w 11122887"/>
                                <a:gd name="connsiteY1655" fmla="*/ 1862426 h 6077125"/>
                                <a:gd name="connsiteX1656" fmla="*/ 5101130 w 11122887"/>
                                <a:gd name="connsiteY1656" fmla="*/ 1815020 h 6077125"/>
                                <a:gd name="connsiteX1657" fmla="*/ 5058676 w 11122887"/>
                                <a:gd name="connsiteY1657" fmla="*/ 1796975 h 6077125"/>
                                <a:gd name="connsiteX1658" fmla="*/ 5024649 w 11122887"/>
                                <a:gd name="connsiteY1658" fmla="*/ 1794607 h 6077125"/>
                                <a:gd name="connsiteX1659" fmla="*/ 5049437 w 11122887"/>
                                <a:gd name="connsiteY1659" fmla="*/ 1762761 h 6077125"/>
                                <a:gd name="connsiteX1660" fmla="*/ 5040213 w 11122887"/>
                                <a:gd name="connsiteY1660" fmla="*/ 1745967 h 6077125"/>
                                <a:gd name="connsiteX1661" fmla="*/ 4987825 w 11122887"/>
                                <a:gd name="connsiteY1661" fmla="*/ 1761577 h 6077125"/>
                                <a:gd name="connsiteX1662" fmla="*/ 4963004 w 11122887"/>
                                <a:gd name="connsiteY1662" fmla="*/ 1837818 h 6077125"/>
                                <a:gd name="connsiteX1663" fmla="*/ 4891457 w 11122887"/>
                                <a:gd name="connsiteY1663" fmla="*/ 1929653 h 6077125"/>
                                <a:gd name="connsiteX1664" fmla="*/ 4865991 w 11122887"/>
                                <a:gd name="connsiteY1664" fmla="*/ 1966268 h 6077125"/>
                                <a:gd name="connsiteX1665" fmla="*/ 4844730 w 11122887"/>
                                <a:gd name="connsiteY1665" fmla="*/ 1984905 h 6077125"/>
                                <a:gd name="connsiteX1666" fmla="*/ 4823453 w 11122887"/>
                                <a:gd name="connsiteY1666" fmla="*/ 2041917 h 6077125"/>
                                <a:gd name="connsiteX1667" fmla="*/ 4819265 w 11122887"/>
                                <a:gd name="connsiteY1667" fmla="*/ 2073746 h 6077125"/>
                                <a:gd name="connsiteX1668" fmla="*/ 4827776 w 11122887"/>
                                <a:gd name="connsiteY1668" fmla="*/ 2137980 h 6077125"/>
                                <a:gd name="connsiteX1669" fmla="*/ 4913429 w 11122887"/>
                                <a:gd name="connsiteY1669" fmla="*/ 2098354 h 6077125"/>
                                <a:gd name="connsiteX1670" fmla="*/ 4941065 w 11122887"/>
                                <a:gd name="connsiteY1670" fmla="*/ 2048513 h 6077125"/>
                                <a:gd name="connsiteX1671" fmla="*/ 4943913 w 11122887"/>
                                <a:gd name="connsiteY1671" fmla="*/ 1996288 h 6077125"/>
                                <a:gd name="connsiteX1672" fmla="*/ 4927569 w 11122887"/>
                                <a:gd name="connsiteY1672" fmla="*/ 1936874 h 6077125"/>
                                <a:gd name="connsiteX1673" fmla="*/ 4891457 w 11122887"/>
                                <a:gd name="connsiteY1673" fmla="*/ 1929653 h 6077125"/>
                                <a:gd name="connsiteX1674" fmla="*/ 5473226 w 11122887"/>
                                <a:gd name="connsiteY1674" fmla="*/ 2559691 h 6077125"/>
                                <a:gd name="connsiteX1675" fmla="*/ 5457594 w 11122887"/>
                                <a:gd name="connsiteY1675" fmla="*/ 2594801 h 6077125"/>
                                <a:gd name="connsiteX1676" fmla="*/ 5472598 w 11122887"/>
                                <a:gd name="connsiteY1676" fmla="*/ 2628305 h 6077125"/>
                                <a:gd name="connsiteX1677" fmla="*/ 5484602 w 11122887"/>
                                <a:gd name="connsiteY1677" fmla="*/ 2566913 h 6077125"/>
                                <a:gd name="connsiteX1678" fmla="*/ 5473226 w 11122887"/>
                                <a:gd name="connsiteY1678" fmla="*/ 2559691 h 6077125"/>
                                <a:gd name="connsiteX1679" fmla="*/ 5464240 w 11122887"/>
                                <a:gd name="connsiteY1679" fmla="*/ 2652270 h 6077125"/>
                                <a:gd name="connsiteX1680" fmla="*/ 5428161 w 11122887"/>
                                <a:gd name="connsiteY1680" fmla="*/ 2700267 h 6077125"/>
                                <a:gd name="connsiteX1681" fmla="*/ 5445591 w 11122887"/>
                                <a:gd name="connsiteY1681" fmla="*/ 2724757 h 6077125"/>
                                <a:gd name="connsiteX1682" fmla="*/ 5476837 w 11122887"/>
                                <a:gd name="connsiteY1682" fmla="*/ 2736528 h 6077125"/>
                                <a:gd name="connsiteX1683" fmla="*/ 5495453 w 11122887"/>
                                <a:gd name="connsiteY1683" fmla="*/ 2676252 h 6077125"/>
                                <a:gd name="connsiteX1684" fmla="*/ 5464240 w 11122887"/>
                                <a:gd name="connsiteY1684" fmla="*/ 2652270 h 6077125"/>
                                <a:gd name="connsiteX1685" fmla="*/ 5934993 w 11122887"/>
                                <a:gd name="connsiteY1685" fmla="*/ 2898802 h 6077125"/>
                                <a:gd name="connsiteX1686" fmla="*/ 5942198 w 11122887"/>
                                <a:gd name="connsiteY1686" fmla="*/ 2918083 h 6077125"/>
                                <a:gd name="connsiteX1687" fmla="*/ 6025987 w 11122887"/>
                                <a:gd name="connsiteY1687" fmla="*/ 2919740 h 6077125"/>
                                <a:gd name="connsiteX1688" fmla="*/ 6006099 w 11122887"/>
                                <a:gd name="connsiteY1688" fmla="*/ 2903859 h 6077125"/>
                                <a:gd name="connsiteX1689" fmla="*/ 5934993 w 11122887"/>
                                <a:gd name="connsiteY1689" fmla="*/ 2898802 h 6077125"/>
                                <a:gd name="connsiteX1690" fmla="*/ 6190748 w 11122887"/>
                                <a:gd name="connsiteY1690" fmla="*/ 2913026 h 6077125"/>
                                <a:gd name="connsiteX1691" fmla="*/ 6201599 w 11122887"/>
                                <a:gd name="connsiteY1691" fmla="*/ 2943198 h 6077125"/>
                                <a:gd name="connsiteX1692" fmla="*/ 6242154 w 11122887"/>
                                <a:gd name="connsiteY1692" fmla="*/ 2918083 h 6077125"/>
                                <a:gd name="connsiteX1693" fmla="*/ 6190748 w 11122887"/>
                                <a:gd name="connsiteY1693" fmla="*/ 2913026 h 6077125"/>
                                <a:gd name="connsiteX1694" fmla="*/ 5270843 w 11122887"/>
                                <a:gd name="connsiteY1694" fmla="*/ 2705240 h 6077125"/>
                                <a:gd name="connsiteX1695" fmla="*/ 5261857 w 11122887"/>
                                <a:gd name="connsiteY1695" fmla="*/ 2725348 h 6077125"/>
                                <a:gd name="connsiteX1696" fmla="*/ 5295477 w 11122887"/>
                                <a:gd name="connsiteY1696" fmla="*/ 2714728 h 6077125"/>
                                <a:gd name="connsiteX1697" fmla="*/ 5270843 w 11122887"/>
                                <a:gd name="connsiteY1697" fmla="*/ 2705240 h 6077125"/>
                                <a:gd name="connsiteX1698" fmla="*/ 3451647 w 11122887"/>
                                <a:gd name="connsiteY1698" fmla="*/ 2159154 h 6077125"/>
                                <a:gd name="connsiteX1699" fmla="*/ 3385881 w 11122887"/>
                                <a:gd name="connsiteY1699" fmla="*/ 2241991 h 6077125"/>
                                <a:gd name="connsiteX1700" fmla="*/ 3337257 w 11122887"/>
                                <a:gd name="connsiteY1700" fmla="*/ 2309759 h 6077125"/>
                                <a:gd name="connsiteX1701" fmla="*/ 3403022 w 11122887"/>
                                <a:gd name="connsiteY1701" fmla="*/ 2344920 h 6077125"/>
                                <a:gd name="connsiteX1702" fmla="*/ 3493117 w 11122887"/>
                                <a:gd name="connsiteY1702" fmla="*/ 2366687 h 6077125"/>
                                <a:gd name="connsiteX1703" fmla="*/ 3514734 w 11122887"/>
                                <a:gd name="connsiteY1703" fmla="*/ 2392647 h 6077125"/>
                                <a:gd name="connsiteX1704" fmla="*/ 3539911 w 11122887"/>
                                <a:gd name="connsiteY1704" fmla="*/ 2374230 h 6077125"/>
                                <a:gd name="connsiteX1705" fmla="*/ 3515650 w 11122887"/>
                                <a:gd name="connsiteY1705" fmla="*/ 2278015 h 6077125"/>
                                <a:gd name="connsiteX1706" fmla="*/ 3470568 w 11122887"/>
                                <a:gd name="connsiteY1706" fmla="*/ 2258735 h 6077125"/>
                                <a:gd name="connsiteX1707" fmla="*/ 3444476 w 11122887"/>
                                <a:gd name="connsiteY1707" fmla="*/ 2232825 h 6077125"/>
                                <a:gd name="connsiteX1708" fmla="*/ 3442662 w 11122887"/>
                                <a:gd name="connsiteY1708" fmla="*/ 2198493 h 6077125"/>
                                <a:gd name="connsiteX1709" fmla="*/ 3451647 w 11122887"/>
                                <a:gd name="connsiteY1709" fmla="*/ 2159154 h 6077125"/>
                                <a:gd name="connsiteX1710" fmla="*/ 1054241 w 11122887"/>
                                <a:gd name="connsiteY1710" fmla="*/ 2105626 h 6077125"/>
                                <a:gd name="connsiteX1711" fmla="*/ 1100457 w 11122887"/>
                                <a:gd name="connsiteY1711" fmla="*/ 2187077 h 6077125"/>
                                <a:gd name="connsiteX1712" fmla="*/ 1107069 w 11122887"/>
                                <a:gd name="connsiteY1712" fmla="*/ 2163619 h 6077125"/>
                                <a:gd name="connsiteX1713" fmla="*/ 1101047 w 11122887"/>
                                <a:gd name="connsiteY1713" fmla="*/ 2115114 h 6077125"/>
                                <a:gd name="connsiteX1714" fmla="*/ 1054241 w 11122887"/>
                                <a:gd name="connsiteY1714" fmla="*/ 2105626 h 6077125"/>
                                <a:gd name="connsiteX1715" fmla="*/ 1185757 w 11122887"/>
                                <a:gd name="connsiteY1715" fmla="*/ 2241755 h 6077125"/>
                                <a:gd name="connsiteX1716" fmla="*/ 1234331 w 11122887"/>
                                <a:gd name="connsiteY1716" fmla="*/ 2288044 h 6077125"/>
                                <a:gd name="connsiteX1717" fmla="*/ 1298011 w 11122887"/>
                                <a:gd name="connsiteY1717" fmla="*/ 2317032 h 6077125"/>
                                <a:gd name="connsiteX1718" fmla="*/ 1320815 w 11122887"/>
                                <a:gd name="connsiteY1718" fmla="*/ 2297515 h 6077125"/>
                                <a:gd name="connsiteX1719" fmla="*/ 1284194 w 11122887"/>
                                <a:gd name="connsiteY1719" fmla="*/ 2274616 h 6077125"/>
                                <a:gd name="connsiteX1720" fmla="*/ 1226532 w 11122887"/>
                                <a:gd name="connsiteY1720" fmla="*/ 2259005 h 6077125"/>
                                <a:gd name="connsiteX1721" fmla="*/ 1185757 w 11122887"/>
                                <a:gd name="connsiteY1721" fmla="*/ 2241755 h 6077125"/>
                                <a:gd name="connsiteX1722" fmla="*/ 453572 w 11122887"/>
                                <a:gd name="connsiteY1722" fmla="*/ 1964221 h 6077125"/>
                                <a:gd name="connsiteX1723" fmla="*/ 408511 w 11122887"/>
                                <a:gd name="connsiteY1723" fmla="*/ 1970056 h 6077125"/>
                                <a:gd name="connsiteX1724" fmla="*/ 397740 w 11122887"/>
                                <a:gd name="connsiteY1724" fmla="*/ 2004828 h 6077125"/>
                                <a:gd name="connsiteX1725" fmla="*/ 419759 w 11122887"/>
                                <a:gd name="connsiteY1725" fmla="*/ 1997708 h 6077125"/>
                                <a:gd name="connsiteX1726" fmla="*/ 453572 w 11122887"/>
                                <a:gd name="connsiteY1726" fmla="*/ 1977176 h 6077125"/>
                                <a:gd name="connsiteX1727" fmla="*/ 472502 w 11122887"/>
                                <a:gd name="connsiteY1727" fmla="*/ 1963342 h 6077125"/>
                                <a:gd name="connsiteX1728" fmla="*/ 453572 w 11122887"/>
                                <a:gd name="connsiteY1728" fmla="*/ 1964221 h 6077125"/>
                                <a:gd name="connsiteX1729" fmla="*/ 445933 w 11122887"/>
                                <a:gd name="connsiteY1729" fmla="*/ 1935386 h 6077125"/>
                                <a:gd name="connsiteX1730" fmla="*/ 442762 w 11122887"/>
                                <a:gd name="connsiteY1730" fmla="*/ 1947901 h 6077125"/>
                                <a:gd name="connsiteX1731" fmla="*/ 467077 w 11122887"/>
                                <a:gd name="connsiteY1731" fmla="*/ 1937432 h 6077125"/>
                                <a:gd name="connsiteX1732" fmla="*/ 481057 w 11122887"/>
                                <a:gd name="connsiteY1732" fmla="*/ 1935386 h 6077125"/>
                                <a:gd name="connsiteX1733" fmla="*/ 445933 w 11122887"/>
                                <a:gd name="connsiteY1733" fmla="*/ 1935386 h 6077125"/>
                                <a:gd name="connsiteX1734" fmla="*/ 30225 w 11122887"/>
                                <a:gd name="connsiteY1734" fmla="*/ 1868819 h 6077125"/>
                                <a:gd name="connsiteX1735" fmla="*/ 3894 w 11122887"/>
                                <a:gd name="connsiteY1735" fmla="*/ 1874467 h 6077125"/>
                                <a:gd name="connsiteX1736" fmla="*/ 45749 w 11122887"/>
                                <a:gd name="connsiteY1736" fmla="*/ 1887236 h 6077125"/>
                                <a:gd name="connsiteX1737" fmla="*/ 62657 w 11122887"/>
                                <a:gd name="connsiteY1737" fmla="*/ 1879287 h 6077125"/>
                                <a:gd name="connsiteX1738" fmla="*/ 56361 w 11122887"/>
                                <a:gd name="connsiteY1738" fmla="*/ 1864861 h 6077125"/>
                                <a:gd name="connsiteX1739" fmla="*/ 30225 w 11122887"/>
                                <a:gd name="connsiteY1739" fmla="*/ 1868819 h 6077125"/>
                                <a:gd name="connsiteX1740" fmla="*/ 6677811 w 11122887"/>
                                <a:gd name="connsiteY1740" fmla="*/ 4595119 h 6077125"/>
                                <a:gd name="connsiteX1741" fmla="*/ 6568490 w 11122887"/>
                                <a:gd name="connsiteY1741" fmla="*/ 4657610 h 6077125"/>
                                <a:gd name="connsiteX1742" fmla="*/ 6564879 w 11122887"/>
                                <a:gd name="connsiteY1742" fmla="*/ 4734596 h 6077125"/>
                                <a:gd name="connsiteX1743" fmla="*/ 6527613 w 11122887"/>
                                <a:gd name="connsiteY1743" fmla="*/ 4840569 h 6077125"/>
                                <a:gd name="connsiteX1744" fmla="*/ 6558860 w 11122887"/>
                                <a:gd name="connsiteY1744" fmla="*/ 4940978 h 6077125"/>
                                <a:gd name="connsiteX1745" fmla="*/ 6610537 w 11122887"/>
                                <a:gd name="connsiteY1745" fmla="*/ 4969983 h 6077125"/>
                                <a:gd name="connsiteX1746" fmla="*/ 6659755 w 11122887"/>
                                <a:gd name="connsiteY1746" fmla="*/ 4949908 h 6077125"/>
                                <a:gd name="connsiteX1747" fmla="*/ 6683745 w 11122887"/>
                                <a:gd name="connsiteY1747" fmla="*/ 4839469 h 6077125"/>
                                <a:gd name="connsiteX1748" fmla="*/ 6719790 w 11122887"/>
                                <a:gd name="connsiteY1748" fmla="*/ 4682184 h 6077125"/>
                                <a:gd name="connsiteX1749" fmla="*/ 6736660 w 11122887"/>
                                <a:gd name="connsiteY1749" fmla="*/ 4620792 h 6077125"/>
                                <a:gd name="connsiteX1750" fmla="*/ 6747426 w 11122887"/>
                                <a:gd name="connsiteY1750" fmla="*/ 4612978 h 6077125"/>
                                <a:gd name="connsiteX1751" fmla="*/ 6717417 w 11122887"/>
                                <a:gd name="connsiteY1751" fmla="*/ 4518167 h 6077125"/>
                                <a:gd name="connsiteX1752" fmla="*/ 6677811 w 11122887"/>
                                <a:gd name="connsiteY1752" fmla="*/ 4595119 h 6077125"/>
                                <a:gd name="connsiteX1753" fmla="*/ 6711466 w 11122887"/>
                                <a:gd name="connsiteY1753" fmla="*/ 1163452 h 6077125"/>
                                <a:gd name="connsiteX1754" fmla="*/ 6687984 w 11122887"/>
                                <a:gd name="connsiteY1754" fmla="*/ 1197344 h 6077125"/>
                                <a:gd name="connsiteX1755" fmla="*/ 6746561 w 11122887"/>
                                <a:gd name="connsiteY1755" fmla="*/ 1187315 h 6077125"/>
                                <a:gd name="connsiteX1756" fmla="*/ 6711466 w 11122887"/>
                                <a:gd name="connsiteY1756" fmla="*/ 1163452 h 6077125"/>
                                <a:gd name="connsiteX1757" fmla="*/ 7299864 w 11122887"/>
                                <a:gd name="connsiteY1757" fmla="*/ 593386 h 6077125"/>
                                <a:gd name="connsiteX1758" fmla="*/ 7169028 w 11122887"/>
                                <a:gd name="connsiteY1758" fmla="*/ 646948 h 6077125"/>
                                <a:gd name="connsiteX1759" fmla="*/ 6956421 w 11122887"/>
                                <a:gd name="connsiteY1759" fmla="*/ 735074 h 6077125"/>
                                <a:gd name="connsiteX1760" fmla="*/ 6869937 w 11122887"/>
                                <a:gd name="connsiteY1760" fmla="*/ 855592 h 6077125"/>
                                <a:gd name="connsiteX1761" fmla="*/ 6830298 w 11122887"/>
                                <a:gd name="connsiteY1761" fmla="*/ 928075 h 6077125"/>
                                <a:gd name="connsiteX1762" fmla="*/ 6794270 w 11122887"/>
                                <a:gd name="connsiteY1762" fmla="*/ 1011775 h 6077125"/>
                                <a:gd name="connsiteX1763" fmla="*/ 6910729 w 11122887"/>
                                <a:gd name="connsiteY1763" fmla="*/ 1085405 h 6077125"/>
                                <a:gd name="connsiteX1764" fmla="*/ 6969646 w 11122887"/>
                                <a:gd name="connsiteY1764" fmla="*/ 1078689 h 6077125"/>
                                <a:gd name="connsiteX1765" fmla="*/ 6923988 w 11122887"/>
                                <a:gd name="connsiteY1765" fmla="*/ 932536 h 6077125"/>
                                <a:gd name="connsiteX1766" fmla="*/ 6984074 w 11122887"/>
                                <a:gd name="connsiteY1766" fmla="*/ 841052 h 6077125"/>
                                <a:gd name="connsiteX1767" fmla="*/ 7111367 w 11122887"/>
                                <a:gd name="connsiteY1767" fmla="*/ 716074 h 6077125"/>
                                <a:gd name="connsiteX1768" fmla="*/ 7309918 w 11122887"/>
                                <a:gd name="connsiteY1768" fmla="*/ 640626 h 6077125"/>
                                <a:gd name="connsiteX1769" fmla="*/ 7314309 w 11122887"/>
                                <a:gd name="connsiteY1769" fmla="*/ 639126 h 6077125"/>
                                <a:gd name="connsiteX1770" fmla="*/ 7299864 w 11122887"/>
                                <a:gd name="connsiteY1770" fmla="*/ 593386 h 6077125"/>
                                <a:gd name="connsiteX1771" fmla="*/ 7002079 w 11122887"/>
                                <a:gd name="connsiteY1771" fmla="*/ 1094843 h 6077125"/>
                                <a:gd name="connsiteX1772" fmla="*/ 7006911 w 11122887"/>
                                <a:gd name="connsiteY1772" fmla="*/ 1120521 h 6077125"/>
                                <a:gd name="connsiteX1773" fmla="*/ 7044092 w 11122887"/>
                                <a:gd name="connsiteY1773" fmla="*/ 1130554 h 6077125"/>
                                <a:gd name="connsiteX1774" fmla="*/ 7002079 w 11122887"/>
                                <a:gd name="connsiteY1774" fmla="*/ 1094843 h 6077125"/>
                                <a:gd name="connsiteX1775" fmla="*/ 7396554 w 11122887"/>
                                <a:gd name="connsiteY1775" fmla="*/ 867836 h 6077125"/>
                                <a:gd name="connsiteX1776" fmla="*/ 7365359 w 11122887"/>
                                <a:gd name="connsiteY1776" fmla="*/ 864476 h 6077125"/>
                                <a:gd name="connsiteX1777" fmla="*/ 7408609 w 11122887"/>
                                <a:gd name="connsiteY1777" fmla="*/ 900186 h 6077125"/>
                                <a:gd name="connsiteX1778" fmla="*/ 7396554 w 11122887"/>
                                <a:gd name="connsiteY1778" fmla="*/ 867836 h 6077125"/>
                                <a:gd name="connsiteX1779" fmla="*/ 3262166 w 11122887"/>
                                <a:gd name="connsiteY1779" fmla="*/ 2271842 h 6077125"/>
                                <a:gd name="connsiteX1780" fmla="*/ 3191958 w 11122887"/>
                                <a:gd name="connsiteY1780" fmla="*/ 2247877 h 6077125"/>
                                <a:gd name="connsiteX1781" fmla="*/ 3223171 w 11122887"/>
                                <a:gd name="connsiteY1781" fmla="*/ 2281330 h 6077125"/>
                                <a:gd name="connsiteX1782" fmla="*/ 3262166 w 11122887"/>
                                <a:gd name="connsiteY1782" fmla="*/ 2271842 h 6077125"/>
                                <a:gd name="connsiteX1783" fmla="*/ 3198571 w 11122887"/>
                                <a:gd name="connsiteY1783" fmla="*/ 2383988 h 6077125"/>
                                <a:gd name="connsiteX1784" fmla="*/ 3203640 w 11122887"/>
                                <a:gd name="connsiteY1784" fmla="*/ 2419978 h 6077125"/>
                                <a:gd name="connsiteX1785" fmla="*/ 3246331 w 11122887"/>
                                <a:gd name="connsiteY1785" fmla="*/ 2420485 h 6077125"/>
                                <a:gd name="connsiteX1786" fmla="*/ 3231292 w 11122887"/>
                                <a:gd name="connsiteY1786" fmla="*/ 2412705 h 6077125"/>
                                <a:gd name="connsiteX1787" fmla="*/ 3198571 w 11122887"/>
                                <a:gd name="connsiteY1787" fmla="*/ 2383988 h 6077125"/>
                                <a:gd name="connsiteX1788" fmla="*/ 11066463 w 11122887"/>
                                <a:gd name="connsiteY1788" fmla="*/ 1615301 h 6077125"/>
                                <a:gd name="connsiteX1789" fmla="*/ 11009717 w 11122887"/>
                                <a:gd name="connsiteY1789" fmla="*/ 1609416 h 6077125"/>
                                <a:gd name="connsiteX1790" fmla="*/ 10998035 w 11122887"/>
                                <a:gd name="connsiteY1790" fmla="*/ 1647925 h 6077125"/>
                                <a:gd name="connsiteX1791" fmla="*/ 10995272 w 11122887"/>
                                <a:gd name="connsiteY1791" fmla="*/ 1673886 h 6077125"/>
                                <a:gd name="connsiteX1792" fmla="*/ 10943985 w 11122887"/>
                                <a:gd name="connsiteY1792" fmla="*/ 1652948 h 6077125"/>
                                <a:gd name="connsiteX1793" fmla="*/ 10897107 w 11122887"/>
                                <a:gd name="connsiteY1793" fmla="*/ 1623639 h 6077125"/>
                                <a:gd name="connsiteX1794" fmla="*/ 10828679 w 11122887"/>
                                <a:gd name="connsiteY1794" fmla="*/ 1600249 h 6077125"/>
                                <a:gd name="connsiteX1795" fmla="*/ 10810707 w 11122887"/>
                                <a:gd name="connsiteY1795" fmla="*/ 1567625 h 6077125"/>
                                <a:gd name="connsiteX1796" fmla="*/ 10795381 w 11122887"/>
                                <a:gd name="connsiteY1796" fmla="*/ 1568420 h 6077125"/>
                                <a:gd name="connsiteX1797" fmla="*/ 10762948 w 11122887"/>
                                <a:gd name="connsiteY1797" fmla="*/ 1617787 h 6077125"/>
                                <a:gd name="connsiteX1798" fmla="*/ 10680939 w 11122887"/>
                                <a:gd name="connsiteY1798" fmla="*/ 1637068 h 6077125"/>
                                <a:gd name="connsiteX1799" fmla="*/ 10728734 w 11122887"/>
                                <a:gd name="connsiteY1799" fmla="*/ 1688938 h 6077125"/>
                                <a:gd name="connsiteX1800" fmla="*/ 10752131 w 11122887"/>
                                <a:gd name="connsiteY1800" fmla="*/ 1734957 h 6077125"/>
                                <a:gd name="connsiteX1801" fmla="*/ 10700742 w 11122887"/>
                                <a:gd name="connsiteY1801" fmla="*/ 1736614 h 6077125"/>
                                <a:gd name="connsiteX1802" fmla="*/ 10604390 w 11122887"/>
                                <a:gd name="connsiteY1802" fmla="*/ 1766718 h 6077125"/>
                                <a:gd name="connsiteX1803" fmla="*/ 10480082 w 11122887"/>
                                <a:gd name="connsiteY1803" fmla="*/ 1831172 h 6077125"/>
                                <a:gd name="connsiteX1804" fmla="*/ 10419741 w 11122887"/>
                                <a:gd name="connsiteY1804" fmla="*/ 1825337 h 6077125"/>
                                <a:gd name="connsiteX1805" fmla="*/ 10353976 w 11122887"/>
                                <a:gd name="connsiteY1805" fmla="*/ 1843737 h 6077125"/>
                                <a:gd name="connsiteX1806" fmla="*/ 10346804 w 11122887"/>
                                <a:gd name="connsiteY1806" fmla="*/ 1816965 h 6077125"/>
                                <a:gd name="connsiteX1807" fmla="*/ 10310725 w 11122887"/>
                                <a:gd name="connsiteY1807" fmla="*/ 1826994 h 6077125"/>
                                <a:gd name="connsiteX1808" fmla="*/ 10240518 w 11122887"/>
                                <a:gd name="connsiteY1808" fmla="*/ 1946599 h 6077125"/>
                                <a:gd name="connsiteX1809" fmla="*/ 10218868 w 11122887"/>
                                <a:gd name="connsiteY1809" fmla="*/ 2027812 h 6077125"/>
                                <a:gd name="connsiteX1810" fmla="*/ 10142319 w 11122887"/>
                                <a:gd name="connsiteY1810" fmla="*/ 2141565 h 6077125"/>
                                <a:gd name="connsiteX1811" fmla="*/ 10014381 w 11122887"/>
                                <a:gd name="connsiteY1811" fmla="*/ 2047042 h 6077125"/>
                                <a:gd name="connsiteX1812" fmla="*/ 10029742 w 11122887"/>
                                <a:gd name="connsiteY1812" fmla="*/ 1951656 h 6077125"/>
                                <a:gd name="connsiteX1813" fmla="*/ 10237788 w 11122887"/>
                                <a:gd name="connsiteY1813" fmla="*/ 1809405 h 6077125"/>
                                <a:gd name="connsiteX1814" fmla="*/ 10279207 w 11122887"/>
                                <a:gd name="connsiteY1814" fmla="*/ 1730762 h 6077125"/>
                                <a:gd name="connsiteX1815" fmla="*/ 10314371 w 11122887"/>
                                <a:gd name="connsiteY1815" fmla="*/ 1715676 h 6077125"/>
                                <a:gd name="connsiteX1816" fmla="*/ 10281039 w 11122887"/>
                                <a:gd name="connsiteY1816" fmla="*/ 1712362 h 6077125"/>
                                <a:gd name="connsiteX1817" fmla="*/ 10220648 w 11122887"/>
                                <a:gd name="connsiteY1817" fmla="*/ 1744986 h 6077125"/>
                                <a:gd name="connsiteX1818" fmla="*/ 10179228 w 11122887"/>
                                <a:gd name="connsiteY1818" fmla="*/ 1756672 h 6077125"/>
                                <a:gd name="connsiteX1819" fmla="*/ 10165767 w 11122887"/>
                                <a:gd name="connsiteY1819" fmla="*/ 1724099 h 6077125"/>
                                <a:gd name="connsiteX1820" fmla="*/ 10100900 w 11122887"/>
                                <a:gd name="connsiteY1820" fmla="*/ 1741671 h 6077125"/>
                                <a:gd name="connsiteX1821" fmla="*/ 9991019 w 11122887"/>
                                <a:gd name="connsiteY1821" fmla="*/ 1808577 h 6077125"/>
                                <a:gd name="connsiteX1822" fmla="*/ 9987407 w 11122887"/>
                                <a:gd name="connsiteY1822" fmla="*/ 1855424 h 6077125"/>
                                <a:gd name="connsiteX1823" fmla="*/ 9903653 w 11122887"/>
                                <a:gd name="connsiteY1823" fmla="*/ 1860481 h 6077125"/>
                                <a:gd name="connsiteX1824" fmla="*/ 9907214 w 11122887"/>
                                <a:gd name="connsiteY1824" fmla="*/ 1846224 h 6077125"/>
                                <a:gd name="connsiteX1825" fmla="*/ 9840533 w 11122887"/>
                                <a:gd name="connsiteY1825" fmla="*/ 1826994 h 6077125"/>
                                <a:gd name="connsiteX1826" fmla="*/ 9792857 w 11122887"/>
                                <a:gd name="connsiteY1826" fmla="*/ 1842875 h 6077125"/>
                                <a:gd name="connsiteX1827" fmla="*/ 9758609 w 11122887"/>
                                <a:gd name="connsiteY1827" fmla="*/ 1832000 h 6077125"/>
                                <a:gd name="connsiteX1828" fmla="*/ 9657748 w 11122887"/>
                                <a:gd name="connsiteY1828" fmla="*/ 1821937 h 6077125"/>
                                <a:gd name="connsiteX1829" fmla="*/ 9613599 w 11122887"/>
                                <a:gd name="connsiteY1829" fmla="*/ 1837023 h 6077125"/>
                                <a:gd name="connsiteX1830" fmla="*/ 9505498 w 11122887"/>
                                <a:gd name="connsiteY1830" fmla="*/ 1944146 h 6077125"/>
                                <a:gd name="connsiteX1831" fmla="*/ 9405519 w 11122887"/>
                                <a:gd name="connsiteY1831" fmla="*/ 2017783 h 6077125"/>
                                <a:gd name="connsiteX1832" fmla="*/ 9393786 w 11122887"/>
                                <a:gd name="connsiteY1832" fmla="*/ 2052927 h 6077125"/>
                                <a:gd name="connsiteX1833" fmla="*/ 9428916 w 11122887"/>
                                <a:gd name="connsiteY1833" fmla="*/ 2080511 h 6077125"/>
                                <a:gd name="connsiteX1834" fmla="*/ 9474879 w 11122887"/>
                                <a:gd name="connsiteY1834" fmla="*/ 2113964 h 6077125"/>
                                <a:gd name="connsiteX1835" fmla="*/ 9500988 w 11122887"/>
                                <a:gd name="connsiteY1835" fmla="*/ 2099741 h 6077125"/>
                                <a:gd name="connsiteX1836" fmla="*/ 9518129 w 11122887"/>
                                <a:gd name="connsiteY1836" fmla="*/ 2072123 h 6077125"/>
                                <a:gd name="connsiteX1837" fmla="*/ 9569450 w 11122887"/>
                                <a:gd name="connsiteY1837" fmla="*/ 2133244 h 6077125"/>
                                <a:gd name="connsiteX1838" fmla="*/ 9555038 w 11122887"/>
                                <a:gd name="connsiteY1838" fmla="*/ 2226973 h 6077125"/>
                                <a:gd name="connsiteX1839" fmla="*/ 9520774 w 11122887"/>
                                <a:gd name="connsiteY1839" fmla="*/ 2372538 h 6077125"/>
                                <a:gd name="connsiteX1840" fmla="*/ 9471251 w 11122887"/>
                                <a:gd name="connsiteY1840" fmla="*/ 2467924 h 6077125"/>
                                <a:gd name="connsiteX1841" fmla="*/ 9339787 w 11122887"/>
                                <a:gd name="connsiteY1841" fmla="*/ 2605980 h 6077125"/>
                                <a:gd name="connsiteX1842" fmla="*/ 9295622 w 11122887"/>
                                <a:gd name="connsiteY1842" fmla="*/ 2596780 h 6077125"/>
                                <a:gd name="connsiteX1843" fmla="*/ 9255066 w 11122887"/>
                                <a:gd name="connsiteY1843" fmla="*/ 2602632 h 6077125"/>
                                <a:gd name="connsiteX1844" fmla="*/ 9211867 w 11122887"/>
                                <a:gd name="connsiteY1844" fmla="*/ 2669538 h 6077125"/>
                                <a:gd name="connsiteX1845" fmla="*/ 9162293 w 11122887"/>
                                <a:gd name="connsiteY1845" fmla="*/ 2728122 h 6077125"/>
                                <a:gd name="connsiteX1846" fmla="*/ 9151476 w 11122887"/>
                                <a:gd name="connsiteY1846" fmla="*/ 2775832 h 6077125"/>
                                <a:gd name="connsiteX1847" fmla="*/ 9194727 w 11122887"/>
                                <a:gd name="connsiteY1847" fmla="*/ 2861984 h 6077125"/>
                                <a:gd name="connsiteX1848" fmla="*/ 9172228 w 11122887"/>
                                <a:gd name="connsiteY1848" fmla="*/ 2947392 h 6077125"/>
                                <a:gd name="connsiteX1849" fmla="*/ 9116364 w 11122887"/>
                                <a:gd name="connsiteY1849" fmla="*/ 2964930 h 6077125"/>
                                <a:gd name="connsiteX1850" fmla="*/ 9116364 w 11122887"/>
                                <a:gd name="connsiteY1850" fmla="*/ 2890464 h 6077125"/>
                                <a:gd name="connsiteX1851" fmla="*/ 9102817 w 11122887"/>
                                <a:gd name="connsiteY1851" fmla="*/ 2858669 h 6077125"/>
                                <a:gd name="connsiteX1852" fmla="*/ 9116364 w 11122887"/>
                                <a:gd name="connsiteY1852" fmla="*/ 2820988 h 6077125"/>
                                <a:gd name="connsiteX1853" fmla="*/ 9075859 w 11122887"/>
                                <a:gd name="connsiteY1853" fmla="*/ 2797598 h 6077125"/>
                                <a:gd name="connsiteX1854" fmla="*/ 9074978 w 11122887"/>
                                <a:gd name="connsiteY1854" fmla="*/ 2752408 h 6077125"/>
                                <a:gd name="connsiteX1855" fmla="*/ 9029015 w 11122887"/>
                                <a:gd name="connsiteY1855" fmla="*/ 2734008 h 6077125"/>
                                <a:gd name="connsiteX1856" fmla="*/ 8988410 w 11122887"/>
                                <a:gd name="connsiteY1856" fmla="*/ 2734802 h 6077125"/>
                                <a:gd name="connsiteX1857" fmla="*/ 8978560 w 11122887"/>
                                <a:gd name="connsiteY1857" fmla="*/ 2698018 h 6077125"/>
                                <a:gd name="connsiteX1858" fmla="*/ 8922763 w 11122887"/>
                                <a:gd name="connsiteY1858" fmla="*/ 2722270 h 6077125"/>
                                <a:gd name="connsiteX1859" fmla="*/ 8856946 w 11122887"/>
                                <a:gd name="connsiteY1859" fmla="*/ 2755723 h 6077125"/>
                                <a:gd name="connsiteX1860" fmla="*/ 8836244 w 11122887"/>
                                <a:gd name="connsiteY1860" fmla="*/ 2783375 h 6077125"/>
                                <a:gd name="connsiteX1861" fmla="*/ 8883954 w 11122887"/>
                                <a:gd name="connsiteY1861" fmla="*/ 2836903 h 6077125"/>
                                <a:gd name="connsiteX1862" fmla="*/ 8945210 w 11122887"/>
                                <a:gd name="connsiteY1862" fmla="*/ 2828531 h 6077125"/>
                                <a:gd name="connsiteX1863" fmla="*/ 8972269 w 11122887"/>
                                <a:gd name="connsiteY1863" fmla="*/ 2843583 h 6077125"/>
                                <a:gd name="connsiteX1864" fmla="*/ 8910132 w 11122887"/>
                                <a:gd name="connsiteY1864" fmla="*/ 2900493 h 6077125"/>
                                <a:gd name="connsiteX1865" fmla="*/ 8897501 w 11122887"/>
                                <a:gd name="connsiteY1865" fmla="*/ 2943198 h 6077125"/>
                                <a:gd name="connsiteX1866" fmla="*/ 8938920 w 11122887"/>
                                <a:gd name="connsiteY1866" fmla="*/ 3002611 h 6077125"/>
                                <a:gd name="connsiteX1867" fmla="*/ 8937140 w 11122887"/>
                                <a:gd name="connsiteY1867" fmla="*/ 3056088 h 6077125"/>
                                <a:gd name="connsiteX1868" fmla="*/ 8956061 w 11122887"/>
                                <a:gd name="connsiteY1868" fmla="*/ 3121421 h 6077125"/>
                                <a:gd name="connsiteX1869" fmla="*/ 8960536 w 11122887"/>
                                <a:gd name="connsiteY1869" fmla="*/ 3147347 h 6077125"/>
                                <a:gd name="connsiteX1870" fmla="*/ 8900197 w 11122887"/>
                                <a:gd name="connsiteY1870" fmla="*/ 3264500 h 6077125"/>
                                <a:gd name="connsiteX1871" fmla="*/ 8823648 w 11122887"/>
                                <a:gd name="connsiteY1871" fmla="*/ 3344800 h 6077125"/>
                                <a:gd name="connsiteX1872" fmla="*/ 8707426 w 11122887"/>
                                <a:gd name="connsiteY1872" fmla="*/ 3395808 h 6077125"/>
                                <a:gd name="connsiteX1873" fmla="*/ 8632675 w 11122887"/>
                                <a:gd name="connsiteY1873" fmla="*/ 3417608 h 6077125"/>
                                <a:gd name="connsiteX1874" fmla="*/ 8621027 w 11122887"/>
                                <a:gd name="connsiteY1874" fmla="*/ 3446038 h 6077125"/>
                                <a:gd name="connsiteX1875" fmla="*/ 8606532 w 11122887"/>
                                <a:gd name="connsiteY1875" fmla="*/ 3434318 h 6077125"/>
                                <a:gd name="connsiteX1876" fmla="*/ 8599359 w 11122887"/>
                                <a:gd name="connsiteY1876" fmla="*/ 3409236 h 6077125"/>
                                <a:gd name="connsiteX1877" fmla="*/ 8539935 w 11122887"/>
                                <a:gd name="connsiteY1877" fmla="*/ 3420923 h 6077125"/>
                                <a:gd name="connsiteX1878" fmla="*/ 8471422 w 11122887"/>
                                <a:gd name="connsiteY1878" fmla="*/ 3479541 h 6077125"/>
                                <a:gd name="connsiteX1879" fmla="*/ 8474186 w 11122887"/>
                                <a:gd name="connsiteY1879" fmla="*/ 3513823 h 6077125"/>
                                <a:gd name="connsiteX1880" fmla="*/ 8556126 w 11122887"/>
                                <a:gd name="connsiteY1880" fmla="*/ 3610849 h 6077125"/>
                                <a:gd name="connsiteX1881" fmla="*/ 8573267 w 11122887"/>
                                <a:gd name="connsiteY1881" fmla="*/ 3693720 h 6077125"/>
                                <a:gd name="connsiteX1882" fmla="*/ 8479577 w 11122887"/>
                                <a:gd name="connsiteY1882" fmla="*/ 3803330 h 6077125"/>
                                <a:gd name="connsiteX1883" fmla="*/ 8448941 w 11122887"/>
                                <a:gd name="connsiteY1883" fmla="*/ 3810839 h 6077125"/>
                                <a:gd name="connsiteX1884" fmla="*/ 8415626 w 11122887"/>
                                <a:gd name="connsiteY1884" fmla="*/ 3740568 h 6077125"/>
                                <a:gd name="connsiteX1885" fmla="*/ 8320123 w 11122887"/>
                                <a:gd name="connsiteY1885" fmla="*/ 3697035 h 6077125"/>
                                <a:gd name="connsiteX1886" fmla="*/ 8316477 w 11122887"/>
                                <a:gd name="connsiteY1886" fmla="*/ 3676960 h 6077125"/>
                                <a:gd name="connsiteX1887" fmla="*/ 8292199 w 11122887"/>
                                <a:gd name="connsiteY1887" fmla="*/ 3702075 h 6077125"/>
                                <a:gd name="connsiteX1888" fmla="*/ 8268802 w 11122887"/>
                                <a:gd name="connsiteY1888" fmla="*/ 3751459 h 6077125"/>
                                <a:gd name="connsiteX1889" fmla="*/ 8277788 w 11122887"/>
                                <a:gd name="connsiteY1889" fmla="*/ 3808353 h 6077125"/>
                                <a:gd name="connsiteX1890" fmla="*/ 8307525 w 11122887"/>
                                <a:gd name="connsiteY1890" fmla="*/ 3866092 h 6077125"/>
                                <a:gd name="connsiteX1891" fmla="*/ 8352556 w 11122887"/>
                                <a:gd name="connsiteY1891" fmla="*/ 3909590 h 6077125"/>
                                <a:gd name="connsiteX1892" fmla="*/ 8387720 w 11122887"/>
                                <a:gd name="connsiteY1892" fmla="*/ 3963135 h 6077125"/>
                                <a:gd name="connsiteX1893" fmla="*/ 8411150 w 11122887"/>
                                <a:gd name="connsiteY1893" fmla="*/ 4035943 h 6077125"/>
                                <a:gd name="connsiteX1894" fmla="*/ 8400300 w 11122887"/>
                                <a:gd name="connsiteY1894" fmla="*/ 4053481 h 6077125"/>
                                <a:gd name="connsiteX1895" fmla="*/ 8334534 w 11122887"/>
                                <a:gd name="connsiteY1895" fmla="*/ 4001628 h 6077125"/>
                                <a:gd name="connsiteX1896" fmla="*/ 8308441 w 11122887"/>
                                <a:gd name="connsiteY1896" fmla="*/ 3912939 h 6077125"/>
                                <a:gd name="connsiteX1897" fmla="*/ 8236402 w 11122887"/>
                                <a:gd name="connsiteY1897" fmla="*/ 3845154 h 6077125"/>
                                <a:gd name="connsiteX1898" fmla="*/ 8238183 w 11122887"/>
                                <a:gd name="connsiteY1898" fmla="*/ 3776540 h 6077125"/>
                                <a:gd name="connsiteX1899" fmla="*/ 8231859 w 11122887"/>
                                <a:gd name="connsiteY1899" fmla="*/ 3677839 h 6077125"/>
                                <a:gd name="connsiteX1900" fmla="*/ 8201205 w 11122887"/>
                                <a:gd name="connsiteY1900" fmla="*/ 3566522 h 6077125"/>
                                <a:gd name="connsiteX1901" fmla="*/ 8181844 w 11122887"/>
                                <a:gd name="connsiteY1901" fmla="*/ 3566522 h 6077125"/>
                                <a:gd name="connsiteX1902" fmla="*/ 8143594 w 11122887"/>
                                <a:gd name="connsiteY1902" fmla="*/ 3597489 h 6077125"/>
                                <a:gd name="connsiteX1903" fmla="*/ 8112059 w 11122887"/>
                                <a:gd name="connsiteY1903" fmla="*/ 3586580 h 6077125"/>
                                <a:gd name="connsiteX1904" fmla="*/ 8123351 w 11122887"/>
                                <a:gd name="connsiteY1904" fmla="*/ 3531801 h 6077125"/>
                                <a:gd name="connsiteX1905" fmla="*/ 8087747 w 11122887"/>
                                <a:gd name="connsiteY1905" fmla="*/ 3464844 h 6077125"/>
                                <a:gd name="connsiteX1906" fmla="*/ 8035053 w 11122887"/>
                                <a:gd name="connsiteY1906" fmla="*/ 3397939 h 6077125"/>
                                <a:gd name="connsiteX1907" fmla="*/ 7996312 w 11122887"/>
                                <a:gd name="connsiteY1907" fmla="*/ 3391647 h 6077125"/>
                                <a:gd name="connsiteX1908" fmla="*/ 7893604 w 11122887"/>
                                <a:gd name="connsiteY1908" fmla="*/ 3412974 h 6077125"/>
                                <a:gd name="connsiteX1909" fmla="*/ 7882838 w 11122887"/>
                                <a:gd name="connsiteY1909" fmla="*/ 3440203 h 6077125"/>
                                <a:gd name="connsiteX1910" fmla="*/ 7785588 w 11122887"/>
                                <a:gd name="connsiteY1910" fmla="*/ 3532224 h 6077125"/>
                                <a:gd name="connsiteX1911" fmla="*/ 7699850 w 11122887"/>
                                <a:gd name="connsiteY1911" fmla="*/ 3604203 h 6077125"/>
                                <a:gd name="connsiteX1912" fmla="*/ 7674791 w 11122887"/>
                                <a:gd name="connsiteY1912" fmla="*/ 3634696 h 6077125"/>
                                <a:gd name="connsiteX1913" fmla="*/ 7674588 w 11122887"/>
                                <a:gd name="connsiteY1913" fmla="*/ 3697898 h 6077125"/>
                                <a:gd name="connsiteX1914" fmla="*/ 7658041 w 11122887"/>
                                <a:gd name="connsiteY1914" fmla="*/ 3745303 h 6077125"/>
                                <a:gd name="connsiteX1915" fmla="*/ 7642188 w 11122887"/>
                                <a:gd name="connsiteY1915" fmla="*/ 3800844 h 6077125"/>
                                <a:gd name="connsiteX1916" fmla="*/ 7606754 w 11122887"/>
                                <a:gd name="connsiteY1916" fmla="*/ 3845154 h 6077125"/>
                                <a:gd name="connsiteX1917" fmla="*/ 7577931 w 11122887"/>
                                <a:gd name="connsiteY1917" fmla="*/ 3835954 h 6077125"/>
                                <a:gd name="connsiteX1918" fmla="*/ 7484276 w 11122887"/>
                                <a:gd name="connsiteY1918" fmla="*/ 3659422 h 6077125"/>
                                <a:gd name="connsiteX1919" fmla="*/ 7451809 w 11122887"/>
                                <a:gd name="connsiteY1919" fmla="*/ 3548950 h 6077125"/>
                                <a:gd name="connsiteX1920" fmla="*/ 7449113 w 11122887"/>
                                <a:gd name="connsiteY1920" fmla="*/ 3386641 h 6077125"/>
                                <a:gd name="connsiteX1921" fmla="*/ 7425394 w 11122887"/>
                                <a:gd name="connsiteY1921" fmla="*/ 3412551 h 6077125"/>
                                <a:gd name="connsiteX1922" fmla="*/ 7398708 w 11122887"/>
                                <a:gd name="connsiteY1922" fmla="*/ 3437937 h 6077125"/>
                                <a:gd name="connsiteX1923" fmla="*/ 7352168 w 11122887"/>
                                <a:gd name="connsiteY1923" fmla="*/ 3419807 h 6077125"/>
                                <a:gd name="connsiteX1924" fmla="*/ 7325957 w 11122887"/>
                                <a:gd name="connsiteY1924" fmla="*/ 3388603 h 6077125"/>
                                <a:gd name="connsiteX1925" fmla="*/ 7366596 w 11122887"/>
                                <a:gd name="connsiteY1925" fmla="*/ 3379673 h 6077125"/>
                                <a:gd name="connsiteX1926" fmla="*/ 7375531 w 11122887"/>
                                <a:gd name="connsiteY1926" fmla="*/ 3365704 h 6077125"/>
                                <a:gd name="connsiteX1927" fmla="*/ 7343420 w 11122887"/>
                                <a:gd name="connsiteY1927" fmla="*/ 3368224 h 6077125"/>
                                <a:gd name="connsiteX1928" fmla="*/ 7310715 w 11122887"/>
                                <a:gd name="connsiteY1928" fmla="*/ 3355117 h 6077125"/>
                                <a:gd name="connsiteX1929" fmla="*/ 7278553 w 11122887"/>
                                <a:gd name="connsiteY1929" fmla="*/ 3334771 h 6077125"/>
                                <a:gd name="connsiteX1930" fmla="*/ 7265651 w 11122887"/>
                                <a:gd name="connsiteY1930" fmla="*/ 3302096 h 6077125"/>
                                <a:gd name="connsiteX1931" fmla="*/ 7255783 w 11122887"/>
                                <a:gd name="connsiteY1931" fmla="*/ 3284017 h 6077125"/>
                                <a:gd name="connsiteX1932" fmla="*/ 7215839 w 11122887"/>
                                <a:gd name="connsiteY1932" fmla="*/ 3286232 h 6077125"/>
                                <a:gd name="connsiteX1933" fmla="*/ 7166569 w 11122887"/>
                                <a:gd name="connsiteY1933" fmla="*/ 3299610 h 6077125"/>
                                <a:gd name="connsiteX1934" fmla="*/ 7098108 w 11122887"/>
                                <a:gd name="connsiteY1934" fmla="*/ 3306054 h 6077125"/>
                                <a:gd name="connsiteX1935" fmla="*/ 7023340 w 11122887"/>
                                <a:gd name="connsiteY1935" fmla="*/ 3284558 h 6077125"/>
                                <a:gd name="connsiteX1936" fmla="*/ 6978326 w 11122887"/>
                                <a:gd name="connsiteY1936" fmla="*/ 3277573 h 6077125"/>
                                <a:gd name="connsiteX1937" fmla="*/ 6952183 w 11122887"/>
                                <a:gd name="connsiteY1937" fmla="*/ 3250513 h 6077125"/>
                                <a:gd name="connsiteX1938" fmla="*/ 6902337 w 11122887"/>
                                <a:gd name="connsiteY1938" fmla="*/ 3239926 h 6077125"/>
                                <a:gd name="connsiteX1939" fmla="*/ 6849558 w 11122887"/>
                                <a:gd name="connsiteY1939" fmla="*/ 3235732 h 6077125"/>
                                <a:gd name="connsiteX1940" fmla="*/ 6813802 w 11122887"/>
                                <a:gd name="connsiteY1940" fmla="*/ 3208401 h 6077125"/>
                                <a:gd name="connsiteX1941" fmla="*/ 6793084 w 11122887"/>
                                <a:gd name="connsiteY1941" fmla="*/ 3196952 h 6077125"/>
                                <a:gd name="connsiteX1942" fmla="*/ 6764566 w 11122887"/>
                                <a:gd name="connsiteY1942" fmla="*/ 3155990 h 6077125"/>
                                <a:gd name="connsiteX1943" fmla="*/ 6748935 w 11122887"/>
                                <a:gd name="connsiteY1943" fmla="*/ 3119442 h 6077125"/>
                                <a:gd name="connsiteX1944" fmla="*/ 6711076 w 11122887"/>
                                <a:gd name="connsiteY1944" fmla="*/ 3111899 h 6077125"/>
                                <a:gd name="connsiteX1945" fmla="*/ 6691595 w 11122887"/>
                                <a:gd name="connsiteY1945" fmla="*/ 3115823 h 6077125"/>
                                <a:gd name="connsiteX1946" fmla="*/ 6670877 w 11122887"/>
                                <a:gd name="connsiteY1946" fmla="*/ 3140616 h 6077125"/>
                                <a:gd name="connsiteX1947" fmla="*/ 6689171 w 11122887"/>
                                <a:gd name="connsiteY1947" fmla="*/ 3178314 h 6077125"/>
                                <a:gd name="connsiteX1948" fmla="*/ 6709329 w 11122887"/>
                                <a:gd name="connsiteY1948" fmla="*/ 3211209 h 6077125"/>
                                <a:gd name="connsiteX1949" fmla="*/ 6734829 w 11122887"/>
                                <a:gd name="connsiteY1949" fmla="*/ 3258614 h 6077125"/>
                                <a:gd name="connsiteX1950" fmla="*/ 6759430 w 11122887"/>
                                <a:gd name="connsiteY1950" fmla="*/ 3303246 h 6077125"/>
                                <a:gd name="connsiteX1951" fmla="*/ 6768178 w 11122887"/>
                                <a:gd name="connsiteY1951" fmla="*/ 3292067 h 6077125"/>
                                <a:gd name="connsiteX1952" fmla="*/ 6766991 w 11122887"/>
                                <a:gd name="connsiteY1952" fmla="*/ 3256365 h 6077125"/>
                                <a:gd name="connsiteX1953" fmla="*/ 6777757 w 11122887"/>
                                <a:gd name="connsiteY1953" fmla="*/ 3288752 h 6077125"/>
                                <a:gd name="connsiteX1954" fmla="*/ 6782877 w 11122887"/>
                                <a:gd name="connsiteY1954" fmla="*/ 3322797 h 6077125"/>
                                <a:gd name="connsiteX1955" fmla="*/ 6805393 w 11122887"/>
                                <a:gd name="connsiteY1955" fmla="*/ 3334179 h 6077125"/>
                                <a:gd name="connsiteX1956" fmla="*/ 6866665 w 11122887"/>
                                <a:gd name="connsiteY1956" fmla="*/ 3329207 h 6077125"/>
                                <a:gd name="connsiteX1957" fmla="*/ 6914053 w 11122887"/>
                                <a:gd name="connsiteY1957" fmla="*/ 3294046 h 6077125"/>
                                <a:gd name="connsiteX1958" fmla="*/ 6933584 w 11122887"/>
                                <a:gd name="connsiteY1958" fmla="*/ 3266428 h 6077125"/>
                                <a:gd name="connsiteX1959" fmla="*/ 6941095 w 11122887"/>
                                <a:gd name="connsiteY1959" fmla="*/ 3310485 h 6077125"/>
                                <a:gd name="connsiteX1960" fmla="*/ 6967560 w 11122887"/>
                                <a:gd name="connsiteY1960" fmla="*/ 3328327 h 6077125"/>
                                <a:gd name="connsiteX1961" fmla="*/ 7007437 w 11122887"/>
                                <a:gd name="connsiteY1961" fmla="*/ 3346457 h 6077125"/>
                                <a:gd name="connsiteX1962" fmla="*/ 7022763 w 11122887"/>
                                <a:gd name="connsiteY1962" fmla="*/ 3371589 h 6077125"/>
                                <a:gd name="connsiteX1963" fmla="*/ 7041091 w 11122887"/>
                                <a:gd name="connsiteY1963" fmla="*/ 3385525 h 6077125"/>
                                <a:gd name="connsiteX1964" fmla="*/ 7040175 w 11122887"/>
                                <a:gd name="connsiteY1964" fmla="*/ 3408120 h 6077125"/>
                                <a:gd name="connsiteX1965" fmla="*/ 7016778 w 11122887"/>
                                <a:gd name="connsiteY1965" fmla="*/ 3446325 h 6077125"/>
                                <a:gd name="connsiteX1966" fmla="*/ 6998756 w 11122887"/>
                                <a:gd name="connsiteY1966" fmla="*/ 3457487 h 6077125"/>
                                <a:gd name="connsiteX1967" fmla="*/ 6991550 w 11122887"/>
                                <a:gd name="connsiteY1967" fmla="*/ 3444938 h 6077125"/>
                                <a:gd name="connsiteX1968" fmla="*/ 6980140 w 11122887"/>
                                <a:gd name="connsiteY1968" fmla="*/ 3489012 h 6077125"/>
                                <a:gd name="connsiteX1969" fmla="*/ 6959405 w 11122887"/>
                                <a:gd name="connsiteY1969" fmla="*/ 3515480 h 6077125"/>
                                <a:gd name="connsiteX1970" fmla="*/ 6902693 w 11122887"/>
                                <a:gd name="connsiteY1970" fmla="*/ 3541153 h 6077125"/>
                                <a:gd name="connsiteX1971" fmla="*/ 6885264 w 11122887"/>
                                <a:gd name="connsiteY1971" fmla="*/ 3569329 h 6077125"/>
                                <a:gd name="connsiteX1972" fmla="*/ 6851050 w 11122887"/>
                                <a:gd name="connsiteY1972" fmla="*/ 3576551 h 6077125"/>
                                <a:gd name="connsiteX1973" fmla="*/ 6821007 w 11122887"/>
                                <a:gd name="connsiteY1973" fmla="*/ 3594174 h 6077125"/>
                                <a:gd name="connsiteX1974" fmla="*/ 6798509 w 11122887"/>
                                <a:gd name="connsiteY1974" fmla="*/ 3613082 h 6077125"/>
                                <a:gd name="connsiteX1975" fmla="*/ 6721333 w 11122887"/>
                                <a:gd name="connsiteY1975" fmla="*/ 3641021 h 6077125"/>
                                <a:gd name="connsiteX1976" fmla="*/ 6701530 w 11122887"/>
                                <a:gd name="connsiteY1976" fmla="*/ 3654923 h 6077125"/>
                                <a:gd name="connsiteX1977" fmla="*/ 6672386 w 11122887"/>
                                <a:gd name="connsiteY1977" fmla="*/ 3669146 h 6077125"/>
                                <a:gd name="connsiteX1978" fmla="*/ 6603602 w 11122887"/>
                                <a:gd name="connsiteY1978" fmla="*/ 3683404 h 6077125"/>
                                <a:gd name="connsiteX1979" fmla="*/ 6551688 w 11122887"/>
                                <a:gd name="connsiteY1979" fmla="*/ 3703749 h 6077125"/>
                                <a:gd name="connsiteX1980" fmla="*/ 6535175 w 11122887"/>
                                <a:gd name="connsiteY1980" fmla="*/ 3686160 h 6077125"/>
                                <a:gd name="connsiteX1981" fmla="*/ 6524968 w 11122887"/>
                                <a:gd name="connsiteY1981" fmla="*/ 3639313 h 6077125"/>
                                <a:gd name="connsiteX1982" fmla="*/ 6501198 w 11122887"/>
                                <a:gd name="connsiteY1982" fmla="*/ 3559571 h 6077125"/>
                                <a:gd name="connsiteX1983" fmla="*/ 6473919 w 11122887"/>
                                <a:gd name="connsiteY1983" fmla="*/ 3512960 h 6077125"/>
                                <a:gd name="connsiteX1984" fmla="*/ 6437298 w 11122887"/>
                                <a:gd name="connsiteY1984" fmla="*/ 3461360 h 6077125"/>
                                <a:gd name="connsiteX1985" fmla="*/ 6412341 w 11122887"/>
                                <a:gd name="connsiteY1985" fmla="*/ 3445209 h 6077125"/>
                                <a:gd name="connsiteX1986" fmla="*/ 6403678 w 11122887"/>
                                <a:gd name="connsiteY1986" fmla="*/ 3396112 h 6077125"/>
                                <a:gd name="connsiteX1987" fmla="*/ 6383824 w 11122887"/>
                                <a:gd name="connsiteY1987" fmla="*/ 3346745 h 6077125"/>
                                <a:gd name="connsiteX1988" fmla="*/ 6347202 w 11122887"/>
                                <a:gd name="connsiteY1988" fmla="*/ 3300202 h 6077125"/>
                                <a:gd name="connsiteX1989" fmla="*/ 6314854 w 11122887"/>
                                <a:gd name="connsiteY1989" fmla="*/ 3238827 h 6077125"/>
                                <a:gd name="connsiteX1990" fmla="*/ 6277266 w 11122887"/>
                                <a:gd name="connsiteY1990" fmla="*/ 3174678 h 6077125"/>
                                <a:gd name="connsiteX1991" fmla="*/ 6268568 w 11122887"/>
                                <a:gd name="connsiteY1991" fmla="*/ 3141174 h 6077125"/>
                                <a:gd name="connsiteX1992" fmla="*/ 6243069 w 11122887"/>
                                <a:gd name="connsiteY1992" fmla="*/ 3171600 h 6077125"/>
                                <a:gd name="connsiteX1993" fmla="*/ 6221436 w 11122887"/>
                                <a:gd name="connsiteY1993" fmla="*/ 3154011 h 6077125"/>
                                <a:gd name="connsiteX1994" fmla="*/ 6201921 w 11122887"/>
                                <a:gd name="connsiteY1994" fmla="*/ 3122537 h 6077125"/>
                                <a:gd name="connsiteX1995" fmla="*/ 6199463 w 11122887"/>
                                <a:gd name="connsiteY1995" fmla="*/ 3161875 h 6077125"/>
                                <a:gd name="connsiteX1996" fmla="*/ 6221131 w 11122887"/>
                                <a:gd name="connsiteY1996" fmla="*/ 3201146 h 6077125"/>
                                <a:gd name="connsiteX1997" fmla="*/ 6270620 w 11122887"/>
                                <a:gd name="connsiteY1997" fmla="*/ 3298781 h 6077125"/>
                                <a:gd name="connsiteX1998" fmla="*/ 6288083 w 11122887"/>
                                <a:gd name="connsiteY1998" fmla="*/ 3343971 h 6077125"/>
                                <a:gd name="connsiteX1999" fmla="*/ 6318652 w 11122887"/>
                                <a:gd name="connsiteY1999" fmla="*/ 3395808 h 6077125"/>
                                <a:gd name="connsiteX2000" fmla="*/ 6336708 w 11122887"/>
                                <a:gd name="connsiteY2000" fmla="*/ 3425388 h 6077125"/>
                                <a:gd name="connsiteX2001" fmla="*/ 6341540 w 11122887"/>
                                <a:gd name="connsiteY2001" fmla="*/ 3489012 h 6077125"/>
                                <a:gd name="connsiteX2002" fmla="*/ 6367039 w 11122887"/>
                                <a:gd name="connsiteY2002" fmla="*/ 3524139 h 6077125"/>
                                <a:gd name="connsiteX2003" fmla="*/ 6383247 w 11122887"/>
                                <a:gd name="connsiteY2003" fmla="*/ 3547834 h 6077125"/>
                                <a:gd name="connsiteX2004" fmla="*/ 6403389 w 11122887"/>
                                <a:gd name="connsiteY2004" fmla="*/ 3598047 h 6077125"/>
                                <a:gd name="connsiteX2005" fmla="*/ 6426481 w 11122887"/>
                                <a:gd name="connsiteY2005" fmla="*/ 3629013 h 6077125"/>
                                <a:gd name="connsiteX2006" fmla="*/ 6456541 w 11122887"/>
                                <a:gd name="connsiteY2006" fmla="*/ 3641021 h 6077125"/>
                                <a:gd name="connsiteX2007" fmla="*/ 6474208 w 11122887"/>
                                <a:gd name="connsiteY2007" fmla="*/ 3660538 h 6077125"/>
                                <a:gd name="connsiteX2008" fmla="*/ 6511507 w 11122887"/>
                                <a:gd name="connsiteY2008" fmla="*/ 3698760 h 6077125"/>
                                <a:gd name="connsiteX2009" fmla="*/ 6514423 w 11122887"/>
                                <a:gd name="connsiteY2009" fmla="*/ 3729152 h 6077125"/>
                                <a:gd name="connsiteX2010" fmla="*/ 6515966 w 11122887"/>
                                <a:gd name="connsiteY2010" fmla="*/ 3747823 h 6077125"/>
                                <a:gd name="connsiteX2011" fmla="*/ 6560047 w 11122887"/>
                                <a:gd name="connsiteY2011" fmla="*/ 3779585 h 6077125"/>
                                <a:gd name="connsiteX2012" fmla="*/ 6585003 w 11122887"/>
                                <a:gd name="connsiteY2012" fmla="*/ 3783542 h 6077125"/>
                                <a:gd name="connsiteX2013" fmla="*/ 6631560 w 11122887"/>
                                <a:gd name="connsiteY2013" fmla="*/ 3772904 h 6077125"/>
                                <a:gd name="connsiteX2014" fmla="*/ 6708702 w 11122887"/>
                                <a:gd name="connsiteY2014" fmla="*/ 3753675 h 6077125"/>
                                <a:gd name="connsiteX2015" fmla="*/ 6775977 w 11122887"/>
                                <a:gd name="connsiteY2015" fmla="*/ 3738589 h 6077125"/>
                                <a:gd name="connsiteX2016" fmla="*/ 6779537 w 11122887"/>
                                <a:gd name="connsiteY2016" fmla="*/ 3772634 h 6077125"/>
                                <a:gd name="connsiteX2017" fmla="*/ 6754953 w 11122887"/>
                                <a:gd name="connsiteY2017" fmla="*/ 3834567 h 6077125"/>
                                <a:gd name="connsiteX2018" fmla="*/ 6736015 w 11122887"/>
                                <a:gd name="connsiteY2018" fmla="*/ 3870557 h 6077125"/>
                                <a:gd name="connsiteX2019" fmla="*/ 6675709 w 11122887"/>
                                <a:gd name="connsiteY2019" fmla="*/ 3968446 h 6077125"/>
                                <a:gd name="connsiteX2020" fmla="*/ 6641783 w 11122887"/>
                                <a:gd name="connsiteY2020" fmla="*/ 4020621 h 6077125"/>
                                <a:gd name="connsiteX2021" fmla="*/ 6566100 w 11122887"/>
                                <a:gd name="connsiteY2021" fmla="*/ 4082791 h 6077125"/>
                                <a:gd name="connsiteX2022" fmla="*/ 6536684 w 11122887"/>
                                <a:gd name="connsiteY2022" fmla="*/ 4117394 h 6077125"/>
                                <a:gd name="connsiteX2023" fmla="*/ 6465171 w 11122887"/>
                                <a:gd name="connsiteY2023" fmla="*/ 4206353 h 6077125"/>
                                <a:gd name="connsiteX2024" fmla="*/ 6437298 w 11122887"/>
                                <a:gd name="connsiteY2024" fmla="*/ 4249564 h 6077125"/>
                                <a:gd name="connsiteX2025" fmla="*/ 6401253 w 11122887"/>
                                <a:gd name="connsiteY2025" fmla="*/ 4306441 h 6077125"/>
                                <a:gd name="connsiteX2026" fmla="*/ 6396150 w 11122887"/>
                                <a:gd name="connsiteY2026" fmla="*/ 4332706 h 6077125"/>
                                <a:gd name="connsiteX2027" fmla="*/ 6416580 w 11122887"/>
                                <a:gd name="connsiteY2027" fmla="*/ 4360561 h 6077125"/>
                                <a:gd name="connsiteX2028" fmla="*/ 6414799 w 11122887"/>
                                <a:gd name="connsiteY2028" fmla="*/ 4418029 h 6077125"/>
                                <a:gd name="connsiteX2029" fmla="*/ 6433144 w 11122887"/>
                                <a:gd name="connsiteY2029" fmla="*/ 4446746 h 6077125"/>
                                <a:gd name="connsiteX2030" fmla="*/ 6449285 w 11122887"/>
                                <a:gd name="connsiteY2030" fmla="*/ 4512333 h 6077125"/>
                                <a:gd name="connsiteX2031" fmla="*/ 6447504 w 11122887"/>
                                <a:gd name="connsiteY2031" fmla="*/ 4594003 h 6077125"/>
                                <a:gd name="connsiteX2032" fmla="*/ 6429210 w 11122887"/>
                                <a:gd name="connsiteY2032" fmla="*/ 4645366 h 6077125"/>
                                <a:gd name="connsiteX2033" fmla="*/ 6362207 w 11122887"/>
                                <a:gd name="connsiteY2033" fmla="*/ 4685499 h 6077125"/>
                                <a:gd name="connsiteX2034" fmla="*/ 6330689 w 11122887"/>
                                <a:gd name="connsiteY2034" fmla="*/ 4703629 h 6077125"/>
                                <a:gd name="connsiteX2035" fmla="*/ 6281200 w 11122887"/>
                                <a:gd name="connsiteY2035" fmla="*/ 4760506 h 6077125"/>
                                <a:gd name="connsiteX2036" fmla="*/ 6267687 w 11122887"/>
                                <a:gd name="connsiteY2036" fmla="*/ 4789544 h 6077125"/>
                                <a:gd name="connsiteX2037" fmla="*/ 6290186 w 11122887"/>
                                <a:gd name="connsiteY2037" fmla="*/ 4839469 h 6077125"/>
                                <a:gd name="connsiteX2038" fmla="*/ 6290779 w 11122887"/>
                                <a:gd name="connsiteY2038" fmla="*/ 4879366 h 6077125"/>
                                <a:gd name="connsiteX2039" fmla="*/ 6285981 w 11122887"/>
                                <a:gd name="connsiteY2039" fmla="*/ 4918941 h 6077125"/>
                                <a:gd name="connsiteX2040" fmla="*/ 6224132 w 11122887"/>
                                <a:gd name="connsiteY2040" fmla="*/ 4955202 h 6077125"/>
                                <a:gd name="connsiteX2041" fmla="*/ 6200379 w 11122887"/>
                                <a:gd name="connsiteY2041" fmla="*/ 4978354 h 6077125"/>
                                <a:gd name="connsiteX2042" fmla="*/ 6197683 w 11122887"/>
                                <a:gd name="connsiteY2042" fmla="*/ 5048896 h 6077125"/>
                                <a:gd name="connsiteX2043" fmla="*/ 6169759 w 11122887"/>
                                <a:gd name="connsiteY2043" fmla="*/ 5085714 h 6077125"/>
                                <a:gd name="connsiteX2044" fmla="*/ 6127441 w 11122887"/>
                                <a:gd name="connsiteY2044" fmla="*/ 5152113 h 6077125"/>
                                <a:gd name="connsiteX2045" fmla="*/ 6087480 w 11122887"/>
                                <a:gd name="connsiteY2045" fmla="*/ 5196474 h 6077125"/>
                                <a:gd name="connsiteX2046" fmla="*/ 6035888 w 11122887"/>
                                <a:gd name="connsiteY2046" fmla="*/ 5241343 h 6077125"/>
                                <a:gd name="connsiteX2047" fmla="*/ 5964409 w 11122887"/>
                                <a:gd name="connsiteY2047" fmla="*/ 5264496 h 6077125"/>
                                <a:gd name="connsiteX2048" fmla="*/ 5903780 w 11122887"/>
                                <a:gd name="connsiteY2048" fmla="*/ 5277890 h 6077125"/>
                                <a:gd name="connsiteX2049" fmla="*/ 5814889 w 11122887"/>
                                <a:gd name="connsiteY2049" fmla="*/ 5291268 h 6077125"/>
                                <a:gd name="connsiteX2050" fmla="*/ 5777945 w 11122887"/>
                                <a:gd name="connsiteY2050" fmla="*/ 5273189 h 6077125"/>
                                <a:gd name="connsiteX2051" fmla="*/ 5753396 w 11122887"/>
                                <a:gd name="connsiteY2051" fmla="*/ 5243880 h 6077125"/>
                                <a:gd name="connsiteX2052" fmla="*/ 5749428 w 11122887"/>
                                <a:gd name="connsiteY2052" fmla="*/ 5201446 h 6077125"/>
                                <a:gd name="connsiteX2053" fmla="*/ 5735967 w 11122887"/>
                                <a:gd name="connsiteY2053" fmla="*/ 5159893 h 6077125"/>
                                <a:gd name="connsiteX2054" fmla="*/ 5717029 w 11122887"/>
                                <a:gd name="connsiteY2054" fmla="*/ 5116952 h 6077125"/>
                                <a:gd name="connsiteX2055" fmla="*/ 5690868 w 11122887"/>
                                <a:gd name="connsiteY2055" fmla="*/ 5068447 h 6077125"/>
                                <a:gd name="connsiteX2056" fmla="*/ 5665674 w 11122887"/>
                                <a:gd name="connsiteY2056" fmla="*/ 5046139 h 6077125"/>
                                <a:gd name="connsiteX2057" fmla="*/ 5652450 w 11122887"/>
                                <a:gd name="connsiteY2057" fmla="*/ 5010420 h 6077125"/>
                                <a:gd name="connsiteX2058" fmla="*/ 5641362 w 11122887"/>
                                <a:gd name="connsiteY2058" fmla="*/ 4920598 h 6077125"/>
                                <a:gd name="connsiteX2059" fmla="*/ 5634716 w 11122887"/>
                                <a:gd name="connsiteY2059" fmla="*/ 4886588 h 6077125"/>
                                <a:gd name="connsiteX2060" fmla="*/ 5611302 w 11122887"/>
                                <a:gd name="connsiteY2060" fmla="*/ 4829441 h 6077125"/>
                                <a:gd name="connsiteX2061" fmla="*/ 5589091 w 11122887"/>
                                <a:gd name="connsiteY2061" fmla="*/ 4787007 h 6077125"/>
                                <a:gd name="connsiteX2062" fmla="*/ 5565050 w 11122887"/>
                                <a:gd name="connsiteY2062" fmla="*/ 4741040 h 6077125"/>
                                <a:gd name="connsiteX2063" fmla="*/ 5553098 w 11122887"/>
                                <a:gd name="connsiteY2063" fmla="*/ 4719222 h 6077125"/>
                                <a:gd name="connsiteX2064" fmla="*/ 5558811 w 11122887"/>
                                <a:gd name="connsiteY2064" fmla="*/ 4678531 h 6077125"/>
                                <a:gd name="connsiteX2065" fmla="*/ 5568339 w 11122887"/>
                                <a:gd name="connsiteY2065" fmla="*/ 4620792 h 6077125"/>
                                <a:gd name="connsiteX2066" fmla="*/ 5573171 w 11122887"/>
                                <a:gd name="connsiteY2066" fmla="*/ 4580625 h 6077125"/>
                                <a:gd name="connsiteX2067" fmla="*/ 5600536 w 11122887"/>
                                <a:gd name="connsiteY2067" fmla="*/ 4530412 h 6077125"/>
                                <a:gd name="connsiteX2068" fmla="*/ 5606198 w 11122887"/>
                                <a:gd name="connsiteY2068" fmla="*/ 4487201 h 6077125"/>
                                <a:gd name="connsiteX2069" fmla="*/ 5596619 w 11122887"/>
                                <a:gd name="connsiteY2069" fmla="*/ 4445647 h 6077125"/>
                                <a:gd name="connsiteX2070" fmla="*/ 5578003 w 11122887"/>
                                <a:gd name="connsiteY2070" fmla="*/ 4370911 h 6077125"/>
                                <a:gd name="connsiteX2071" fmla="*/ 5568339 w 11122887"/>
                                <a:gd name="connsiteY2071" fmla="*/ 4327936 h 6077125"/>
                                <a:gd name="connsiteX2072" fmla="*/ 5555149 w 11122887"/>
                                <a:gd name="connsiteY2072" fmla="*/ 4271331 h 6077125"/>
                                <a:gd name="connsiteX2073" fmla="*/ 5532973 w 11122887"/>
                                <a:gd name="connsiteY2073" fmla="*/ 4250443 h 6077125"/>
                                <a:gd name="connsiteX2074" fmla="*/ 5517070 w 11122887"/>
                                <a:gd name="connsiteY2074" fmla="*/ 4232263 h 6077125"/>
                                <a:gd name="connsiteX2075" fmla="*/ 5496640 w 11122887"/>
                                <a:gd name="connsiteY2075" fmla="*/ 4203275 h 6077125"/>
                                <a:gd name="connsiteX2076" fmla="*/ 5474972 w 11122887"/>
                                <a:gd name="connsiteY2076" fmla="*/ 4174828 h 6077125"/>
                                <a:gd name="connsiteX2077" fmla="*/ 5472039 w 11122887"/>
                                <a:gd name="connsiteY2077" fmla="*/ 4144132 h 6077125"/>
                                <a:gd name="connsiteX2078" fmla="*/ 5484958 w 11122887"/>
                                <a:gd name="connsiteY2078" fmla="*/ 4044552 h 6077125"/>
                                <a:gd name="connsiteX2079" fmla="*/ 5479838 w 11122887"/>
                                <a:gd name="connsiteY2079" fmla="*/ 4007192 h 6077125"/>
                                <a:gd name="connsiteX2080" fmla="*/ 5453712 w 11122887"/>
                                <a:gd name="connsiteY2080" fmla="*/ 3976530 h 6077125"/>
                                <a:gd name="connsiteX2081" fmla="*/ 5397559 w 11122887"/>
                                <a:gd name="connsiteY2081" fmla="*/ 3978745 h 6077125"/>
                                <a:gd name="connsiteX2082" fmla="*/ 5357954 w 11122887"/>
                                <a:gd name="connsiteY2082" fmla="*/ 3957537 h 6077125"/>
                                <a:gd name="connsiteX2083" fmla="*/ 5323672 w 11122887"/>
                                <a:gd name="connsiteY2083" fmla="*/ 3918233 h 6077125"/>
                                <a:gd name="connsiteX2084" fmla="*/ 5259483 w 11122887"/>
                                <a:gd name="connsiteY2084" fmla="*/ 3916812 h 6077125"/>
                                <a:gd name="connsiteX2085" fmla="*/ 5207755 w 11122887"/>
                                <a:gd name="connsiteY2085" fmla="*/ 3926334 h 6077125"/>
                                <a:gd name="connsiteX2086" fmla="*/ 5137819 w 11122887"/>
                                <a:gd name="connsiteY2086" fmla="*/ 3957030 h 6077125"/>
                                <a:gd name="connsiteX2087" fmla="*/ 5061881 w 11122887"/>
                                <a:gd name="connsiteY2087" fmla="*/ 3954780 h 6077125"/>
                                <a:gd name="connsiteX2088" fmla="*/ 4973888 w 11122887"/>
                                <a:gd name="connsiteY2088" fmla="*/ 3974331 h 6077125"/>
                                <a:gd name="connsiteX2089" fmla="*/ 4924670 w 11122887"/>
                                <a:gd name="connsiteY2089" fmla="*/ 3968158 h 6077125"/>
                                <a:gd name="connsiteX2090" fmla="*/ 4873909 w 11122887"/>
                                <a:gd name="connsiteY2090" fmla="*/ 3935534 h 6077125"/>
                                <a:gd name="connsiteX2091" fmla="*/ 4830116 w 11122887"/>
                                <a:gd name="connsiteY2091" fmla="*/ 3904567 h 6077125"/>
                                <a:gd name="connsiteX2092" fmla="*/ 4793156 w 11122887"/>
                                <a:gd name="connsiteY2092" fmla="*/ 3872772 h 6077125"/>
                                <a:gd name="connsiteX2093" fmla="*/ 4757128 w 11122887"/>
                                <a:gd name="connsiteY2093" fmla="*/ 3813917 h 6077125"/>
                                <a:gd name="connsiteX2094" fmla="*/ 4712063 w 11122887"/>
                                <a:gd name="connsiteY2094" fmla="*/ 3744474 h 6077125"/>
                                <a:gd name="connsiteX2095" fmla="*/ 4665269 w 11122887"/>
                                <a:gd name="connsiteY2095" fmla="*/ 3667793 h 6077125"/>
                                <a:gd name="connsiteX2096" fmla="*/ 4649027 w 11122887"/>
                                <a:gd name="connsiteY2096" fmla="*/ 3647701 h 6077125"/>
                                <a:gd name="connsiteX2097" fmla="*/ 4674882 w 11122887"/>
                                <a:gd name="connsiteY2097" fmla="*/ 3586901 h 6077125"/>
                                <a:gd name="connsiteX2098" fmla="*/ 4687751 w 11122887"/>
                                <a:gd name="connsiteY2098" fmla="*/ 3559013 h 6077125"/>
                                <a:gd name="connsiteX2099" fmla="*/ 4676069 w 11122887"/>
                                <a:gd name="connsiteY2099" fmla="*/ 3495134 h 6077125"/>
                                <a:gd name="connsiteX2100" fmla="*/ 4655080 w 11122887"/>
                                <a:gd name="connsiteY2100" fmla="*/ 3419807 h 6077125"/>
                                <a:gd name="connsiteX2101" fmla="*/ 4664981 w 11122887"/>
                                <a:gd name="connsiteY2101" fmla="*/ 3391140 h 6077125"/>
                                <a:gd name="connsiteX2102" fmla="*/ 4705502 w 11122887"/>
                                <a:gd name="connsiteY2102" fmla="*/ 3327549 h 6077125"/>
                                <a:gd name="connsiteX2103" fmla="*/ 4741208 w 11122887"/>
                                <a:gd name="connsiteY2103" fmla="*/ 3265295 h 6077125"/>
                                <a:gd name="connsiteX2104" fmla="*/ 4784492 w 11122887"/>
                                <a:gd name="connsiteY2104" fmla="*/ 3192808 h 6077125"/>
                                <a:gd name="connsiteX2105" fmla="*/ 4847172 w 11122887"/>
                                <a:gd name="connsiteY2105" fmla="*/ 3148447 h 6077125"/>
                                <a:gd name="connsiteX2106" fmla="*/ 4876316 w 11122887"/>
                                <a:gd name="connsiteY2106" fmla="*/ 3130029 h 6077125"/>
                                <a:gd name="connsiteX2107" fmla="*/ 4889235 w 11122887"/>
                                <a:gd name="connsiteY2107" fmla="*/ 3044993 h 6077125"/>
                                <a:gd name="connsiteX2108" fmla="*/ 4904562 w 11122887"/>
                                <a:gd name="connsiteY2108" fmla="*/ 3000074 h 6077125"/>
                                <a:gd name="connsiteX2109" fmla="*/ 4962529 w 11122887"/>
                                <a:gd name="connsiteY2109" fmla="*/ 2966587 h 6077125"/>
                                <a:gd name="connsiteX2110" fmla="*/ 4985892 w 11122887"/>
                                <a:gd name="connsiteY2110" fmla="*/ 2930090 h 6077125"/>
                                <a:gd name="connsiteX2111" fmla="*/ 5006966 w 11122887"/>
                                <a:gd name="connsiteY2111" fmla="*/ 2884579 h 6077125"/>
                                <a:gd name="connsiteX2112" fmla="*/ 5028854 w 11122887"/>
                                <a:gd name="connsiteY2112" fmla="*/ 2897145 h 6077125"/>
                                <a:gd name="connsiteX2113" fmla="*/ 5051980 w 11122887"/>
                                <a:gd name="connsiteY2113" fmla="*/ 2908882 h 6077125"/>
                                <a:gd name="connsiteX2114" fmla="*/ 5081124 w 11122887"/>
                                <a:gd name="connsiteY2114" fmla="*/ 2903301 h 6077125"/>
                                <a:gd name="connsiteX2115" fmla="*/ 5109319 w 11122887"/>
                                <a:gd name="connsiteY2115" fmla="*/ 2910573 h 6077125"/>
                                <a:gd name="connsiteX2116" fmla="*/ 5142058 w 11122887"/>
                                <a:gd name="connsiteY2116" fmla="*/ 2898566 h 6077125"/>
                                <a:gd name="connsiteX2117" fmla="*/ 5229729 w 11122887"/>
                                <a:gd name="connsiteY2117" fmla="*/ 2857012 h 6077125"/>
                                <a:gd name="connsiteX2118" fmla="*/ 5308973 w 11122887"/>
                                <a:gd name="connsiteY2118" fmla="*/ 2833858 h 6077125"/>
                                <a:gd name="connsiteX2119" fmla="*/ 5336608 w 11122887"/>
                                <a:gd name="connsiteY2119" fmla="*/ 2841689 h 6077125"/>
                                <a:gd name="connsiteX2120" fmla="*/ 5360616 w 11122887"/>
                                <a:gd name="connsiteY2120" fmla="*/ 2846932 h 6077125"/>
                                <a:gd name="connsiteX2121" fmla="*/ 5385233 w 11122887"/>
                                <a:gd name="connsiteY2121" fmla="*/ 2826316 h 6077125"/>
                                <a:gd name="connsiteX2122" fmla="*/ 5423380 w 11122887"/>
                                <a:gd name="connsiteY2122" fmla="*/ 2833858 h 6077125"/>
                                <a:gd name="connsiteX2123" fmla="*/ 5461222 w 11122887"/>
                                <a:gd name="connsiteY2123" fmla="*/ 2831051 h 6077125"/>
                                <a:gd name="connsiteX2124" fmla="*/ 5482500 w 11122887"/>
                                <a:gd name="connsiteY2124" fmla="*/ 2817674 h 6077125"/>
                                <a:gd name="connsiteX2125" fmla="*/ 5516748 w 11122887"/>
                                <a:gd name="connsiteY2125" fmla="*/ 2829123 h 6077125"/>
                                <a:gd name="connsiteX2126" fmla="*/ 5528463 w 11122887"/>
                                <a:gd name="connsiteY2126" fmla="*/ 2838831 h 6077125"/>
                                <a:gd name="connsiteX2127" fmla="*/ 5514374 w 11122887"/>
                                <a:gd name="connsiteY2127" fmla="*/ 2861984 h 6077125"/>
                                <a:gd name="connsiteX2128" fmla="*/ 5517341 w 11122887"/>
                                <a:gd name="connsiteY2128" fmla="*/ 2885729 h 6077125"/>
                                <a:gd name="connsiteX2129" fmla="*/ 5525733 w 11122887"/>
                                <a:gd name="connsiteY2129" fmla="*/ 2913330 h 6077125"/>
                                <a:gd name="connsiteX2130" fmla="*/ 5499319 w 11122887"/>
                                <a:gd name="connsiteY2130" fmla="*/ 2948170 h 6077125"/>
                                <a:gd name="connsiteX2131" fmla="*/ 5516154 w 11122887"/>
                                <a:gd name="connsiteY2131" fmla="*/ 2975551 h 6077125"/>
                                <a:gd name="connsiteX2132" fmla="*/ 5562083 w 11122887"/>
                                <a:gd name="connsiteY2132" fmla="*/ 2999211 h 6077125"/>
                                <a:gd name="connsiteX2133" fmla="*/ 5622441 w 11122887"/>
                                <a:gd name="connsiteY2133" fmla="*/ 3016513 h 6077125"/>
                                <a:gd name="connsiteX2134" fmla="*/ 5661435 w 11122887"/>
                                <a:gd name="connsiteY2134" fmla="*/ 3039970 h 6077125"/>
                                <a:gd name="connsiteX2135" fmla="*/ 5692360 w 11122887"/>
                                <a:gd name="connsiteY2135" fmla="*/ 3071732 h 6077125"/>
                                <a:gd name="connsiteX2136" fmla="*/ 5743138 w 11122887"/>
                                <a:gd name="connsiteY2136" fmla="*/ 3085397 h 6077125"/>
                                <a:gd name="connsiteX2137" fmla="*/ 5778301 w 11122887"/>
                                <a:gd name="connsiteY2137" fmla="*/ 3105235 h 6077125"/>
                                <a:gd name="connsiteX2138" fmla="*/ 5800461 w 11122887"/>
                                <a:gd name="connsiteY2138" fmla="*/ 3099062 h 6077125"/>
                                <a:gd name="connsiteX2139" fmla="*/ 5811006 w 11122887"/>
                                <a:gd name="connsiteY2139" fmla="*/ 3072848 h 6077125"/>
                                <a:gd name="connsiteX2140" fmla="*/ 5801936 w 11122887"/>
                                <a:gd name="connsiteY2140" fmla="*/ 3053331 h 6077125"/>
                                <a:gd name="connsiteX2141" fmla="*/ 5820263 w 11122887"/>
                                <a:gd name="connsiteY2141" fmla="*/ 3020470 h 6077125"/>
                                <a:gd name="connsiteX2142" fmla="*/ 5857851 w 11122887"/>
                                <a:gd name="connsiteY2142" fmla="*/ 3011219 h 6077125"/>
                                <a:gd name="connsiteX2143" fmla="*/ 5901966 w 11122887"/>
                                <a:gd name="connsiteY2143" fmla="*/ 3020690 h 6077125"/>
                                <a:gd name="connsiteX2144" fmla="*/ 5923261 w 11122887"/>
                                <a:gd name="connsiteY2144" fmla="*/ 3035793 h 6077125"/>
                                <a:gd name="connsiteX2145" fmla="*/ 5958712 w 11122887"/>
                                <a:gd name="connsiteY2145" fmla="*/ 3049171 h 6077125"/>
                                <a:gd name="connsiteX2146" fmla="*/ 5974022 w 11122887"/>
                                <a:gd name="connsiteY2146" fmla="*/ 3062802 h 6077125"/>
                                <a:gd name="connsiteX2147" fmla="*/ 6008846 w 11122887"/>
                                <a:gd name="connsiteY2147" fmla="*/ 3065339 h 6077125"/>
                                <a:gd name="connsiteX2148" fmla="*/ 6077579 w 11122887"/>
                                <a:gd name="connsiteY2148" fmla="*/ 3083182 h 6077125"/>
                                <a:gd name="connsiteX2149" fmla="*/ 6120541 w 11122887"/>
                                <a:gd name="connsiteY2149" fmla="*/ 3073948 h 6077125"/>
                                <a:gd name="connsiteX2150" fmla="*/ 6156298 w 11122887"/>
                                <a:gd name="connsiteY2150" fmla="*/ 3064510 h 6077125"/>
                                <a:gd name="connsiteX2151" fmla="*/ 6212687 w 11122887"/>
                                <a:gd name="connsiteY2151" fmla="*/ 3079833 h 6077125"/>
                                <a:gd name="connsiteX2152" fmla="*/ 6249038 w 11122887"/>
                                <a:gd name="connsiteY2152" fmla="*/ 3066168 h 6077125"/>
                                <a:gd name="connsiteX2153" fmla="*/ 6279097 w 11122887"/>
                                <a:gd name="connsiteY2153" fmla="*/ 3010661 h 6077125"/>
                                <a:gd name="connsiteX2154" fmla="*/ 6304563 w 11122887"/>
                                <a:gd name="connsiteY2154" fmla="*/ 2929211 h 6077125"/>
                                <a:gd name="connsiteX2155" fmla="*/ 6302782 w 11122887"/>
                                <a:gd name="connsiteY2155" fmla="*/ 2883513 h 6077125"/>
                                <a:gd name="connsiteX2156" fmla="*/ 6308513 w 11122887"/>
                                <a:gd name="connsiteY2156" fmla="*/ 2851397 h 6077125"/>
                                <a:gd name="connsiteX2157" fmla="*/ 6286862 w 11122887"/>
                                <a:gd name="connsiteY2157" fmla="*/ 2848911 h 6077125"/>
                                <a:gd name="connsiteX2158" fmla="*/ 6270383 w 11122887"/>
                                <a:gd name="connsiteY2158" fmla="*/ 2843025 h 6077125"/>
                                <a:gd name="connsiteX2159" fmla="*/ 6251140 w 11122887"/>
                                <a:gd name="connsiteY2159" fmla="*/ 2852276 h 6077125"/>
                                <a:gd name="connsiteX2160" fmla="*/ 6220808 w 11122887"/>
                                <a:gd name="connsiteY2160" fmla="*/ 2870119 h 6077125"/>
                                <a:gd name="connsiteX2161" fmla="*/ 6189290 w 11122887"/>
                                <a:gd name="connsiteY2161" fmla="*/ 2857249 h 6077125"/>
                                <a:gd name="connsiteX2162" fmla="*/ 6152618 w 11122887"/>
                                <a:gd name="connsiteY2162" fmla="*/ 2841368 h 6077125"/>
                                <a:gd name="connsiteX2163" fmla="*/ 6138241 w 11122887"/>
                                <a:gd name="connsiteY2163" fmla="*/ 2846103 h 6077125"/>
                                <a:gd name="connsiteX2164" fmla="*/ 6128068 w 11122887"/>
                                <a:gd name="connsiteY2164" fmla="*/ 2862305 h 6077125"/>
                                <a:gd name="connsiteX2165" fmla="*/ 6081495 w 11122887"/>
                                <a:gd name="connsiteY2165" fmla="*/ 2853646 h 6077125"/>
                                <a:gd name="connsiteX2166" fmla="*/ 6042450 w 11122887"/>
                                <a:gd name="connsiteY2166" fmla="*/ 2825166 h 6077125"/>
                                <a:gd name="connsiteX2167" fmla="*/ 6021155 w 11122887"/>
                                <a:gd name="connsiteY2167" fmla="*/ 2783375 h 6077125"/>
                                <a:gd name="connsiteX2168" fmla="*/ 6017272 w 11122887"/>
                                <a:gd name="connsiteY2168" fmla="*/ 2728714 h 6077125"/>
                                <a:gd name="connsiteX2169" fmla="*/ 6012169 w 11122887"/>
                                <a:gd name="connsiteY2169" fmla="*/ 2722862 h 6077125"/>
                                <a:gd name="connsiteX2170" fmla="*/ 5999216 w 11122887"/>
                                <a:gd name="connsiteY2170" fmla="*/ 2709755 h 6077125"/>
                                <a:gd name="connsiteX2171" fmla="*/ 6025071 w 11122887"/>
                                <a:gd name="connsiteY2171" fmla="*/ 2687110 h 6077125"/>
                                <a:gd name="connsiteX2172" fmla="*/ 6064981 w 11122887"/>
                                <a:gd name="connsiteY2172" fmla="*/ 2683237 h 6077125"/>
                                <a:gd name="connsiteX2173" fmla="*/ 6101297 w 11122887"/>
                                <a:gd name="connsiteY2173" fmla="*/ 2670958 h 6077125"/>
                                <a:gd name="connsiteX2174" fmla="*/ 6113335 w 11122887"/>
                                <a:gd name="connsiteY2174" fmla="*/ 2662586 h 6077125"/>
                                <a:gd name="connsiteX2175" fmla="*/ 6091396 w 11122887"/>
                                <a:gd name="connsiteY2175" fmla="*/ 2653657 h 6077125"/>
                                <a:gd name="connsiteX2176" fmla="*/ 6106994 w 11122887"/>
                                <a:gd name="connsiteY2176" fmla="*/ 2647534 h 6077125"/>
                                <a:gd name="connsiteX2177" fmla="*/ 6146684 w 11122887"/>
                                <a:gd name="connsiteY2177" fmla="*/ 2645048 h 6077125"/>
                                <a:gd name="connsiteX2178" fmla="*/ 6172811 w 11122887"/>
                                <a:gd name="connsiteY2178" fmla="*/ 2638605 h 6077125"/>
                                <a:gd name="connsiteX2179" fmla="*/ 6193478 w 11122887"/>
                                <a:gd name="connsiteY2179" fmla="*/ 2612103 h 6077125"/>
                                <a:gd name="connsiteX2180" fmla="*/ 6243069 w 11122887"/>
                                <a:gd name="connsiteY2180" fmla="*/ 2607909 h 6077125"/>
                                <a:gd name="connsiteX2181" fmla="*/ 6275452 w 11122887"/>
                                <a:gd name="connsiteY2181" fmla="*/ 2619933 h 6077125"/>
                                <a:gd name="connsiteX2182" fmla="*/ 6302223 w 11122887"/>
                                <a:gd name="connsiteY2182" fmla="*/ 2625498 h 6077125"/>
                                <a:gd name="connsiteX2183" fmla="*/ 6315685 w 11122887"/>
                                <a:gd name="connsiteY2183" fmla="*/ 2638334 h 6077125"/>
                                <a:gd name="connsiteX2184" fmla="*/ 6361308 w 11122887"/>
                                <a:gd name="connsiteY2184" fmla="*/ 2651999 h 6077125"/>
                                <a:gd name="connsiteX2185" fmla="*/ 6392827 w 11122887"/>
                                <a:gd name="connsiteY2185" fmla="*/ 2655635 h 6077125"/>
                                <a:gd name="connsiteX2186" fmla="*/ 6436094 w 11122887"/>
                                <a:gd name="connsiteY2186" fmla="*/ 2652558 h 6077125"/>
                                <a:gd name="connsiteX2187" fmla="*/ 6477530 w 11122887"/>
                                <a:gd name="connsiteY2187" fmla="*/ 2632161 h 6077125"/>
                                <a:gd name="connsiteX2188" fmla="*/ 6476649 w 11122887"/>
                                <a:gd name="connsiteY2188" fmla="*/ 2584772 h 6077125"/>
                                <a:gd name="connsiteX2189" fmla="*/ 6439977 w 11122887"/>
                                <a:gd name="connsiteY2189" fmla="*/ 2550203 h 6077125"/>
                                <a:gd name="connsiteX2190" fmla="*/ 6397370 w 11122887"/>
                                <a:gd name="connsiteY2190" fmla="*/ 2508937 h 6077125"/>
                                <a:gd name="connsiteX2191" fmla="*/ 6360122 w 11122887"/>
                                <a:gd name="connsiteY2191" fmla="*/ 2489420 h 6077125"/>
                                <a:gd name="connsiteX2192" fmla="*/ 6322890 w 11122887"/>
                                <a:gd name="connsiteY2192" fmla="*/ 2461768 h 6077125"/>
                                <a:gd name="connsiteX2193" fmla="*/ 6346338 w 11122887"/>
                                <a:gd name="connsiteY2193" fmla="*/ 2447866 h 6077125"/>
                                <a:gd name="connsiteX2194" fmla="*/ 6362495 w 11122887"/>
                                <a:gd name="connsiteY2194" fmla="*/ 2429685 h 6077125"/>
                                <a:gd name="connsiteX2195" fmla="*/ 6382926 w 11122887"/>
                                <a:gd name="connsiteY2195" fmla="*/ 2414633 h 6077125"/>
                                <a:gd name="connsiteX2196" fmla="*/ 6360698 w 11122887"/>
                                <a:gd name="connsiteY2196" fmla="*/ 2390990 h 6077125"/>
                                <a:gd name="connsiteX2197" fmla="*/ 6386248 w 11122887"/>
                                <a:gd name="connsiteY2197" fmla="*/ 2382838 h 6077125"/>
                                <a:gd name="connsiteX2198" fmla="*/ 6404864 w 11122887"/>
                                <a:gd name="connsiteY2198" fmla="*/ 2365537 h 6077125"/>
                                <a:gd name="connsiteX2199" fmla="*/ 6388351 w 11122887"/>
                                <a:gd name="connsiteY2199" fmla="*/ 2356370 h 6077125"/>
                                <a:gd name="connsiteX2200" fmla="*/ 6317194 w 11122887"/>
                                <a:gd name="connsiteY2200" fmla="*/ 2372251 h 6077125"/>
                                <a:gd name="connsiteX2201" fmla="*/ 6282386 w 11122887"/>
                                <a:gd name="connsiteY2201" fmla="*/ 2394846 h 6077125"/>
                                <a:gd name="connsiteX2202" fmla="*/ 6265279 w 11122887"/>
                                <a:gd name="connsiteY2202" fmla="*/ 2410727 h 6077125"/>
                                <a:gd name="connsiteX2203" fmla="*/ 6287456 w 11122887"/>
                                <a:gd name="connsiteY2203" fmla="*/ 2435859 h 6077125"/>
                                <a:gd name="connsiteX2204" fmla="*/ 6303410 w 11122887"/>
                                <a:gd name="connsiteY2204" fmla="*/ 2447308 h 6077125"/>
                                <a:gd name="connsiteX2205" fmla="*/ 6315413 w 11122887"/>
                                <a:gd name="connsiteY2205" fmla="*/ 2452331 h 6077125"/>
                                <a:gd name="connsiteX2206" fmla="*/ 6296153 w 11122887"/>
                                <a:gd name="connsiteY2206" fmla="*/ 2462868 h 6077125"/>
                                <a:gd name="connsiteX2207" fmla="*/ 6269755 w 11122887"/>
                                <a:gd name="connsiteY2207" fmla="*/ 2479628 h 6077125"/>
                                <a:gd name="connsiteX2208" fmla="*/ 6238542 w 11122887"/>
                                <a:gd name="connsiteY2208" fmla="*/ 2490519 h 6077125"/>
                                <a:gd name="connsiteX2209" fmla="*/ 6221995 w 11122887"/>
                                <a:gd name="connsiteY2209" fmla="*/ 2470969 h 6077125"/>
                                <a:gd name="connsiteX2210" fmla="*/ 6205482 w 11122887"/>
                                <a:gd name="connsiteY2210" fmla="*/ 2460973 h 6077125"/>
                                <a:gd name="connsiteX2211" fmla="*/ 6190155 w 11122887"/>
                                <a:gd name="connsiteY2211" fmla="*/ 2452010 h 6077125"/>
                                <a:gd name="connsiteX2212" fmla="*/ 6212416 w 11122887"/>
                                <a:gd name="connsiteY2212" fmla="*/ 2441152 h 6077125"/>
                                <a:gd name="connsiteX2213" fmla="*/ 6234033 w 11122887"/>
                                <a:gd name="connsiteY2213" fmla="*/ 2416341 h 6077125"/>
                                <a:gd name="connsiteX2214" fmla="*/ 6209398 w 11122887"/>
                                <a:gd name="connsiteY2214" fmla="*/ 2408528 h 6077125"/>
                                <a:gd name="connsiteX2215" fmla="*/ 6188104 w 11122887"/>
                                <a:gd name="connsiteY2215" fmla="*/ 2404046 h 6077125"/>
                                <a:gd name="connsiteX2216" fmla="*/ 6170997 w 11122887"/>
                                <a:gd name="connsiteY2216" fmla="*/ 2392647 h 6077125"/>
                                <a:gd name="connsiteX2217" fmla="*/ 6187188 w 11122887"/>
                                <a:gd name="connsiteY2217" fmla="*/ 2393746 h 6077125"/>
                                <a:gd name="connsiteX2218" fmla="*/ 6199192 w 11122887"/>
                                <a:gd name="connsiteY2218" fmla="*/ 2387032 h 6077125"/>
                                <a:gd name="connsiteX2219" fmla="*/ 6203108 w 11122887"/>
                                <a:gd name="connsiteY2219" fmla="*/ 2381739 h 6077125"/>
                                <a:gd name="connsiteX2220" fmla="*/ 6178525 w 11122887"/>
                                <a:gd name="connsiteY2220" fmla="*/ 2382567 h 6077125"/>
                                <a:gd name="connsiteX2221" fmla="*/ 6152059 w 11122887"/>
                                <a:gd name="connsiteY2221" fmla="*/ 2382567 h 6077125"/>
                                <a:gd name="connsiteX2222" fmla="*/ 6135545 w 11122887"/>
                                <a:gd name="connsiteY2222" fmla="*/ 2395082 h 6077125"/>
                                <a:gd name="connsiteX2223" fmla="*/ 6121457 w 11122887"/>
                                <a:gd name="connsiteY2223" fmla="*/ 2411606 h 6077125"/>
                                <a:gd name="connsiteX2224" fmla="*/ 6111826 w 11122887"/>
                                <a:gd name="connsiteY2224" fmla="*/ 2424392 h 6077125"/>
                                <a:gd name="connsiteX2225" fmla="*/ 6108825 w 11122887"/>
                                <a:gd name="connsiteY2225" fmla="*/ 2453431 h 6077125"/>
                                <a:gd name="connsiteX2226" fmla="*/ 6100705 w 11122887"/>
                                <a:gd name="connsiteY2226" fmla="*/ 2473776 h 6077125"/>
                                <a:gd name="connsiteX2227" fmla="*/ 6085377 w 11122887"/>
                                <a:gd name="connsiteY2227" fmla="*/ 2482943 h 6077125"/>
                                <a:gd name="connsiteX2228" fmla="*/ 6080901 w 11122887"/>
                                <a:gd name="connsiteY2228" fmla="*/ 2500549 h 6077125"/>
                                <a:gd name="connsiteX2229" fmla="*/ 6075476 w 11122887"/>
                                <a:gd name="connsiteY2229" fmla="*/ 2525951 h 6077125"/>
                                <a:gd name="connsiteX2230" fmla="*/ 6062303 w 11122887"/>
                                <a:gd name="connsiteY2230" fmla="*/ 2547396 h 6077125"/>
                                <a:gd name="connsiteX2231" fmla="*/ 6049977 w 11122887"/>
                                <a:gd name="connsiteY2231" fmla="*/ 2564985 h 6077125"/>
                                <a:gd name="connsiteX2232" fmla="*/ 6049977 w 11122887"/>
                                <a:gd name="connsiteY2232" fmla="*/ 2595089 h 6077125"/>
                                <a:gd name="connsiteX2233" fmla="*/ 6070407 w 11122887"/>
                                <a:gd name="connsiteY2233" fmla="*/ 2625498 h 6077125"/>
                                <a:gd name="connsiteX2234" fmla="*/ 6086293 w 11122887"/>
                                <a:gd name="connsiteY2234" fmla="*/ 2645285 h 6077125"/>
                                <a:gd name="connsiteX2235" fmla="*/ 6065863 w 11122887"/>
                                <a:gd name="connsiteY2235" fmla="*/ 2648921 h 6077125"/>
                                <a:gd name="connsiteX2236" fmla="*/ 6034701 w 11122887"/>
                                <a:gd name="connsiteY2236" fmla="*/ 2660929 h 6077125"/>
                                <a:gd name="connsiteX2237" fmla="*/ 6013949 w 11122887"/>
                                <a:gd name="connsiteY2237" fmla="*/ 2682966 h 6077125"/>
                                <a:gd name="connsiteX2238" fmla="*/ 6007371 w 11122887"/>
                                <a:gd name="connsiteY2238" fmla="*/ 2668709 h 6077125"/>
                                <a:gd name="connsiteX2239" fmla="*/ 5958390 w 11122887"/>
                                <a:gd name="connsiteY2239" fmla="*/ 2655314 h 6077125"/>
                                <a:gd name="connsiteX2240" fmla="*/ 5929568 w 11122887"/>
                                <a:gd name="connsiteY2240" fmla="*/ 2646384 h 6077125"/>
                                <a:gd name="connsiteX2241" fmla="*/ 5897609 w 11122887"/>
                                <a:gd name="connsiteY2241" fmla="*/ 2656194 h 6077125"/>
                                <a:gd name="connsiteX2242" fmla="*/ 5883672 w 11122887"/>
                                <a:gd name="connsiteY2242" fmla="*/ 2687549 h 6077125"/>
                                <a:gd name="connsiteX2243" fmla="*/ 5896252 w 11122887"/>
                                <a:gd name="connsiteY2243" fmla="*/ 2738151 h 6077125"/>
                                <a:gd name="connsiteX2244" fmla="*/ 5921921 w 11122887"/>
                                <a:gd name="connsiteY2244" fmla="*/ 2776661 h 6077125"/>
                                <a:gd name="connsiteX2245" fmla="*/ 5917445 w 11122887"/>
                                <a:gd name="connsiteY2245" fmla="*/ 2797987 h 6077125"/>
                                <a:gd name="connsiteX2246" fmla="*/ 5902560 w 11122887"/>
                                <a:gd name="connsiteY2246" fmla="*/ 2834806 h 6077125"/>
                                <a:gd name="connsiteX2247" fmla="*/ 5898033 w 11122887"/>
                                <a:gd name="connsiteY2247" fmla="*/ 2852817 h 6077125"/>
                                <a:gd name="connsiteX2248" fmla="*/ 5877806 w 11122887"/>
                                <a:gd name="connsiteY2248" fmla="*/ 2841926 h 6077125"/>
                                <a:gd name="connsiteX2249" fmla="*/ 5859309 w 11122887"/>
                                <a:gd name="connsiteY2249" fmla="*/ 2833148 h 6077125"/>
                                <a:gd name="connsiteX2250" fmla="*/ 5850764 w 11122887"/>
                                <a:gd name="connsiteY2250" fmla="*/ 2793404 h 6077125"/>
                                <a:gd name="connsiteX2251" fmla="*/ 5846238 w 11122887"/>
                                <a:gd name="connsiteY2251" fmla="*/ 2763706 h 6077125"/>
                                <a:gd name="connsiteX2252" fmla="*/ 5826452 w 11122887"/>
                                <a:gd name="connsiteY2252" fmla="*/ 2733128 h 6077125"/>
                                <a:gd name="connsiteX2253" fmla="*/ 5802173 w 11122887"/>
                                <a:gd name="connsiteY2253" fmla="*/ 2691743 h 6077125"/>
                                <a:gd name="connsiteX2254" fmla="*/ 5792662 w 11122887"/>
                                <a:gd name="connsiteY2254" fmla="*/ 2660777 h 6077125"/>
                                <a:gd name="connsiteX2255" fmla="*/ 5790848 w 11122887"/>
                                <a:gd name="connsiteY2255" fmla="*/ 2606809 h 6077125"/>
                                <a:gd name="connsiteX2256" fmla="*/ 5713825 w 11122887"/>
                                <a:gd name="connsiteY2256" fmla="*/ 2543218 h 6077125"/>
                                <a:gd name="connsiteX2257" fmla="*/ 5663385 w 11122887"/>
                                <a:gd name="connsiteY2257" fmla="*/ 2513520 h 6077125"/>
                                <a:gd name="connsiteX2258" fmla="*/ 5621085 w 11122887"/>
                                <a:gd name="connsiteY2258" fmla="*/ 2444467 h 6077125"/>
                                <a:gd name="connsiteX2259" fmla="*/ 5588227 w 11122887"/>
                                <a:gd name="connsiteY2259" fmla="*/ 2435300 h 6077125"/>
                                <a:gd name="connsiteX2260" fmla="*/ 5567950 w 11122887"/>
                                <a:gd name="connsiteY2260" fmla="*/ 2452839 h 6077125"/>
                                <a:gd name="connsiteX2261" fmla="*/ 5571510 w 11122887"/>
                                <a:gd name="connsiteY2261" fmla="*/ 2484685 h 6077125"/>
                                <a:gd name="connsiteX2262" fmla="*/ 5586396 w 11122887"/>
                                <a:gd name="connsiteY2262" fmla="*/ 2509715 h 6077125"/>
                                <a:gd name="connsiteX2263" fmla="*/ 5610709 w 11122887"/>
                                <a:gd name="connsiteY2263" fmla="*/ 2544876 h 6077125"/>
                                <a:gd name="connsiteX2264" fmla="*/ 5632817 w 11122887"/>
                                <a:gd name="connsiteY2264" fmla="*/ 2584214 h 6077125"/>
                                <a:gd name="connsiteX2265" fmla="*/ 5667505 w 11122887"/>
                                <a:gd name="connsiteY2265" fmla="*/ 2608078 h 6077125"/>
                                <a:gd name="connsiteX2266" fmla="*/ 5692207 w 11122887"/>
                                <a:gd name="connsiteY2266" fmla="*/ 2612272 h 6077125"/>
                                <a:gd name="connsiteX2267" fmla="*/ 5680526 w 11122887"/>
                                <a:gd name="connsiteY2267" fmla="*/ 2622301 h 6077125"/>
                                <a:gd name="connsiteX2268" fmla="*/ 5708450 w 11122887"/>
                                <a:gd name="connsiteY2268" fmla="*/ 2643628 h 6077125"/>
                                <a:gd name="connsiteX2269" fmla="*/ 5751734 w 11122887"/>
                                <a:gd name="connsiteY2269" fmla="*/ 2676691 h 6077125"/>
                                <a:gd name="connsiteX2270" fmla="*/ 5748987 w 11122887"/>
                                <a:gd name="connsiteY2270" fmla="*/ 2695058 h 6077125"/>
                                <a:gd name="connsiteX2271" fmla="*/ 5717470 w 11122887"/>
                                <a:gd name="connsiteY2271" fmla="*/ 2698847 h 6077125"/>
                                <a:gd name="connsiteX2272" fmla="*/ 5722895 w 11122887"/>
                                <a:gd name="connsiteY2272" fmla="*/ 2742768 h 6077125"/>
                                <a:gd name="connsiteX2273" fmla="*/ 5703024 w 11122887"/>
                                <a:gd name="connsiteY2273" fmla="*/ 2761186 h 6077125"/>
                                <a:gd name="connsiteX2274" fmla="*/ 5682306 w 11122887"/>
                                <a:gd name="connsiteY2274" fmla="*/ 2790884 h 6077125"/>
                                <a:gd name="connsiteX2275" fmla="*/ 5671099 w 11122887"/>
                                <a:gd name="connsiteY2275" fmla="*/ 2783375 h 6077125"/>
                                <a:gd name="connsiteX2276" fmla="*/ 5658028 w 11122887"/>
                                <a:gd name="connsiteY2276" fmla="*/ 2801742 h 6077125"/>
                                <a:gd name="connsiteX2277" fmla="*/ 5660690 w 11122887"/>
                                <a:gd name="connsiteY2277" fmla="*/ 2835245 h 6077125"/>
                                <a:gd name="connsiteX2278" fmla="*/ 5650347 w 11122887"/>
                                <a:gd name="connsiteY2278" fmla="*/ 2851989 h 6077125"/>
                                <a:gd name="connsiteX2279" fmla="*/ 5620660 w 11122887"/>
                                <a:gd name="connsiteY2279" fmla="*/ 2823948 h 6077125"/>
                                <a:gd name="connsiteX2280" fmla="*/ 5581445 w 11122887"/>
                                <a:gd name="connsiteY2280" fmla="*/ 2808422 h 6077125"/>
                                <a:gd name="connsiteX2281" fmla="*/ 5621085 w 11122887"/>
                                <a:gd name="connsiteY2281" fmla="*/ 2793810 h 6077125"/>
                                <a:gd name="connsiteX2282" fmla="*/ 5669285 w 11122887"/>
                                <a:gd name="connsiteY2282" fmla="*/ 2778369 h 6077125"/>
                                <a:gd name="connsiteX2283" fmla="*/ 5687291 w 11122887"/>
                                <a:gd name="connsiteY2283" fmla="*/ 2752408 h 6077125"/>
                                <a:gd name="connsiteX2284" fmla="*/ 5679611 w 11122887"/>
                                <a:gd name="connsiteY2284" fmla="*/ 2710939 h 6077125"/>
                                <a:gd name="connsiteX2285" fmla="*/ 5652602 w 11122887"/>
                                <a:gd name="connsiteY2285" fmla="*/ 2679178 h 6077125"/>
                                <a:gd name="connsiteX2286" fmla="*/ 5626510 w 11122887"/>
                                <a:gd name="connsiteY2286" fmla="*/ 2653268 h 6077125"/>
                                <a:gd name="connsiteX2287" fmla="*/ 5589091 w 11122887"/>
                                <a:gd name="connsiteY2287" fmla="*/ 2636524 h 6077125"/>
                                <a:gd name="connsiteX2288" fmla="*/ 5565694 w 11122887"/>
                                <a:gd name="connsiteY2288" fmla="*/ 2612272 h 6077125"/>
                                <a:gd name="connsiteX2289" fmla="*/ 5525140 w 11122887"/>
                                <a:gd name="connsiteY2289" fmla="*/ 2574185 h 6077125"/>
                                <a:gd name="connsiteX2290" fmla="*/ 5501743 w 11122887"/>
                                <a:gd name="connsiteY2290" fmla="*/ 2521486 h 6077125"/>
                                <a:gd name="connsiteX2291" fmla="*/ 5460273 w 11122887"/>
                                <a:gd name="connsiteY2291" fmla="*/ 2490519 h 6077125"/>
                                <a:gd name="connsiteX2292" fmla="*/ 5400848 w 11122887"/>
                                <a:gd name="connsiteY2292" fmla="*/ 2526475 h 6077125"/>
                                <a:gd name="connsiteX2293" fmla="*/ 5358514 w 11122887"/>
                                <a:gd name="connsiteY2293" fmla="*/ 2541561 h 6077125"/>
                                <a:gd name="connsiteX2294" fmla="*/ 5306243 w 11122887"/>
                                <a:gd name="connsiteY2294" fmla="*/ 2542390 h 6077125"/>
                                <a:gd name="connsiteX2295" fmla="*/ 5284660 w 11122887"/>
                                <a:gd name="connsiteY2295" fmla="*/ 2602632 h 6077125"/>
                                <a:gd name="connsiteX2296" fmla="*/ 5245937 w 11122887"/>
                                <a:gd name="connsiteY2296" fmla="*/ 2628542 h 6077125"/>
                                <a:gd name="connsiteX2297" fmla="*/ 5187411 w 11122887"/>
                                <a:gd name="connsiteY2297" fmla="*/ 2707218 h 6077125"/>
                                <a:gd name="connsiteX2298" fmla="*/ 5183766 w 11122887"/>
                                <a:gd name="connsiteY2298" fmla="*/ 2749888 h 6077125"/>
                                <a:gd name="connsiteX2299" fmla="*/ 5161267 w 11122887"/>
                                <a:gd name="connsiteY2299" fmla="*/ 2801742 h 6077125"/>
                                <a:gd name="connsiteX2300" fmla="*/ 5133360 w 11122887"/>
                                <a:gd name="connsiteY2300" fmla="*/ 2816845 h 6077125"/>
                                <a:gd name="connsiteX2301" fmla="*/ 5064899 w 11122887"/>
                                <a:gd name="connsiteY2301" fmla="*/ 2844446 h 6077125"/>
                                <a:gd name="connsiteX2302" fmla="*/ 5018919 w 11122887"/>
                                <a:gd name="connsiteY2302" fmla="*/ 2858669 h 6077125"/>
                                <a:gd name="connsiteX2303" fmla="*/ 4990995 w 11122887"/>
                                <a:gd name="connsiteY2303" fmla="*/ 2846932 h 6077125"/>
                                <a:gd name="connsiteX2304" fmla="*/ 4950491 w 11122887"/>
                                <a:gd name="connsiteY2304" fmla="*/ 2827702 h 6077125"/>
                                <a:gd name="connsiteX2305" fmla="*/ 4898221 w 11122887"/>
                                <a:gd name="connsiteY2305" fmla="*/ 2834417 h 6077125"/>
                                <a:gd name="connsiteX2306" fmla="*/ 4908191 w 11122887"/>
                                <a:gd name="connsiteY2306" fmla="*/ 2795078 h 6077125"/>
                                <a:gd name="connsiteX2307" fmla="*/ 4912717 w 11122887"/>
                                <a:gd name="connsiteY2307" fmla="*/ 2764112 h 6077125"/>
                                <a:gd name="connsiteX2308" fmla="*/ 4902782 w 11122887"/>
                                <a:gd name="connsiteY2308" fmla="*/ 2725636 h 6077125"/>
                                <a:gd name="connsiteX2309" fmla="*/ 4911768 w 11122887"/>
                                <a:gd name="connsiteY2309" fmla="*/ 2651999 h 6077125"/>
                                <a:gd name="connsiteX2310" fmla="*/ 4908191 w 11122887"/>
                                <a:gd name="connsiteY2310" fmla="*/ 2580866 h 6077125"/>
                                <a:gd name="connsiteX2311" fmla="*/ 4911768 w 11122887"/>
                                <a:gd name="connsiteY2311" fmla="*/ 2544876 h 6077125"/>
                                <a:gd name="connsiteX2312" fmla="*/ 4901866 w 11122887"/>
                                <a:gd name="connsiteY2312" fmla="*/ 2527338 h 6077125"/>
                                <a:gd name="connsiteX2313" fmla="*/ 4958613 w 11122887"/>
                                <a:gd name="connsiteY2313" fmla="*/ 2533189 h 6077125"/>
                                <a:gd name="connsiteX2314" fmla="*/ 5034279 w 11122887"/>
                                <a:gd name="connsiteY2314" fmla="*/ 2530653 h 6077125"/>
                                <a:gd name="connsiteX2315" fmla="*/ 5123425 w 11122887"/>
                                <a:gd name="connsiteY2315" fmla="*/ 2545738 h 6077125"/>
                                <a:gd name="connsiteX2316" fmla="*/ 5154977 w 11122887"/>
                                <a:gd name="connsiteY2316" fmla="*/ 2487999 h 6077125"/>
                                <a:gd name="connsiteX2317" fmla="*/ 5146822 w 11122887"/>
                                <a:gd name="connsiteY2317" fmla="*/ 2400139 h 6077125"/>
                                <a:gd name="connsiteX2318" fmla="*/ 5112642 w 11122887"/>
                                <a:gd name="connsiteY2318" fmla="*/ 2375887 h 6077125"/>
                                <a:gd name="connsiteX2319" fmla="*/ 5084735 w 11122887"/>
                                <a:gd name="connsiteY2319" fmla="*/ 2333183 h 6077125"/>
                                <a:gd name="connsiteX2320" fmla="*/ 5045096 w 11122887"/>
                                <a:gd name="connsiteY2320" fmla="*/ 2326520 h 6077125"/>
                                <a:gd name="connsiteX2321" fmla="*/ 5049606 w 11122887"/>
                                <a:gd name="connsiteY2321" fmla="*/ 2308931 h 6077125"/>
                                <a:gd name="connsiteX2322" fmla="*/ 5042350 w 11122887"/>
                                <a:gd name="connsiteY2322" fmla="*/ 2284644 h 6077125"/>
                                <a:gd name="connsiteX2323" fmla="*/ 5083786 w 11122887"/>
                                <a:gd name="connsiteY2323" fmla="*/ 2282987 h 6077125"/>
                                <a:gd name="connsiteX2324" fmla="*/ 5102741 w 11122887"/>
                                <a:gd name="connsiteY2324" fmla="*/ 2291359 h 6077125"/>
                                <a:gd name="connsiteX2325" fmla="*/ 5135175 w 11122887"/>
                                <a:gd name="connsiteY2325" fmla="*/ 2267106 h 6077125"/>
                                <a:gd name="connsiteX2326" fmla="*/ 5125205 w 11122887"/>
                                <a:gd name="connsiteY2326" fmla="*/ 2242854 h 6077125"/>
                                <a:gd name="connsiteX2327" fmla="*/ 5168438 w 11122887"/>
                                <a:gd name="connsiteY2327" fmla="*/ 2257906 h 6077125"/>
                                <a:gd name="connsiteX2328" fmla="*/ 5197312 w 11122887"/>
                                <a:gd name="connsiteY2328" fmla="*/ 2238660 h 6077125"/>
                                <a:gd name="connsiteX2329" fmla="*/ 5236951 w 11122887"/>
                                <a:gd name="connsiteY2329" fmla="*/ 2213545 h 6077125"/>
                                <a:gd name="connsiteX2330" fmla="*/ 5234255 w 11122887"/>
                                <a:gd name="connsiteY2330" fmla="*/ 2177606 h 6077125"/>
                                <a:gd name="connsiteX2331" fmla="*/ 5292781 w 11122887"/>
                                <a:gd name="connsiteY2331" fmla="*/ 2157531 h 6077125"/>
                                <a:gd name="connsiteX2332" fmla="*/ 5318010 w 11122887"/>
                                <a:gd name="connsiteY2332" fmla="*/ 2144965 h 6077125"/>
                                <a:gd name="connsiteX2333" fmla="*/ 5321570 w 11122887"/>
                                <a:gd name="connsiteY2333" fmla="*/ 2100604 h 6077125"/>
                                <a:gd name="connsiteX2334" fmla="*/ 5336931 w 11122887"/>
                                <a:gd name="connsiteY2334" fmla="*/ 2059608 h 6077125"/>
                                <a:gd name="connsiteX2335" fmla="*/ 5386471 w 11122887"/>
                                <a:gd name="connsiteY2335" fmla="*/ 2049545 h 6077125"/>
                                <a:gd name="connsiteX2336" fmla="*/ 5407138 w 11122887"/>
                                <a:gd name="connsiteY2336" fmla="*/ 2036184 h 6077125"/>
                                <a:gd name="connsiteX2337" fmla="*/ 5465698 w 11122887"/>
                                <a:gd name="connsiteY2337" fmla="*/ 2020219 h 6077125"/>
                                <a:gd name="connsiteX2338" fmla="*/ 5465698 w 11122887"/>
                                <a:gd name="connsiteY2338" fmla="*/ 2001818 h 6077125"/>
                                <a:gd name="connsiteX2339" fmla="*/ 5440521 w 11122887"/>
                                <a:gd name="connsiteY2339" fmla="*/ 1903151 h 6077125"/>
                                <a:gd name="connsiteX2340" fmla="*/ 5479211 w 11122887"/>
                                <a:gd name="connsiteY2340" fmla="*/ 1816120 h 6077125"/>
                                <a:gd name="connsiteX2341" fmla="*/ 5510729 w 11122887"/>
                                <a:gd name="connsiteY2341" fmla="*/ 1847932 h 6077125"/>
                                <a:gd name="connsiteX2342" fmla="*/ 5482805 w 11122887"/>
                                <a:gd name="connsiteY2342" fmla="*/ 1919032 h 6077125"/>
                                <a:gd name="connsiteX2343" fmla="*/ 5500828 w 11122887"/>
                                <a:gd name="connsiteY2343" fmla="*/ 1999366 h 6077125"/>
                                <a:gd name="connsiteX2344" fmla="*/ 5558489 w 11122887"/>
                                <a:gd name="connsiteY2344" fmla="*/ 2015246 h 6077125"/>
                                <a:gd name="connsiteX2345" fmla="*/ 5617015 w 11122887"/>
                                <a:gd name="connsiteY2345" fmla="*/ 2034493 h 6077125"/>
                                <a:gd name="connsiteX2346" fmla="*/ 5661198 w 11122887"/>
                                <a:gd name="connsiteY2346" fmla="*/ 2008532 h 6077125"/>
                                <a:gd name="connsiteX2347" fmla="*/ 5743138 w 11122887"/>
                                <a:gd name="connsiteY2347" fmla="*/ 2005217 h 6077125"/>
                                <a:gd name="connsiteX2348" fmla="*/ 5776267 w 11122887"/>
                                <a:gd name="connsiteY2348" fmla="*/ 2000719 h 6077125"/>
                                <a:gd name="connsiteX2349" fmla="*/ 5774656 w 11122887"/>
                                <a:gd name="connsiteY2349" fmla="*/ 1996846 h 6077125"/>
                                <a:gd name="connsiteX2350" fmla="*/ 5813414 w 11122887"/>
                                <a:gd name="connsiteY2350" fmla="*/ 1970885 h 6077125"/>
                                <a:gd name="connsiteX2351" fmla="*/ 5847594 w 11122887"/>
                                <a:gd name="connsiteY2351" fmla="*/ 1944941 h 6077125"/>
                                <a:gd name="connsiteX2352" fmla="*/ 5838608 w 11122887"/>
                                <a:gd name="connsiteY2352" fmla="*/ 1893900 h 6077125"/>
                                <a:gd name="connsiteX2353" fmla="*/ 5844898 w 11122887"/>
                                <a:gd name="connsiteY2353" fmla="*/ 1861276 h 6077125"/>
                                <a:gd name="connsiteX2354" fmla="*/ 5868346 w 11122887"/>
                                <a:gd name="connsiteY2354" fmla="*/ 1832000 h 6077125"/>
                                <a:gd name="connsiteX2355" fmla="*/ 5907934 w 11122887"/>
                                <a:gd name="connsiteY2355" fmla="*/ 1862104 h 6077125"/>
                                <a:gd name="connsiteX2356" fmla="*/ 5940419 w 11122887"/>
                                <a:gd name="connsiteY2356" fmla="*/ 1849589 h 6077125"/>
                                <a:gd name="connsiteX2357" fmla="*/ 5947573 w 11122887"/>
                                <a:gd name="connsiteY2357" fmla="*/ 1795199 h 6077125"/>
                                <a:gd name="connsiteX2358" fmla="*/ 5913359 w 11122887"/>
                                <a:gd name="connsiteY2358" fmla="*/ 1771775 h 6077125"/>
                                <a:gd name="connsiteX2359" fmla="*/ 5898999 w 11122887"/>
                                <a:gd name="connsiteY2359" fmla="*/ 1744157 h 6077125"/>
                                <a:gd name="connsiteX2360" fmla="*/ 5989908 w 11122887"/>
                                <a:gd name="connsiteY2360" fmla="*/ 1736614 h 6077125"/>
                                <a:gd name="connsiteX2361" fmla="*/ 6053860 w 11122887"/>
                                <a:gd name="connsiteY2361" fmla="*/ 1737443 h 6077125"/>
                                <a:gd name="connsiteX2362" fmla="*/ 6061980 w 11122887"/>
                                <a:gd name="connsiteY2362" fmla="*/ 1717368 h 6077125"/>
                                <a:gd name="connsiteX2363" fmla="*/ 6123236 w 11122887"/>
                                <a:gd name="connsiteY2363" fmla="*/ 1713191 h 6077125"/>
                                <a:gd name="connsiteX2364" fmla="*/ 6036787 w 11122887"/>
                                <a:gd name="connsiteY2364" fmla="*/ 1696481 h 6077125"/>
                                <a:gd name="connsiteX2365" fmla="*/ 5916971 w 11122887"/>
                                <a:gd name="connsiteY2365" fmla="*/ 1709825 h 6077125"/>
                                <a:gd name="connsiteX2366" fmla="*/ 5878247 w 11122887"/>
                                <a:gd name="connsiteY2366" fmla="*/ 1694823 h 6077125"/>
                                <a:gd name="connsiteX2367" fmla="*/ 5855715 w 11122887"/>
                                <a:gd name="connsiteY2367" fmla="*/ 1657143 h 6077125"/>
                                <a:gd name="connsiteX2368" fmla="*/ 5849408 w 11122887"/>
                                <a:gd name="connsiteY2368" fmla="*/ 1591878 h 6077125"/>
                                <a:gd name="connsiteX2369" fmla="*/ 5910664 w 11122887"/>
                                <a:gd name="connsiteY2369" fmla="*/ 1514063 h 6077125"/>
                                <a:gd name="connsiteX2370" fmla="*/ 5952965 w 11122887"/>
                                <a:gd name="connsiteY2370" fmla="*/ 1460502 h 6077125"/>
                                <a:gd name="connsiteX2371" fmla="*/ 5970106 w 11122887"/>
                                <a:gd name="connsiteY2371" fmla="*/ 1439564 h 6077125"/>
                                <a:gd name="connsiteX2372" fmla="*/ 5911545 w 11122887"/>
                                <a:gd name="connsiteY2372" fmla="*/ 1395254 h 6077125"/>
                                <a:gd name="connsiteX2373" fmla="*/ 5845813 w 11122887"/>
                                <a:gd name="connsiteY2373" fmla="*/ 1417020 h 6077125"/>
                                <a:gd name="connsiteX2374" fmla="*/ 5852138 w 11122887"/>
                                <a:gd name="connsiteY2374" fmla="*/ 1487291 h 6077125"/>
                                <a:gd name="connsiteX2375" fmla="*/ 5787236 w 11122887"/>
                                <a:gd name="connsiteY2375" fmla="*/ 1547516 h 6077125"/>
                                <a:gd name="connsiteX2376" fmla="*/ 5737713 w 11122887"/>
                                <a:gd name="connsiteY2376" fmla="*/ 1616959 h 6077125"/>
                                <a:gd name="connsiteX2377" fmla="*/ 5753023 w 11122887"/>
                                <a:gd name="connsiteY2377" fmla="*/ 1690595 h 6077125"/>
                                <a:gd name="connsiteX2378" fmla="*/ 5777386 w 11122887"/>
                                <a:gd name="connsiteY2378" fmla="*/ 1734077 h 6077125"/>
                                <a:gd name="connsiteX2379" fmla="*/ 5709789 w 11122887"/>
                                <a:gd name="connsiteY2379" fmla="*/ 1786861 h 6077125"/>
                                <a:gd name="connsiteX2380" fmla="*/ 5689987 w 11122887"/>
                                <a:gd name="connsiteY2380" fmla="*/ 1859618 h 6077125"/>
                                <a:gd name="connsiteX2381" fmla="*/ 5649432 w 11122887"/>
                                <a:gd name="connsiteY2381" fmla="*/ 1900614 h 6077125"/>
                                <a:gd name="connsiteX2382" fmla="*/ 5611624 w 11122887"/>
                                <a:gd name="connsiteY2382" fmla="*/ 1944146 h 6077125"/>
                                <a:gd name="connsiteX2383" fmla="*/ 5584582 w 11122887"/>
                                <a:gd name="connsiteY2383" fmla="*/ 1877156 h 6077125"/>
                                <a:gd name="connsiteX2384" fmla="*/ 5544078 w 11122887"/>
                                <a:gd name="connsiteY2384" fmla="*/ 1812771 h 6077125"/>
                                <a:gd name="connsiteX2385" fmla="*/ 5525140 w 11122887"/>
                                <a:gd name="connsiteY2385" fmla="*/ 1748301 h 6077125"/>
                                <a:gd name="connsiteX2386" fmla="*/ 5506219 w 11122887"/>
                                <a:gd name="connsiteY2386" fmla="*/ 1708167 h 6077125"/>
                                <a:gd name="connsiteX2387" fmla="*/ 5500828 w 11122887"/>
                                <a:gd name="connsiteY2387" fmla="*/ 1720733 h 6077125"/>
                                <a:gd name="connsiteX2388" fmla="*/ 5467529 w 11122887"/>
                                <a:gd name="connsiteY2388" fmla="*/ 1778489 h 6077125"/>
                                <a:gd name="connsiteX2389" fmla="*/ 5368415 w 11122887"/>
                                <a:gd name="connsiteY2389" fmla="*/ 1809405 h 6077125"/>
                                <a:gd name="connsiteX2390" fmla="*/ 5349527 w 11122887"/>
                                <a:gd name="connsiteY2390" fmla="*/ 1750838 h 6077125"/>
                                <a:gd name="connsiteX2391" fmla="*/ 5348612 w 11122887"/>
                                <a:gd name="connsiteY2391" fmla="*/ 1642919 h 6077125"/>
                                <a:gd name="connsiteX2392" fmla="*/ 5413513 w 11122887"/>
                                <a:gd name="connsiteY2392" fmla="*/ 1574306 h 6077125"/>
                                <a:gd name="connsiteX2393" fmla="*/ 5473820 w 11122887"/>
                                <a:gd name="connsiteY2393" fmla="*/ 1529115 h 6077125"/>
                                <a:gd name="connsiteX2394" fmla="*/ 5539551 w 11122887"/>
                                <a:gd name="connsiteY2394" fmla="*/ 1468011 h 6077125"/>
                                <a:gd name="connsiteX2395" fmla="*/ 5611624 w 11122887"/>
                                <a:gd name="connsiteY2395" fmla="*/ 1342521 h 6077125"/>
                                <a:gd name="connsiteX2396" fmla="*/ 5695378 w 11122887"/>
                                <a:gd name="connsiteY2396" fmla="*/ 1221208 h 6077125"/>
                                <a:gd name="connsiteX2397" fmla="*/ 5859309 w 11122887"/>
                                <a:gd name="connsiteY2397" fmla="*/ 1099071 h 6077125"/>
                                <a:gd name="connsiteX2398" fmla="*/ 5937638 w 11122887"/>
                                <a:gd name="connsiteY2398" fmla="*/ 1040455 h 6077125"/>
                                <a:gd name="connsiteX2399" fmla="*/ 5990823 w 11122887"/>
                                <a:gd name="connsiteY2399" fmla="*/ 1024572 h 6077125"/>
                                <a:gd name="connsiteX2400" fmla="*/ 5986297 w 11122887"/>
                                <a:gd name="connsiteY2400" fmla="*/ 1053014 h 6077125"/>
                                <a:gd name="connsiteX2401" fmla="*/ 5969207 w 11122887"/>
                                <a:gd name="connsiteY2401" fmla="*/ 1089000 h 6077125"/>
                                <a:gd name="connsiteX2402" fmla="*/ 6050265 w 11122887"/>
                                <a:gd name="connsiteY2402" fmla="*/ 1041322 h 6077125"/>
                                <a:gd name="connsiteX2403" fmla="*/ 6109741 w 11122887"/>
                                <a:gd name="connsiteY2403" fmla="*/ 1058067 h 6077125"/>
                                <a:gd name="connsiteX2404" fmla="*/ 6132307 w 11122887"/>
                                <a:gd name="connsiteY2404" fmla="*/ 1089829 h 6077125"/>
                                <a:gd name="connsiteX2405" fmla="*/ 6076392 w 11122887"/>
                                <a:gd name="connsiteY2405" fmla="*/ 1099902 h 6077125"/>
                                <a:gd name="connsiteX2406" fmla="*/ 6122321 w 11122887"/>
                                <a:gd name="connsiteY2406" fmla="*/ 1131690 h 6077125"/>
                                <a:gd name="connsiteX2407" fmla="*/ 6198005 w 11122887"/>
                                <a:gd name="connsiteY2407" fmla="*/ 1116610 h 6077125"/>
                                <a:gd name="connsiteX2408" fmla="*/ 6196174 w 11122887"/>
                                <a:gd name="connsiteY2408" fmla="*/ 1134193 h 6077125"/>
                                <a:gd name="connsiteX2409" fmla="*/ 6194393 w 11122887"/>
                                <a:gd name="connsiteY2409" fmla="*/ 1164281 h 6077125"/>
                                <a:gd name="connsiteX2410" fmla="*/ 6285354 w 11122887"/>
                                <a:gd name="connsiteY2410" fmla="*/ 1186047 h 6077125"/>
                                <a:gd name="connsiteX2411" fmla="*/ 6394319 w 11122887"/>
                                <a:gd name="connsiteY2411" fmla="*/ 1244632 h 6077125"/>
                                <a:gd name="connsiteX2412" fmla="*/ 6463747 w 11122887"/>
                                <a:gd name="connsiteY2412" fmla="*/ 1281484 h 6077125"/>
                                <a:gd name="connsiteX2413" fmla="*/ 6407865 w 11122887"/>
                                <a:gd name="connsiteY2413" fmla="*/ 1365150 h 6077125"/>
                                <a:gd name="connsiteX2414" fmla="*/ 6288999 w 11122887"/>
                                <a:gd name="connsiteY2414" fmla="*/ 1343349 h 6077125"/>
                                <a:gd name="connsiteX2415" fmla="*/ 6195343 w 11122887"/>
                                <a:gd name="connsiteY2415" fmla="*/ 1309880 h 6077125"/>
                                <a:gd name="connsiteX2416" fmla="*/ 6234949 w 11122887"/>
                                <a:gd name="connsiteY2416" fmla="*/ 1352584 h 6077125"/>
                                <a:gd name="connsiteX2417" fmla="*/ 6260125 w 11122887"/>
                                <a:gd name="connsiteY2417" fmla="*/ 1440444 h 6077125"/>
                                <a:gd name="connsiteX2418" fmla="*/ 6288999 w 11122887"/>
                                <a:gd name="connsiteY2418" fmla="*/ 1515721 h 6077125"/>
                                <a:gd name="connsiteX2419" fmla="*/ 6339404 w 11122887"/>
                                <a:gd name="connsiteY2419" fmla="*/ 1527458 h 6077125"/>
                                <a:gd name="connsiteX2420" fmla="*/ 6370006 w 11122887"/>
                                <a:gd name="connsiteY2420" fmla="*/ 1513201 h 6077125"/>
                                <a:gd name="connsiteX2421" fmla="*/ 6345694 w 11122887"/>
                                <a:gd name="connsiteY2421" fmla="*/ 1487291 h 6077125"/>
                                <a:gd name="connsiteX2422" fmla="*/ 6344829 w 11122887"/>
                                <a:gd name="connsiteY2422" fmla="*/ 1457136 h 6077125"/>
                                <a:gd name="connsiteX2423" fmla="*/ 6404271 w 11122887"/>
                                <a:gd name="connsiteY2423" fmla="*/ 1462159 h 6077125"/>
                                <a:gd name="connsiteX2424" fmla="*/ 6419547 w 11122887"/>
                                <a:gd name="connsiteY2424" fmla="*/ 1434592 h 6077125"/>
                                <a:gd name="connsiteX2425" fmla="*/ 6472732 w 11122887"/>
                                <a:gd name="connsiteY2425" fmla="*/ 1377631 h 6077125"/>
                                <a:gd name="connsiteX2426" fmla="*/ 6559216 w 11122887"/>
                                <a:gd name="connsiteY2426" fmla="*/ 1368464 h 6077125"/>
                                <a:gd name="connsiteX2427" fmla="*/ 6559216 w 11122887"/>
                                <a:gd name="connsiteY2427" fmla="*/ 1309880 h 6077125"/>
                                <a:gd name="connsiteX2428" fmla="*/ 6534870 w 11122887"/>
                                <a:gd name="connsiteY2428" fmla="*/ 1265518 h 6077125"/>
                                <a:gd name="connsiteX2429" fmla="*/ 6584444 w 11122887"/>
                                <a:gd name="connsiteY2429" fmla="*/ 1240437 h 6077125"/>
                                <a:gd name="connsiteX2430" fmla="*/ 6588038 w 11122887"/>
                                <a:gd name="connsiteY2430" fmla="*/ 1273907 h 6077125"/>
                                <a:gd name="connsiteX2431" fmla="*/ 6610537 w 11122887"/>
                                <a:gd name="connsiteY2431" fmla="*/ 1326640 h 6077125"/>
                                <a:gd name="connsiteX2432" fmla="*/ 6670012 w 11122887"/>
                                <a:gd name="connsiteY2432" fmla="*/ 1299022 h 6077125"/>
                                <a:gd name="connsiteX2433" fmla="*/ 6791575 w 11122887"/>
                                <a:gd name="connsiteY2433" fmla="*/ 1227888 h 6077125"/>
                                <a:gd name="connsiteX2434" fmla="*/ 6853712 w 11122887"/>
                                <a:gd name="connsiteY2434" fmla="*/ 1224557 h 6077125"/>
                                <a:gd name="connsiteX2435" fmla="*/ 6911408 w 11122887"/>
                                <a:gd name="connsiteY2435" fmla="*/ 1235431 h 6077125"/>
                                <a:gd name="connsiteX2436" fmla="*/ 7005962 w 11122887"/>
                                <a:gd name="connsiteY2436" fmla="*/ 1210299 h 6077125"/>
                                <a:gd name="connsiteX2437" fmla="*/ 7021255 w 11122887"/>
                                <a:gd name="connsiteY2437" fmla="*/ 1230374 h 6077125"/>
                                <a:gd name="connsiteX2438" fmla="*/ 7054637 w 11122887"/>
                                <a:gd name="connsiteY2438" fmla="*/ 1232116 h 6077125"/>
                                <a:gd name="connsiteX2439" fmla="*/ 7091581 w 11122887"/>
                                <a:gd name="connsiteY2439" fmla="*/ 1192761 h 6077125"/>
                                <a:gd name="connsiteX2440" fmla="*/ 7057282 w 11122887"/>
                                <a:gd name="connsiteY2440" fmla="*/ 1167646 h 6077125"/>
                                <a:gd name="connsiteX2441" fmla="*/ 7109553 w 11122887"/>
                                <a:gd name="connsiteY2441" fmla="*/ 1138371 h 6077125"/>
                                <a:gd name="connsiteX2442" fmla="*/ 7241966 w 11122887"/>
                                <a:gd name="connsiteY2442" fmla="*/ 1201133 h 6077125"/>
                                <a:gd name="connsiteX2443" fmla="*/ 7323939 w 11122887"/>
                                <a:gd name="connsiteY2443" fmla="*/ 1279742 h 6077125"/>
                                <a:gd name="connsiteX2444" fmla="*/ 7326584 w 11122887"/>
                                <a:gd name="connsiteY2444" fmla="*/ 1206122 h 6077125"/>
                                <a:gd name="connsiteX2445" fmla="*/ 7278875 w 11122887"/>
                                <a:gd name="connsiteY2445" fmla="*/ 1127511 h 6077125"/>
                                <a:gd name="connsiteX2446" fmla="*/ 7258157 w 11122887"/>
                                <a:gd name="connsiteY2446" fmla="*/ 1064746 h 6077125"/>
                                <a:gd name="connsiteX2447" fmla="*/ 7307748 w 11122887"/>
                                <a:gd name="connsiteY2447" fmla="*/ 982704 h 6077125"/>
                                <a:gd name="connsiteX2448" fmla="*/ 7350947 w 11122887"/>
                                <a:gd name="connsiteY2448" fmla="*/ 910811 h 6077125"/>
                                <a:gd name="connsiteX2449" fmla="*/ 7439212 w 11122887"/>
                                <a:gd name="connsiteY2449" fmla="*/ 919148 h 6077125"/>
                                <a:gd name="connsiteX2450" fmla="*/ 7416679 w 11122887"/>
                                <a:gd name="connsiteY2450" fmla="*/ 1008693 h 6077125"/>
                                <a:gd name="connsiteX2451" fmla="*/ 7423020 w 11122887"/>
                                <a:gd name="connsiteY2451" fmla="*/ 1133365 h 6077125"/>
                                <a:gd name="connsiteX2452" fmla="*/ 7432006 w 11122887"/>
                                <a:gd name="connsiteY2452" fmla="*/ 1222037 h 6077125"/>
                                <a:gd name="connsiteX2453" fmla="*/ 7465338 w 11122887"/>
                                <a:gd name="connsiteY2453" fmla="*/ 1283936 h 6077125"/>
                                <a:gd name="connsiteX2454" fmla="*/ 7408609 w 11122887"/>
                                <a:gd name="connsiteY2454" fmla="*/ 1345869 h 6077125"/>
                                <a:gd name="connsiteX2455" fmla="*/ 7335587 w 11122887"/>
                                <a:gd name="connsiteY2455" fmla="*/ 1365150 h 6077125"/>
                                <a:gd name="connsiteX2456" fmla="*/ 7405863 w 11122887"/>
                                <a:gd name="connsiteY2456" fmla="*/ 1392717 h 6077125"/>
                                <a:gd name="connsiteX2457" fmla="*/ 7440992 w 11122887"/>
                                <a:gd name="connsiteY2457" fmla="*/ 1373487 h 6077125"/>
                                <a:gd name="connsiteX2458" fmla="*/ 7509453 w 11122887"/>
                                <a:gd name="connsiteY2458" fmla="*/ 1303994 h 6077125"/>
                                <a:gd name="connsiteX2459" fmla="*/ 7499552 w 11122887"/>
                                <a:gd name="connsiteY2459" fmla="*/ 1248775 h 6077125"/>
                                <a:gd name="connsiteX2460" fmla="*/ 7552704 w 11122887"/>
                                <a:gd name="connsiteY2460" fmla="*/ 1232894 h 6077125"/>
                                <a:gd name="connsiteX2461" fmla="*/ 7607669 w 11122887"/>
                                <a:gd name="connsiteY2461" fmla="*/ 1305702 h 6077125"/>
                                <a:gd name="connsiteX2462" fmla="*/ 7568929 w 11122887"/>
                                <a:gd name="connsiteY2462" fmla="*/ 1213699 h 6077125"/>
                                <a:gd name="connsiteX2463" fmla="*/ 7480665 w 11122887"/>
                                <a:gd name="connsiteY2463" fmla="*/ 1182732 h 6077125"/>
                                <a:gd name="connsiteX2464" fmla="*/ 7492346 w 11122887"/>
                                <a:gd name="connsiteY2464" fmla="*/ 1081455 h 6077125"/>
                                <a:gd name="connsiteX2465" fmla="*/ 7496873 w 11122887"/>
                                <a:gd name="connsiteY2465" fmla="*/ 990289 h 6077125"/>
                                <a:gd name="connsiteX2466" fmla="*/ 7518490 w 11122887"/>
                                <a:gd name="connsiteY2466" fmla="*/ 940908 h 6077125"/>
                                <a:gd name="connsiteX2467" fmla="*/ 7520270 w 11122887"/>
                                <a:gd name="connsiteY2467" fmla="*/ 999450 h 6077125"/>
                                <a:gd name="connsiteX2468" fmla="*/ 7539191 w 11122887"/>
                                <a:gd name="connsiteY2468" fmla="*/ 1051355 h 6077125"/>
                                <a:gd name="connsiteX2469" fmla="*/ 7586036 w 11122887"/>
                                <a:gd name="connsiteY2469" fmla="*/ 1041322 h 6077125"/>
                                <a:gd name="connsiteX2470" fmla="*/ 7575236 w 11122887"/>
                                <a:gd name="connsiteY2470" fmla="*/ 1000321 h 6077125"/>
                                <a:gd name="connsiteX2471" fmla="*/ 7664365 w 11122887"/>
                                <a:gd name="connsiteY2471" fmla="*/ 1006165 h 6077125"/>
                                <a:gd name="connsiteX2472" fmla="*/ 7749068 w 11122887"/>
                                <a:gd name="connsiteY2472" fmla="*/ 1027102 h 6077125"/>
                                <a:gd name="connsiteX2473" fmla="*/ 7758054 w 11122887"/>
                                <a:gd name="connsiteY2473" fmla="*/ 1008693 h 6077125"/>
                                <a:gd name="connsiteX2474" fmla="*/ 7726536 w 11122887"/>
                                <a:gd name="connsiteY2474" fmla="*/ 971011 h 6077125"/>
                                <a:gd name="connsiteX2475" fmla="*/ 7692322 w 11122887"/>
                                <a:gd name="connsiteY2475" fmla="*/ 956790 h 6077125"/>
                                <a:gd name="connsiteX2476" fmla="*/ 7672485 w 11122887"/>
                                <a:gd name="connsiteY2476" fmla="*/ 882332 h 6077125"/>
                                <a:gd name="connsiteX2477" fmla="*/ 7714820 w 11122887"/>
                                <a:gd name="connsiteY2477" fmla="*/ 878973 h 6077125"/>
                                <a:gd name="connsiteX2478" fmla="*/ 7882397 w 11122887"/>
                                <a:gd name="connsiteY2478" fmla="*/ 873130 h 6077125"/>
                                <a:gd name="connsiteX2479" fmla="*/ 7878752 w 11122887"/>
                                <a:gd name="connsiteY2479" fmla="*/ 764344 h 6077125"/>
                                <a:gd name="connsiteX2480" fmla="*/ 8047159 w 11122887"/>
                                <a:gd name="connsiteY2480" fmla="*/ 709991 h 6077125"/>
                                <a:gd name="connsiteX2481" fmla="*/ 8275956 w 11122887"/>
                                <a:gd name="connsiteY2481" fmla="*/ 679019 h 6077125"/>
                                <a:gd name="connsiteX2482" fmla="*/ 8329108 w 11122887"/>
                                <a:gd name="connsiteY2482" fmla="*/ 627986 h 6077125"/>
                                <a:gd name="connsiteX2483" fmla="*/ 8402079 w 11122887"/>
                                <a:gd name="connsiteY2483" fmla="*/ 592832 h 6077125"/>
                                <a:gd name="connsiteX2484" fmla="*/ 8450755 w 11122887"/>
                                <a:gd name="connsiteY2484" fmla="*/ 602864 h 6077125"/>
                                <a:gd name="connsiteX2485" fmla="*/ 8458825 w 11122887"/>
                                <a:gd name="connsiteY2485" fmla="*/ 636363 h 6077125"/>
                                <a:gd name="connsiteX2486" fmla="*/ 8470558 w 11122887"/>
                                <a:gd name="connsiteY2486" fmla="*/ 657260 h 6077125"/>
                                <a:gd name="connsiteX2487" fmla="*/ 8521878 w 11122887"/>
                                <a:gd name="connsiteY2487" fmla="*/ 685698 h 6077125"/>
                                <a:gd name="connsiteX2488" fmla="*/ 8535374 w 11122887"/>
                                <a:gd name="connsiteY2488" fmla="*/ 662274 h 6077125"/>
                                <a:gd name="connsiteX2489" fmla="*/ 8589458 w 11122887"/>
                                <a:gd name="connsiteY2489" fmla="*/ 658088 h 6077125"/>
                                <a:gd name="connsiteX2490" fmla="*/ 8678638 w 11122887"/>
                                <a:gd name="connsiteY2490" fmla="*/ 696559 h 6077125"/>
                                <a:gd name="connsiteX2491" fmla="*/ 8717327 w 11122887"/>
                                <a:gd name="connsiteY2491" fmla="*/ 746804 h 6077125"/>
                                <a:gd name="connsiteX2492" fmla="*/ 8677722 w 11122887"/>
                                <a:gd name="connsiteY2492" fmla="*/ 804516 h 6077125"/>
                                <a:gd name="connsiteX2493" fmla="*/ 8559720 w 11122887"/>
                                <a:gd name="connsiteY2493" fmla="*/ 869807 h 6077125"/>
                                <a:gd name="connsiteX2494" fmla="*/ 8486783 w 11122887"/>
                                <a:gd name="connsiteY2494" fmla="*/ 946758 h 6077125"/>
                                <a:gd name="connsiteX2495" fmla="*/ 8529084 w 11122887"/>
                                <a:gd name="connsiteY2495" fmla="*/ 946758 h 6077125"/>
                                <a:gd name="connsiteX2496" fmla="*/ 8662446 w 11122887"/>
                                <a:gd name="connsiteY2496" fmla="*/ 922504 h 6077125"/>
                                <a:gd name="connsiteX2497" fmla="*/ 8737164 w 11122887"/>
                                <a:gd name="connsiteY2497" fmla="*/ 938381 h 6077125"/>
                                <a:gd name="connsiteX2498" fmla="*/ 8814663 w 11122887"/>
                                <a:gd name="connsiteY2498" fmla="*/ 942572 h 6077125"/>
                                <a:gd name="connsiteX2499" fmla="*/ 8853352 w 11122887"/>
                                <a:gd name="connsiteY2499" fmla="*/ 965167 h 6077125"/>
                                <a:gd name="connsiteX2500" fmla="*/ 8893889 w 11122887"/>
                                <a:gd name="connsiteY2500" fmla="*/ 994475 h 6077125"/>
                                <a:gd name="connsiteX2501" fmla="*/ 9004652 w 11122887"/>
                                <a:gd name="connsiteY2501" fmla="*/ 991118 h 6077125"/>
                                <a:gd name="connsiteX2502" fmla="*/ 9047936 w 11122887"/>
                                <a:gd name="connsiteY2502" fmla="*/ 960146 h 6077125"/>
                                <a:gd name="connsiteX2503" fmla="*/ 9140676 w 11122887"/>
                                <a:gd name="connsiteY2503" fmla="*/ 955131 h 6077125"/>
                                <a:gd name="connsiteX2504" fmla="*/ 9183910 w 11122887"/>
                                <a:gd name="connsiteY2504" fmla="*/ 986927 h 6077125"/>
                                <a:gd name="connsiteX2505" fmla="*/ 9204628 w 11122887"/>
                                <a:gd name="connsiteY2505" fmla="*/ 1042151 h 6077125"/>
                                <a:gd name="connsiteX2506" fmla="*/ 9191997 w 11122887"/>
                                <a:gd name="connsiteY2506" fmla="*/ 1114083 h 6077125"/>
                                <a:gd name="connsiteX2507" fmla="*/ 9246081 w 11122887"/>
                                <a:gd name="connsiteY2507" fmla="*/ 1168475 h 6077125"/>
                                <a:gd name="connsiteX2508" fmla="*/ 9295622 w 11122887"/>
                                <a:gd name="connsiteY2508" fmla="*/ 1116610 h 6077125"/>
                                <a:gd name="connsiteX2509" fmla="*/ 9353283 w 11122887"/>
                                <a:gd name="connsiteY2509" fmla="*/ 1140028 h 6077125"/>
                                <a:gd name="connsiteX2510" fmla="*/ 9437037 w 11122887"/>
                                <a:gd name="connsiteY2510" fmla="*/ 1144172 h 6077125"/>
                                <a:gd name="connsiteX2511" fmla="*/ 9516315 w 11122887"/>
                                <a:gd name="connsiteY2511" fmla="*/ 1148400 h 6077125"/>
                                <a:gd name="connsiteX2512" fmla="*/ 9528031 w 11122887"/>
                                <a:gd name="connsiteY2512" fmla="*/ 1106579 h 6077125"/>
                                <a:gd name="connsiteX2513" fmla="*/ 9537016 w 11122887"/>
                                <a:gd name="connsiteY2513" fmla="*/ 1065576 h 6077125"/>
                                <a:gd name="connsiteX2514" fmla="*/ 9643303 w 11122887"/>
                                <a:gd name="connsiteY2514" fmla="*/ 1073079 h 6077125"/>
                                <a:gd name="connsiteX2515" fmla="*/ 9730652 w 11122887"/>
                                <a:gd name="connsiteY2515" fmla="*/ 1102388 h 6077125"/>
                                <a:gd name="connsiteX2516" fmla="*/ 9818050 w 11122887"/>
                                <a:gd name="connsiteY2516" fmla="*/ 1138371 h 6077125"/>
                                <a:gd name="connsiteX2517" fmla="*/ 9894583 w 11122887"/>
                                <a:gd name="connsiteY2517" fmla="*/ 1216151 h 6077125"/>
                                <a:gd name="connsiteX2518" fmla="*/ 9980202 w 11122887"/>
                                <a:gd name="connsiteY2518" fmla="*/ 1211179 h 6077125"/>
                                <a:gd name="connsiteX2519" fmla="*/ 10096390 w 11122887"/>
                                <a:gd name="connsiteY2519" fmla="*/ 1233774 h 6077125"/>
                                <a:gd name="connsiteX2520" fmla="*/ 10141369 w 11122887"/>
                                <a:gd name="connsiteY2520" fmla="*/ 1287335 h 6077125"/>
                                <a:gd name="connsiteX2521" fmla="*/ 10162121 w 11122887"/>
                                <a:gd name="connsiteY2521" fmla="*/ 1326640 h 6077125"/>
                                <a:gd name="connsiteX2522" fmla="*/ 10247689 w 11122887"/>
                                <a:gd name="connsiteY2522" fmla="*/ 1334183 h 6077125"/>
                                <a:gd name="connsiteX2523" fmla="*/ 10323356 w 11122887"/>
                                <a:gd name="connsiteY2523" fmla="*/ 1343349 h 6077125"/>
                                <a:gd name="connsiteX2524" fmla="*/ 10392734 w 11122887"/>
                                <a:gd name="connsiteY2524" fmla="*/ 1350064 h 6077125"/>
                                <a:gd name="connsiteX2525" fmla="*/ 10454871 w 11122887"/>
                                <a:gd name="connsiteY2525" fmla="*/ 1391922 h 6077125"/>
                                <a:gd name="connsiteX2526" fmla="*/ 10472893 w 11122887"/>
                                <a:gd name="connsiteY2526" fmla="*/ 1358435 h 6077125"/>
                                <a:gd name="connsiteX2527" fmla="*/ 10470198 w 11122887"/>
                                <a:gd name="connsiteY2527" fmla="*/ 1323274 h 6077125"/>
                                <a:gd name="connsiteX2528" fmla="*/ 10611563 w 11122887"/>
                                <a:gd name="connsiteY2528" fmla="*/ 1345869 h 6077125"/>
                                <a:gd name="connsiteX2529" fmla="*/ 10756641 w 11122887"/>
                                <a:gd name="connsiteY2529" fmla="*/ 1412826 h 6077125"/>
                                <a:gd name="connsiteX2530" fmla="*/ 10885426 w 11122887"/>
                                <a:gd name="connsiteY2530" fmla="*/ 1492297 h 6077125"/>
                                <a:gd name="connsiteX2531" fmla="*/ 10907195 w 11122887"/>
                                <a:gd name="connsiteY2531" fmla="*/ 1510985 h 6077125"/>
                                <a:gd name="connsiteX2532" fmla="*/ 10931389 w 11122887"/>
                                <a:gd name="connsiteY2532" fmla="*/ 1520744 h 6077125"/>
                                <a:gd name="connsiteX2533" fmla="*/ 11016058 w 11122887"/>
                                <a:gd name="connsiteY2533" fmla="*/ 1557562 h 6077125"/>
                                <a:gd name="connsiteX2534" fmla="*/ 11096117 w 11122887"/>
                                <a:gd name="connsiteY2534" fmla="*/ 1607758 h 6077125"/>
                                <a:gd name="connsiteX2535" fmla="*/ 11066463 w 11122887"/>
                                <a:gd name="connsiteY2535" fmla="*/ 1615301 h 6077125"/>
                                <a:gd name="connsiteX2536" fmla="*/ 6863969 w 11122887"/>
                                <a:gd name="connsiteY2536" fmla="*/ 2465709 h 6077125"/>
                                <a:gd name="connsiteX2537" fmla="*/ 6884400 w 11122887"/>
                                <a:gd name="connsiteY2537" fmla="*/ 2452010 h 6077125"/>
                                <a:gd name="connsiteX2538" fmla="*/ 6858222 w 11122887"/>
                                <a:gd name="connsiteY2538" fmla="*/ 2446987 h 6077125"/>
                                <a:gd name="connsiteX2539" fmla="*/ 6843844 w 11122887"/>
                                <a:gd name="connsiteY2539" fmla="*/ 2417728 h 6077125"/>
                                <a:gd name="connsiteX2540" fmla="*/ 6826704 w 11122887"/>
                                <a:gd name="connsiteY2540" fmla="*/ 2375025 h 6077125"/>
                                <a:gd name="connsiteX2541" fmla="*/ 6801510 w 11122887"/>
                                <a:gd name="connsiteY2541" fmla="*/ 2380047 h 6077125"/>
                                <a:gd name="connsiteX2542" fmla="*/ 6753767 w 11122887"/>
                                <a:gd name="connsiteY2542" fmla="*/ 2377545 h 6077125"/>
                                <a:gd name="connsiteX2543" fmla="*/ 6697885 w 11122887"/>
                                <a:gd name="connsiteY2543" fmla="*/ 2412705 h 6077125"/>
                                <a:gd name="connsiteX2544" fmla="*/ 6666418 w 11122887"/>
                                <a:gd name="connsiteY2544" fmla="*/ 2448644 h 6077125"/>
                                <a:gd name="connsiteX2545" fmla="*/ 6623134 w 11122887"/>
                                <a:gd name="connsiteY2545" fmla="*/ 2487120 h 6077125"/>
                                <a:gd name="connsiteX2546" fmla="*/ 6650176 w 11122887"/>
                                <a:gd name="connsiteY2546" fmla="*/ 2516429 h 6077125"/>
                                <a:gd name="connsiteX2547" fmla="*/ 6665452 w 11122887"/>
                                <a:gd name="connsiteY2547" fmla="*/ 2568333 h 6077125"/>
                                <a:gd name="connsiteX2548" fmla="*/ 6701530 w 11122887"/>
                                <a:gd name="connsiteY2548" fmla="*/ 2617684 h 6077125"/>
                                <a:gd name="connsiteX2549" fmla="*/ 6742950 w 11122887"/>
                                <a:gd name="connsiteY2549" fmla="*/ 2640313 h 6077125"/>
                                <a:gd name="connsiteX2550" fmla="*/ 6727674 w 11122887"/>
                                <a:gd name="connsiteY2550" fmla="*/ 2656194 h 6077125"/>
                                <a:gd name="connsiteX2551" fmla="*/ 6706007 w 11122887"/>
                                <a:gd name="connsiteY2551" fmla="*/ 2735665 h 6077125"/>
                                <a:gd name="connsiteX2552" fmla="*/ 6701530 w 11122887"/>
                                <a:gd name="connsiteY2552" fmla="*/ 2810164 h 6077125"/>
                                <a:gd name="connsiteX2553" fmla="*/ 6752851 w 11122887"/>
                                <a:gd name="connsiteY2553" fmla="*/ 2834417 h 6077125"/>
                                <a:gd name="connsiteX2554" fmla="*/ 6848355 w 11122887"/>
                                <a:gd name="connsiteY2554" fmla="*/ 2848640 h 6077125"/>
                                <a:gd name="connsiteX2555" fmla="*/ 6862732 w 11122887"/>
                                <a:gd name="connsiteY2555" fmla="*/ 2805107 h 6077125"/>
                                <a:gd name="connsiteX2556" fmla="*/ 6851050 w 11122887"/>
                                <a:gd name="connsiteY2556" fmla="*/ 2734008 h 6077125"/>
                                <a:gd name="connsiteX2557" fmla="*/ 6831214 w 11122887"/>
                                <a:gd name="connsiteY2557" fmla="*/ 2695532 h 6077125"/>
                                <a:gd name="connsiteX2558" fmla="*/ 6856408 w 11122887"/>
                                <a:gd name="connsiteY2558" fmla="*/ 2667880 h 6077125"/>
                                <a:gd name="connsiteX2559" fmla="*/ 6869039 w 11122887"/>
                                <a:gd name="connsiteY2559" fmla="*/ 2647822 h 6077125"/>
                                <a:gd name="connsiteX2560" fmla="*/ 6850067 w 11122887"/>
                                <a:gd name="connsiteY2560" fmla="*/ 2612661 h 6077125"/>
                                <a:gd name="connsiteX2561" fmla="*/ 6829400 w 11122887"/>
                                <a:gd name="connsiteY2561" fmla="*/ 2640313 h 6077125"/>
                                <a:gd name="connsiteX2562" fmla="*/ 6824008 w 11122887"/>
                                <a:gd name="connsiteY2562" fmla="*/ 2596780 h 6077125"/>
                                <a:gd name="connsiteX2563" fmla="*/ 6819532 w 11122887"/>
                                <a:gd name="connsiteY2563" fmla="*/ 2571665 h 6077125"/>
                                <a:gd name="connsiteX2564" fmla="*/ 6787980 w 11122887"/>
                                <a:gd name="connsiteY2564" fmla="*/ 2549933 h 6077125"/>
                                <a:gd name="connsiteX2565" fmla="*/ 6769093 w 11122887"/>
                                <a:gd name="connsiteY2565" fmla="*/ 2503085 h 6077125"/>
                                <a:gd name="connsiteX2566" fmla="*/ 6779859 w 11122887"/>
                                <a:gd name="connsiteY2566" fmla="*/ 2489657 h 6077125"/>
                                <a:gd name="connsiteX2567" fmla="*/ 6779859 w 11122887"/>
                                <a:gd name="connsiteY2567" fmla="*/ 2476296 h 6077125"/>
                                <a:gd name="connsiteX2568" fmla="*/ 6788845 w 11122887"/>
                                <a:gd name="connsiteY2568" fmla="*/ 2454530 h 6077125"/>
                                <a:gd name="connsiteX2569" fmla="*/ 6856408 w 11122887"/>
                                <a:gd name="connsiteY2569" fmla="*/ 2462090 h 6077125"/>
                                <a:gd name="connsiteX2570" fmla="*/ 6863969 w 11122887"/>
                                <a:gd name="connsiteY2570" fmla="*/ 2465709 h 6077125"/>
                                <a:gd name="connsiteX2571" fmla="*/ 3503527 w 11122887"/>
                                <a:gd name="connsiteY2571" fmla="*/ 1176491 h 6077125"/>
                                <a:gd name="connsiteX2572" fmla="*/ 3533859 w 11122887"/>
                                <a:gd name="connsiteY2572" fmla="*/ 1203433 h 6077125"/>
                                <a:gd name="connsiteX2573" fmla="*/ 3564631 w 11122887"/>
                                <a:gd name="connsiteY2573" fmla="*/ 1196685 h 6077125"/>
                                <a:gd name="connsiteX2574" fmla="*/ 3563749 w 11122887"/>
                                <a:gd name="connsiteY2574" fmla="*/ 1167917 h 6077125"/>
                                <a:gd name="connsiteX2575" fmla="*/ 3555390 w 11122887"/>
                                <a:gd name="connsiteY2575" fmla="*/ 1149956 h 6077125"/>
                                <a:gd name="connsiteX2576" fmla="*/ 3503527 w 11122887"/>
                                <a:gd name="connsiteY2576" fmla="*/ 1176491 h 6077125"/>
                                <a:gd name="connsiteX2577" fmla="*/ 7956249 w 11122887"/>
                                <a:gd name="connsiteY2577" fmla="*/ 253957 h 6077125"/>
                                <a:gd name="connsiteX2578" fmla="*/ 7927427 w 11122887"/>
                                <a:gd name="connsiteY2578" fmla="*/ 263161 h 6077125"/>
                                <a:gd name="connsiteX2579" fmla="*/ 7984122 w 11122887"/>
                                <a:gd name="connsiteY2579" fmla="*/ 287414 h 6077125"/>
                                <a:gd name="connsiteX2580" fmla="*/ 8048125 w 11122887"/>
                                <a:gd name="connsiteY2580" fmla="*/ 252259 h 6077125"/>
                                <a:gd name="connsiteX2581" fmla="*/ 8024711 w 11122887"/>
                                <a:gd name="connsiteY2581" fmla="*/ 236377 h 6077125"/>
                                <a:gd name="connsiteX2582" fmla="*/ 7956249 w 11122887"/>
                                <a:gd name="connsiteY2582" fmla="*/ 253957 h 607712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  <a:cxn ang="0">
                                  <a:pos x="connsiteX167" y="connsiteY167"/>
                                </a:cxn>
                                <a:cxn ang="0">
                                  <a:pos x="connsiteX168" y="connsiteY168"/>
                                </a:cxn>
                                <a:cxn ang="0">
                                  <a:pos x="connsiteX169" y="connsiteY169"/>
                                </a:cxn>
                                <a:cxn ang="0">
                                  <a:pos x="connsiteX170" y="connsiteY170"/>
                                </a:cxn>
                                <a:cxn ang="0">
                                  <a:pos x="connsiteX171" y="connsiteY171"/>
                                </a:cxn>
                                <a:cxn ang="0">
                                  <a:pos x="connsiteX172" y="connsiteY172"/>
                                </a:cxn>
                                <a:cxn ang="0">
                                  <a:pos x="connsiteX173" y="connsiteY173"/>
                                </a:cxn>
                                <a:cxn ang="0">
                                  <a:pos x="connsiteX174" y="connsiteY174"/>
                                </a:cxn>
                                <a:cxn ang="0">
                                  <a:pos x="connsiteX175" y="connsiteY175"/>
                                </a:cxn>
                                <a:cxn ang="0">
                                  <a:pos x="connsiteX176" y="connsiteY176"/>
                                </a:cxn>
                                <a:cxn ang="0">
                                  <a:pos x="connsiteX177" y="connsiteY177"/>
                                </a:cxn>
                                <a:cxn ang="0">
                                  <a:pos x="connsiteX178" y="connsiteY178"/>
                                </a:cxn>
                                <a:cxn ang="0">
                                  <a:pos x="connsiteX179" y="connsiteY179"/>
                                </a:cxn>
                                <a:cxn ang="0">
                                  <a:pos x="connsiteX180" y="connsiteY180"/>
                                </a:cxn>
                                <a:cxn ang="0">
                                  <a:pos x="connsiteX181" y="connsiteY181"/>
                                </a:cxn>
                                <a:cxn ang="0">
                                  <a:pos x="connsiteX182" y="connsiteY182"/>
                                </a:cxn>
                                <a:cxn ang="0">
                                  <a:pos x="connsiteX183" y="connsiteY183"/>
                                </a:cxn>
                                <a:cxn ang="0">
                                  <a:pos x="connsiteX184" y="connsiteY184"/>
                                </a:cxn>
                                <a:cxn ang="0">
                                  <a:pos x="connsiteX185" y="connsiteY185"/>
                                </a:cxn>
                                <a:cxn ang="0">
                                  <a:pos x="connsiteX186" y="connsiteY186"/>
                                </a:cxn>
                                <a:cxn ang="0">
                                  <a:pos x="connsiteX187" y="connsiteY187"/>
                                </a:cxn>
                                <a:cxn ang="0">
                                  <a:pos x="connsiteX188" y="connsiteY188"/>
                                </a:cxn>
                                <a:cxn ang="0">
                                  <a:pos x="connsiteX189" y="connsiteY189"/>
                                </a:cxn>
                                <a:cxn ang="0">
                                  <a:pos x="connsiteX190" y="connsiteY190"/>
                                </a:cxn>
                                <a:cxn ang="0">
                                  <a:pos x="connsiteX191" y="connsiteY191"/>
                                </a:cxn>
                                <a:cxn ang="0">
                                  <a:pos x="connsiteX192" y="connsiteY192"/>
                                </a:cxn>
                                <a:cxn ang="0">
                                  <a:pos x="connsiteX193" y="connsiteY193"/>
                                </a:cxn>
                                <a:cxn ang="0">
                                  <a:pos x="connsiteX194" y="connsiteY194"/>
                                </a:cxn>
                                <a:cxn ang="0">
                                  <a:pos x="connsiteX195" y="connsiteY195"/>
                                </a:cxn>
                                <a:cxn ang="0">
                                  <a:pos x="connsiteX196" y="connsiteY196"/>
                                </a:cxn>
                                <a:cxn ang="0">
                                  <a:pos x="connsiteX197" y="connsiteY197"/>
                                </a:cxn>
                                <a:cxn ang="0">
                                  <a:pos x="connsiteX198" y="connsiteY198"/>
                                </a:cxn>
                                <a:cxn ang="0">
                                  <a:pos x="connsiteX199" y="connsiteY199"/>
                                </a:cxn>
                                <a:cxn ang="0">
                                  <a:pos x="connsiteX200" y="connsiteY200"/>
                                </a:cxn>
                                <a:cxn ang="0">
                                  <a:pos x="connsiteX201" y="connsiteY201"/>
                                </a:cxn>
                                <a:cxn ang="0">
                                  <a:pos x="connsiteX202" y="connsiteY202"/>
                                </a:cxn>
                                <a:cxn ang="0">
                                  <a:pos x="connsiteX203" y="connsiteY203"/>
                                </a:cxn>
                                <a:cxn ang="0">
                                  <a:pos x="connsiteX204" y="connsiteY204"/>
                                </a:cxn>
                                <a:cxn ang="0">
                                  <a:pos x="connsiteX205" y="connsiteY205"/>
                                </a:cxn>
                                <a:cxn ang="0">
                                  <a:pos x="connsiteX206" y="connsiteY206"/>
                                </a:cxn>
                                <a:cxn ang="0">
                                  <a:pos x="connsiteX207" y="connsiteY207"/>
                                </a:cxn>
                                <a:cxn ang="0">
                                  <a:pos x="connsiteX208" y="connsiteY208"/>
                                </a:cxn>
                                <a:cxn ang="0">
                                  <a:pos x="connsiteX209" y="connsiteY209"/>
                                </a:cxn>
                                <a:cxn ang="0">
                                  <a:pos x="connsiteX210" y="connsiteY210"/>
                                </a:cxn>
                                <a:cxn ang="0">
                                  <a:pos x="connsiteX211" y="connsiteY211"/>
                                </a:cxn>
                                <a:cxn ang="0">
                                  <a:pos x="connsiteX212" y="connsiteY212"/>
                                </a:cxn>
                                <a:cxn ang="0">
                                  <a:pos x="connsiteX213" y="connsiteY213"/>
                                </a:cxn>
                                <a:cxn ang="0">
                                  <a:pos x="connsiteX214" y="connsiteY214"/>
                                </a:cxn>
                                <a:cxn ang="0">
                                  <a:pos x="connsiteX215" y="connsiteY215"/>
                                </a:cxn>
                                <a:cxn ang="0">
                                  <a:pos x="connsiteX216" y="connsiteY216"/>
                                </a:cxn>
                                <a:cxn ang="0">
                                  <a:pos x="connsiteX217" y="connsiteY217"/>
                                </a:cxn>
                                <a:cxn ang="0">
                                  <a:pos x="connsiteX218" y="connsiteY218"/>
                                </a:cxn>
                                <a:cxn ang="0">
                                  <a:pos x="connsiteX219" y="connsiteY219"/>
                                </a:cxn>
                                <a:cxn ang="0">
                                  <a:pos x="connsiteX220" y="connsiteY220"/>
                                </a:cxn>
                                <a:cxn ang="0">
                                  <a:pos x="connsiteX221" y="connsiteY221"/>
                                </a:cxn>
                                <a:cxn ang="0">
                                  <a:pos x="connsiteX222" y="connsiteY222"/>
                                </a:cxn>
                                <a:cxn ang="0">
                                  <a:pos x="connsiteX223" y="connsiteY223"/>
                                </a:cxn>
                                <a:cxn ang="0">
                                  <a:pos x="connsiteX224" y="connsiteY224"/>
                                </a:cxn>
                                <a:cxn ang="0">
                                  <a:pos x="connsiteX225" y="connsiteY225"/>
                                </a:cxn>
                                <a:cxn ang="0">
                                  <a:pos x="connsiteX226" y="connsiteY226"/>
                                </a:cxn>
                                <a:cxn ang="0">
                                  <a:pos x="connsiteX227" y="connsiteY227"/>
                                </a:cxn>
                                <a:cxn ang="0">
                                  <a:pos x="connsiteX228" y="connsiteY228"/>
                                </a:cxn>
                                <a:cxn ang="0">
                                  <a:pos x="connsiteX229" y="connsiteY229"/>
                                </a:cxn>
                                <a:cxn ang="0">
                                  <a:pos x="connsiteX230" y="connsiteY230"/>
                                </a:cxn>
                                <a:cxn ang="0">
                                  <a:pos x="connsiteX231" y="connsiteY231"/>
                                </a:cxn>
                                <a:cxn ang="0">
                                  <a:pos x="connsiteX232" y="connsiteY232"/>
                                </a:cxn>
                                <a:cxn ang="0">
                                  <a:pos x="connsiteX233" y="connsiteY233"/>
                                </a:cxn>
                                <a:cxn ang="0">
                                  <a:pos x="connsiteX234" y="connsiteY234"/>
                                </a:cxn>
                                <a:cxn ang="0">
                                  <a:pos x="connsiteX235" y="connsiteY235"/>
                                </a:cxn>
                                <a:cxn ang="0">
                                  <a:pos x="connsiteX236" y="connsiteY236"/>
                                </a:cxn>
                                <a:cxn ang="0">
                                  <a:pos x="connsiteX237" y="connsiteY237"/>
                                </a:cxn>
                                <a:cxn ang="0">
                                  <a:pos x="connsiteX238" y="connsiteY238"/>
                                </a:cxn>
                                <a:cxn ang="0">
                                  <a:pos x="connsiteX239" y="connsiteY239"/>
                                </a:cxn>
                                <a:cxn ang="0">
                                  <a:pos x="connsiteX240" y="connsiteY240"/>
                                </a:cxn>
                                <a:cxn ang="0">
                                  <a:pos x="connsiteX241" y="connsiteY241"/>
                                </a:cxn>
                                <a:cxn ang="0">
                                  <a:pos x="connsiteX242" y="connsiteY242"/>
                                </a:cxn>
                                <a:cxn ang="0">
                                  <a:pos x="connsiteX243" y="connsiteY243"/>
                                </a:cxn>
                                <a:cxn ang="0">
                                  <a:pos x="connsiteX244" y="connsiteY244"/>
                                </a:cxn>
                                <a:cxn ang="0">
                                  <a:pos x="connsiteX245" y="connsiteY245"/>
                                </a:cxn>
                                <a:cxn ang="0">
                                  <a:pos x="connsiteX246" y="connsiteY246"/>
                                </a:cxn>
                                <a:cxn ang="0">
                                  <a:pos x="connsiteX247" y="connsiteY247"/>
                                </a:cxn>
                                <a:cxn ang="0">
                                  <a:pos x="connsiteX248" y="connsiteY248"/>
                                </a:cxn>
                                <a:cxn ang="0">
                                  <a:pos x="connsiteX249" y="connsiteY249"/>
                                </a:cxn>
                                <a:cxn ang="0">
                                  <a:pos x="connsiteX250" y="connsiteY250"/>
                                </a:cxn>
                                <a:cxn ang="0">
                                  <a:pos x="connsiteX251" y="connsiteY251"/>
                                </a:cxn>
                                <a:cxn ang="0">
                                  <a:pos x="connsiteX252" y="connsiteY252"/>
                                </a:cxn>
                                <a:cxn ang="0">
                                  <a:pos x="connsiteX253" y="connsiteY253"/>
                                </a:cxn>
                                <a:cxn ang="0">
                                  <a:pos x="connsiteX254" y="connsiteY254"/>
                                </a:cxn>
                                <a:cxn ang="0">
                                  <a:pos x="connsiteX255" y="connsiteY255"/>
                                </a:cxn>
                                <a:cxn ang="0">
                                  <a:pos x="connsiteX256" y="connsiteY256"/>
                                </a:cxn>
                                <a:cxn ang="0">
                                  <a:pos x="connsiteX257" y="connsiteY257"/>
                                </a:cxn>
                                <a:cxn ang="0">
                                  <a:pos x="connsiteX258" y="connsiteY258"/>
                                </a:cxn>
                                <a:cxn ang="0">
                                  <a:pos x="connsiteX259" y="connsiteY259"/>
                                </a:cxn>
                                <a:cxn ang="0">
                                  <a:pos x="connsiteX260" y="connsiteY260"/>
                                </a:cxn>
                                <a:cxn ang="0">
                                  <a:pos x="connsiteX261" y="connsiteY261"/>
                                </a:cxn>
                                <a:cxn ang="0">
                                  <a:pos x="connsiteX262" y="connsiteY262"/>
                                </a:cxn>
                                <a:cxn ang="0">
                                  <a:pos x="connsiteX263" y="connsiteY263"/>
                                </a:cxn>
                                <a:cxn ang="0">
                                  <a:pos x="connsiteX264" y="connsiteY264"/>
                                </a:cxn>
                                <a:cxn ang="0">
                                  <a:pos x="connsiteX265" y="connsiteY265"/>
                                </a:cxn>
                                <a:cxn ang="0">
                                  <a:pos x="connsiteX266" y="connsiteY266"/>
                                </a:cxn>
                                <a:cxn ang="0">
                                  <a:pos x="connsiteX267" y="connsiteY267"/>
                                </a:cxn>
                                <a:cxn ang="0">
                                  <a:pos x="connsiteX268" y="connsiteY268"/>
                                </a:cxn>
                                <a:cxn ang="0">
                                  <a:pos x="connsiteX269" y="connsiteY269"/>
                                </a:cxn>
                                <a:cxn ang="0">
                                  <a:pos x="connsiteX270" y="connsiteY270"/>
                                </a:cxn>
                                <a:cxn ang="0">
                                  <a:pos x="connsiteX271" y="connsiteY271"/>
                                </a:cxn>
                                <a:cxn ang="0">
                                  <a:pos x="connsiteX272" y="connsiteY272"/>
                                </a:cxn>
                                <a:cxn ang="0">
                                  <a:pos x="connsiteX273" y="connsiteY273"/>
                                </a:cxn>
                                <a:cxn ang="0">
                                  <a:pos x="connsiteX274" y="connsiteY274"/>
                                </a:cxn>
                                <a:cxn ang="0">
                                  <a:pos x="connsiteX275" y="connsiteY275"/>
                                </a:cxn>
                                <a:cxn ang="0">
                                  <a:pos x="connsiteX276" y="connsiteY276"/>
                                </a:cxn>
                                <a:cxn ang="0">
                                  <a:pos x="connsiteX277" y="connsiteY277"/>
                                </a:cxn>
                                <a:cxn ang="0">
                                  <a:pos x="connsiteX278" y="connsiteY278"/>
                                </a:cxn>
                                <a:cxn ang="0">
                                  <a:pos x="connsiteX279" y="connsiteY279"/>
                                </a:cxn>
                                <a:cxn ang="0">
                                  <a:pos x="connsiteX280" y="connsiteY280"/>
                                </a:cxn>
                                <a:cxn ang="0">
                                  <a:pos x="connsiteX281" y="connsiteY281"/>
                                </a:cxn>
                                <a:cxn ang="0">
                                  <a:pos x="connsiteX282" y="connsiteY282"/>
                                </a:cxn>
                                <a:cxn ang="0">
                                  <a:pos x="connsiteX283" y="connsiteY283"/>
                                </a:cxn>
                                <a:cxn ang="0">
                                  <a:pos x="connsiteX284" y="connsiteY284"/>
                                </a:cxn>
                                <a:cxn ang="0">
                                  <a:pos x="connsiteX285" y="connsiteY285"/>
                                </a:cxn>
                                <a:cxn ang="0">
                                  <a:pos x="connsiteX286" y="connsiteY286"/>
                                </a:cxn>
                                <a:cxn ang="0">
                                  <a:pos x="connsiteX287" y="connsiteY287"/>
                                </a:cxn>
                                <a:cxn ang="0">
                                  <a:pos x="connsiteX288" y="connsiteY288"/>
                                </a:cxn>
                                <a:cxn ang="0">
                                  <a:pos x="connsiteX289" y="connsiteY289"/>
                                </a:cxn>
                                <a:cxn ang="0">
                                  <a:pos x="connsiteX290" y="connsiteY290"/>
                                </a:cxn>
                                <a:cxn ang="0">
                                  <a:pos x="connsiteX291" y="connsiteY291"/>
                                </a:cxn>
                                <a:cxn ang="0">
                                  <a:pos x="connsiteX292" y="connsiteY292"/>
                                </a:cxn>
                                <a:cxn ang="0">
                                  <a:pos x="connsiteX293" y="connsiteY293"/>
                                </a:cxn>
                                <a:cxn ang="0">
                                  <a:pos x="connsiteX294" y="connsiteY294"/>
                                </a:cxn>
                                <a:cxn ang="0">
                                  <a:pos x="connsiteX295" y="connsiteY295"/>
                                </a:cxn>
                                <a:cxn ang="0">
                                  <a:pos x="connsiteX296" y="connsiteY296"/>
                                </a:cxn>
                                <a:cxn ang="0">
                                  <a:pos x="connsiteX297" y="connsiteY297"/>
                                </a:cxn>
                                <a:cxn ang="0">
                                  <a:pos x="connsiteX298" y="connsiteY298"/>
                                </a:cxn>
                                <a:cxn ang="0">
                                  <a:pos x="connsiteX299" y="connsiteY299"/>
                                </a:cxn>
                                <a:cxn ang="0">
                                  <a:pos x="connsiteX300" y="connsiteY300"/>
                                </a:cxn>
                                <a:cxn ang="0">
                                  <a:pos x="connsiteX301" y="connsiteY301"/>
                                </a:cxn>
                                <a:cxn ang="0">
                                  <a:pos x="connsiteX302" y="connsiteY302"/>
                                </a:cxn>
                                <a:cxn ang="0">
                                  <a:pos x="connsiteX303" y="connsiteY303"/>
                                </a:cxn>
                                <a:cxn ang="0">
                                  <a:pos x="connsiteX304" y="connsiteY304"/>
                                </a:cxn>
                                <a:cxn ang="0">
                                  <a:pos x="connsiteX305" y="connsiteY305"/>
                                </a:cxn>
                                <a:cxn ang="0">
                                  <a:pos x="connsiteX306" y="connsiteY306"/>
                                </a:cxn>
                                <a:cxn ang="0">
                                  <a:pos x="connsiteX307" y="connsiteY307"/>
                                </a:cxn>
                                <a:cxn ang="0">
                                  <a:pos x="connsiteX308" y="connsiteY308"/>
                                </a:cxn>
                                <a:cxn ang="0">
                                  <a:pos x="connsiteX309" y="connsiteY309"/>
                                </a:cxn>
                                <a:cxn ang="0">
                                  <a:pos x="connsiteX310" y="connsiteY310"/>
                                </a:cxn>
                                <a:cxn ang="0">
                                  <a:pos x="connsiteX311" y="connsiteY311"/>
                                </a:cxn>
                                <a:cxn ang="0">
                                  <a:pos x="connsiteX312" y="connsiteY312"/>
                                </a:cxn>
                                <a:cxn ang="0">
                                  <a:pos x="connsiteX313" y="connsiteY313"/>
                                </a:cxn>
                                <a:cxn ang="0">
                                  <a:pos x="connsiteX314" y="connsiteY314"/>
                                </a:cxn>
                                <a:cxn ang="0">
                                  <a:pos x="connsiteX315" y="connsiteY315"/>
                                </a:cxn>
                                <a:cxn ang="0">
                                  <a:pos x="connsiteX316" y="connsiteY316"/>
                                </a:cxn>
                                <a:cxn ang="0">
                                  <a:pos x="connsiteX317" y="connsiteY317"/>
                                </a:cxn>
                                <a:cxn ang="0">
                                  <a:pos x="connsiteX318" y="connsiteY318"/>
                                </a:cxn>
                                <a:cxn ang="0">
                                  <a:pos x="connsiteX319" y="connsiteY319"/>
                                </a:cxn>
                                <a:cxn ang="0">
                                  <a:pos x="connsiteX320" y="connsiteY320"/>
                                </a:cxn>
                                <a:cxn ang="0">
                                  <a:pos x="connsiteX321" y="connsiteY321"/>
                                </a:cxn>
                                <a:cxn ang="0">
                                  <a:pos x="connsiteX322" y="connsiteY322"/>
                                </a:cxn>
                                <a:cxn ang="0">
                                  <a:pos x="connsiteX323" y="connsiteY323"/>
                                </a:cxn>
                                <a:cxn ang="0">
                                  <a:pos x="connsiteX324" y="connsiteY324"/>
                                </a:cxn>
                                <a:cxn ang="0">
                                  <a:pos x="connsiteX325" y="connsiteY325"/>
                                </a:cxn>
                                <a:cxn ang="0">
                                  <a:pos x="connsiteX326" y="connsiteY326"/>
                                </a:cxn>
                                <a:cxn ang="0">
                                  <a:pos x="connsiteX327" y="connsiteY327"/>
                                </a:cxn>
                                <a:cxn ang="0">
                                  <a:pos x="connsiteX328" y="connsiteY328"/>
                                </a:cxn>
                                <a:cxn ang="0">
                                  <a:pos x="connsiteX329" y="connsiteY329"/>
                                </a:cxn>
                                <a:cxn ang="0">
                                  <a:pos x="connsiteX330" y="connsiteY330"/>
                                </a:cxn>
                                <a:cxn ang="0">
                                  <a:pos x="connsiteX331" y="connsiteY331"/>
                                </a:cxn>
                                <a:cxn ang="0">
                                  <a:pos x="connsiteX332" y="connsiteY332"/>
                                </a:cxn>
                                <a:cxn ang="0">
                                  <a:pos x="connsiteX333" y="connsiteY333"/>
                                </a:cxn>
                                <a:cxn ang="0">
                                  <a:pos x="connsiteX334" y="connsiteY334"/>
                                </a:cxn>
                                <a:cxn ang="0">
                                  <a:pos x="connsiteX335" y="connsiteY335"/>
                                </a:cxn>
                                <a:cxn ang="0">
                                  <a:pos x="connsiteX336" y="connsiteY336"/>
                                </a:cxn>
                                <a:cxn ang="0">
                                  <a:pos x="connsiteX337" y="connsiteY337"/>
                                </a:cxn>
                                <a:cxn ang="0">
                                  <a:pos x="connsiteX338" y="connsiteY338"/>
                                </a:cxn>
                                <a:cxn ang="0">
                                  <a:pos x="connsiteX339" y="connsiteY339"/>
                                </a:cxn>
                                <a:cxn ang="0">
                                  <a:pos x="connsiteX340" y="connsiteY340"/>
                                </a:cxn>
                                <a:cxn ang="0">
                                  <a:pos x="connsiteX341" y="connsiteY341"/>
                                </a:cxn>
                                <a:cxn ang="0">
                                  <a:pos x="connsiteX342" y="connsiteY342"/>
                                </a:cxn>
                                <a:cxn ang="0">
                                  <a:pos x="connsiteX343" y="connsiteY343"/>
                                </a:cxn>
                                <a:cxn ang="0">
                                  <a:pos x="connsiteX344" y="connsiteY344"/>
                                </a:cxn>
                                <a:cxn ang="0">
                                  <a:pos x="connsiteX345" y="connsiteY345"/>
                                </a:cxn>
                                <a:cxn ang="0">
                                  <a:pos x="connsiteX346" y="connsiteY346"/>
                                </a:cxn>
                                <a:cxn ang="0">
                                  <a:pos x="connsiteX347" y="connsiteY347"/>
                                </a:cxn>
                                <a:cxn ang="0">
                                  <a:pos x="connsiteX348" y="connsiteY348"/>
                                </a:cxn>
                                <a:cxn ang="0">
                                  <a:pos x="connsiteX349" y="connsiteY349"/>
                                </a:cxn>
                                <a:cxn ang="0">
                                  <a:pos x="connsiteX350" y="connsiteY350"/>
                                </a:cxn>
                                <a:cxn ang="0">
                                  <a:pos x="connsiteX351" y="connsiteY351"/>
                                </a:cxn>
                                <a:cxn ang="0">
                                  <a:pos x="connsiteX352" y="connsiteY352"/>
                                </a:cxn>
                                <a:cxn ang="0">
                                  <a:pos x="connsiteX353" y="connsiteY353"/>
                                </a:cxn>
                                <a:cxn ang="0">
                                  <a:pos x="connsiteX354" y="connsiteY354"/>
                                </a:cxn>
                                <a:cxn ang="0">
                                  <a:pos x="connsiteX355" y="connsiteY355"/>
                                </a:cxn>
                                <a:cxn ang="0">
                                  <a:pos x="connsiteX356" y="connsiteY356"/>
                                </a:cxn>
                                <a:cxn ang="0">
                                  <a:pos x="connsiteX357" y="connsiteY357"/>
                                </a:cxn>
                                <a:cxn ang="0">
                                  <a:pos x="connsiteX358" y="connsiteY358"/>
                                </a:cxn>
                                <a:cxn ang="0">
                                  <a:pos x="connsiteX359" y="connsiteY359"/>
                                </a:cxn>
                                <a:cxn ang="0">
                                  <a:pos x="connsiteX360" y="connsiteY360"/>
                                </a:cxn>
                                <a:cxn ang="0">
                                  <a:pos x="connsiteX361" y="connsiteY361"/>
                                </a:cxn>
                                <a:cxn ang="0">
                                  <a:pos x="connsiteX362" y="connsiteY362"/>
                                </a:cxn>
                                <a:cxn ang="0">
                                  <a:pos x="connsiteX363" y="connsiteY363"/>
                                </a:cxn>
                                <a:cxn ang="0">
                                  <a:pos x="connsiteX364" y="connsiteY364"/>
                                </a:cxn>
                                <a:cxn ang="0">
                                  <a:pos x="connsiteX365" y="connsiteY365"/>
                                </a:cxn>
                                <a:cxn ang="0">
                                  <a:pos x="connsiteX366" y="connsiteY366"/>
                                </a:cxn>
                                <a:cxn ang="0">
                                  <a:pos x="connsiteX367" y="connsiteY367"/>
                                </a:cxn>
                                <a:cxn ang="0">
                                  <a:pos x="connsiteX368" y="connsiteY368"/>
                                </a:cxn>
                                <a:cxn ang="0">
                                  <a:pos x="connsiteX369" y="connsiteY369"/>
                                </a:cxn>
                                <a:cxn ang="0">
                                  <a:pos x="connsiteX370" y="connsiteY370"/>
                                </a:cxn>
                                <a:cxn ang="0">
                                  <a:pos x="connsiteX371" y="connsiteY371"/>
                                </a:cxn>
                                <a:cxn ang="0">
                                  <a:pos x="connsiteX372" y="connsiteY372"/>
                                </a:cxn>
                                <a:cxn ang="0">
                                  <a:pos x="connsiteX373" y="connsiteY373"/>
                                </a:cxn>
                                <a:cxn ang="0">
                                  <a:pos x="connsiteX374" y="connsiteY374"/>
                                </a:cxn>
                                <a:cxn ang="0">
                                  <a:pos x="connsiteX375" y="connsiteY375"/>
                                </a:cxn>
                                <a:cxn ang="0">
                                  <a:pos x="connsiteX376" y="connsiteY376"/>
                                </a:cxn>
                                <a:cxn ang="0">
                                  <a:pos x="connsiteX377" y="connsiteY377"/>
                                </a:cxn>
                                <a:cxn ang="0">
                                  <a:pos x="connsiteX378" y="connsiteY378"/>
                                </a:cxn>
                                <a:cxn ang="0">
                                  <a:pos x="connsiteX379" y="connsiteY379"/>
                                </a:cxn>
                                <a:cxn ang="0">
                                  <a:pos x="connsiteX380" y="connsiteY380"/>
                                </a:cxn>
                                <a:cxn ang="0">
                                  <a:pos x="connsiteX381" y="connsiteY381"/>
                                </a:cxn>
                                <a:cxn ang="0">
                                  <a:pos x="connsiteX382" y="connsiteY382"/>
                                </a:cxn>
                                <a:cxn ang="0">
                                  <a:pos x="connsiteX383" y="connsiteY383"/>
                                </a:cxn>
                                <a:cxn ang="0">
                                  <a:pos x="connsiteX384" y="connsiteY384"/>
                                </a:cxn>
                                <a:cxn ang="0">
                                  <a:pos x="connsiteX385" y="connsiteY385"/>
                                </a:cxn>
                                <a:cxn ang="0">
                                  <a:pos x="connsiteX386" y="connsiteY386"/>
                                </a:cxn>
                                <a:cxn ang="0">
                                  <a:pos x="connsiteX387" y="connsiteY387"/>
                                </a:cxn>
                                <a:cxn ang="0">
                                  <a:pos x="connsiteX388" y="connsiteY388"/>
                                </a:cxn>
                                <a:cxn ang="0">
                                  <a:pos x="connsiteX389" y="connsiteY389"/>
                                </a:cxn>
                                <a:cxn ang="0">
                                  <a:pos x="connsiteX390" y="connsiteY390"/>
                                </a:cxn>
                                <a:cxn ang="0">
                                  <a:pos x="connsiteX391" y="connsiteY391"/>
                                </a:cxn>
                                <a:cxn ang="0">
                                  <a:pos x="connsiteX392" y="connsiteY392"/>
                                </a:cxn>
                                <a:cxn ang="0">
                                  <a:pos x="connsiteX393" y="connsiteY393"/>
                                </a:cxn>
                                <a:cxn ang="0">
                                  <a:pos x="connsiteX394" y="connsiteY394"/>
                                </a:cxn>
                                <a:cxn ang="0">
                                  <a:pos x="connsiteX395" y="connsiteY395"/>
                                </a:cxn>
                                <a:cxn ang="0">
                                  <a:pos x="connsiteX396" y="connsiteY396"/>
                                </a:cxn>
                                <a:cxn ang="0">
                                  <a:pos x="connsiteX397" y="connsiteY397"/>
                                </a:cxn>
                                <a:cxn ang="0">
                                  <a:pos x="connsiteX398" y="connsiteY398"/>
                                </a:cxn>
                                <a:cxn ang="0">
                                  <a:pos x="connsiteX399" y="connsiteY399"/>
                                </a:cxn>
                                <a:cxn ang="0">
                                  <a:pos x="connsiteX400" y="connsiteY400"/>
                                </a:cxn>
                                <a:cxn ang="0">
                                  <a:pos x="connsiteX401" y="connsiteY401"/>
                                </a:cxn>
                                <a:cxn ang="0">
                                  <a:pos x="connsiteX402" y="connsiteY402"/>
                                </a:cxn>
                                <a:cxn ang="0">
                                  <a:pos x="connsiteX403" y="connsiteY403"/>
                                </a:cxn>
                                <a:cxn ang="0">
                                  <a:pos x="connsiteX404" y="connsiteY404"/>
                                </a:cxn>
                                <a:cxn ang="0">
                                  <a:pos x="connsiteX405" y="connsiteY405"/>
                                </a:cxn>
                                <a:cxn ang="0">
                                  <a:pos x="connsiteX406" y="connsiteY406"/>
                                </a:cxn>
                                <a:cxn ang="0">
                                  <a:pos x="connsiteX407" y="connsiteY407"/>
                                </a:cxn>
                                <a:cxn ang="0">
                                  <a:pos x="connsiteX408" y="connsiteY408"/>
                                </a:cxn>
                                <a:cxn ang="0">
                                  <a:pos x="connsiteX409" y="connsiteY409"/>
                                </a:cxn>
                                <a:cxn ang="0">
                                  <a:pos x="connsiteX410" y="connsiteY410"/>
                                </a:cxn>
                                <a:cxn ang="0">
                                  <a:pos x="connsiteX411" y="connsiteY411"/>
                                </a:cxn>
                                <a:cxn ang="0">
                                  <a:pos x="connsiteX412" y="connsiteY412"/>
                                </a:cxn>
                                <a:cxn ang="0">
                                  <a:pos x="connsiteX413" y="connsiteY413"/>
                                </a:cxn>
                                <a:cxn ang="0">
                                  <a:pos x="connsiteX414" y="connsiteY414"/>
                                </a:cxn>
                                <a:cxn ang="0">
                                  <a:pos x="connsiteX415" y="connsiteY415"/>
                                </a:cxn>
                                <a:cxn ang="0">
                                  <a:pos x="connsiteX416" y="connsiteY416"/>
                                </a:cxn>
                                <a:cxn ang="0">
                                  <a:pos x="connsiteX417" y="connsiteY417"/>
                                </a:cxn>
                                <a:cxn ang="0">
                                  <a:pos x="connsiteX418" y="connsiteY418"/>
                                </a:cxn>
                                <a:cxn ang="0">
                                  <a:pos x="connsiteX419" y="connsiteY419"/>
                                </a:cxn>
                                <a:cxn ang="0">
                                  <a:pos x="connsiteX420" y="connsiteY420"/>
                                </a:cxn>
                                <a:cxn ang="0">
                                  <a:pos x="connsiteX421" y="connsiteY421"/>
                                </a:cxn>
                                <a:cxn ang="0">
                                  <a:pos x="connsiteX422" y="connsiteY422"/>
                                </a:cxn>
                                <a:cxn ang="0">
                                  <a:pos x="connsiteX423" y="connsiteY423"/>
                                </a:cxn>
                                <a:cxn ang="0">
                                  <a:pos x="connsiteX424" y="connsiteY424"/>
                                </a:cxn>
                                <a:cxn ang="0">
                                  <a:pos x="connsiteX425" y="connsiteY425"/>
                                </a:cxn>
                                <a:cxn ang="0">
                                  <a:pos x="connsiteX426" y="connsiteY426"/>
                                </a:cxn>
                                <a:cxn ang="0">
                                  <a:pos x="connsiteX427" y="connsiteY427"/>
                                </a:cxn>
                                <a:cxn ang="0">
                                  <a:pos x="connsiteX428" y="connsiteY428"/>
                                </a:cxn>
                                <a:cxn ang="0">
                                  <a:pos x="connsiteX429" y="connsiteY429"/>
                                </a:cxn>
                                <a:cxn ang="0">
                                  <a:pos x="connsiteX430" y="connsiteY430"/>
                                </a:cxn>
                                <a:cxn ang="0">
                                  <a:pos x="connsiteX431" y="connsiteY431"/>
                                </a:cxn>
                                <a:cxn ang="0">
                                  <a:pos x="connsiteX432" y="connsiteY432"/>
                                </a:cxn>
                                <a:cxn ang="0">
                                  <a:pos x="connsiteX433" y="connsiteY433"/>
                                </a:cxn>
                                <a:cxn ang="0">
                                  <a:pos x="connsiteX434" y="connsiteY434"/>
                                </a:cxn>
                                <a:cxn ang="0">
                                  <a:pos x="connsiteX435" y="connsiteY435"/>
                                </a:cxn>
                                <a:cxn ang="0">
                                  <a:pos x="connsiteX436" y="connsiteY436"/>
                                </a:cxn>
                                <a:cxn ang="0">
                                  <a:pos x="connsiteX437" y="connsiteY437"/>
                                </a:cxn>
                                <a:cxn ang="0">
                                  <a:pos x="connsiteX438" y="connsiteY438"/>
                                </a:cxn>
                                <a:cxn ang="0">
                                  <a:pos x="connsiteX439" y="connsiteY439"/>
                                </a:cxn>
                                <a:cxn ang="0">
                                  <a:pos x="connsiteX440" y="connsiteY440"/>
                                </a:cxn>
                                <a:cxn ang="0">
                                  <a:pos x="connsiteX441" y="connsiteY441"/>
                                </a:cxn>
                                <a:cxn ang="0">
                                  <a:pos x="connsiteX442" y="connsiteY442"/>
                                </a:cxn>
                                <a:cxn ang="0">
                                  <a:pos x="connsiteX443" y="connsiteY443"/>
                                </a:cxn>
                                <a:cxn ang="0">
                                  <a:pos x="connsiteX444" y="connsiteY444"/>
                                </a:cxn>
                                <a:cxn ang="0">
                                  <a:pos x="connsiteX445" y="connsiteY445"/>
                                </a:cxn>
                                <a:cxn ang="0">
                                  <a:pos x="connsiteX446" y="connsiteY446"/>
                                </a:cxn>
                                <a:cxn ang="0">
                                  <a:pos x="connsiteX447" y="connsiteY447"/>
                                </a:cxn>
                                <a:cxn ang="0">
                                  <a:pos x="connsiteX448" y="connsiteY448"/>
                                </a:cxn>
                                <a:cxn ang="0">
                                  <a:pos x="connsiteX449" y="connsiteY449"/>
                                </a:cxn>
                                <a:cxn ang="0">
                                  <a:pos x="connsiteX450" y="connsiteY450"/>
                                </a:cxn>
                                <a:cxn ang="0">
                                  <a:pos x="connsiteX451" y="connsiteY451"/>
                                </a:cxn>
                                <a:cxn ang="0">
                                  <a:pos x="connsiteX452" y="connsiteY452"/>
                                </a:cxn>
                                <a:cxn ang="0">
                                  <a:pos x="connsiteX453" y="connsiteY453"/>
                                </a:cxn>
                                <a:cxn ang="0">
                                  <a:pos x="connsiteX454" y="connsiteY454"/>
                                </a:cxn>
                                <a:cxn ang="0">
                                  <a:pos x="connsiteX455" y="connsiteY455"/>
                                </a:cxn>
                                <a:cxn ang="0">
                                  <a:pos x="connsiteX456" y="connsiteY456"/>
                                </a:cxn>
                                <a:cxn ang="0">
                                  <a:pos x="connsiteX457" y="connsiteY457"/>
                                </a:cxn>
                                <a:cxn ang="0">
                                  <a:pos x="connsiteX458" y="connsiteY458"/>
                                </a:cxn>
                                <a:cxn ang="0">
                                  <a:pos x="connsiteX459" y="connsiteY459"/>
                                </a:cxn>
                                <a:cxn ang="0">
                                  <a:pos x="connsiteX460" y="connsiteY460"/>
                                </a:cxn>
                                <a:cxn ang="0">
                                  <a:pos x="connsiteX461" y="connsiteY461"/>
                                </a:cxn>
                                <a:cxn ang="0">
                                  <a:pos x="connsiteX462" y="connsiteY462"/>
                                </a:cxn>
                                <a:cxn ang="0">
                                  <a:pos x="connsiteX463" y="connsiteY463"/>
                                </a:cxn>
                                <a:cxn ang="0">
                                  <a:pos x="connsiteX464" y="connsiteY464"/>
                                </a:cxn>
                                <a:cxn ang="0">
                                  <a:pos x="connsiteX465" y="connsiteY465"/>
                                </a:cxn>
                                <a:cxn ang="0">
                                  <a:pos x="connsiteX466" y="connsiteY466"/>
                                </a:cxn>
                                <a:cxn ang="0">
                                  <a:pos x="connsiteX467" y="connsiteY467"/>
                                </a:cxn>
                                <a:cxn ang="0">
                                  <a:pos x="connsiteX468" y="connsiteY468"/>
                                </a:cxn>
                                <a:cxn ang="0">
                                  <a:pos x="connsiteX469" y="connsiteY469"/>
                                </a:cxn>
                                <a:cxn ang="0">
                                  <a:pos x="connsiteX470" y="connsiteY470"/>
                                </a:cxn>
                                <a:cxn ang="0">
                                  <a:pos x="connsiteX471" y="connsiteY471"/>
                                </a:cxn>
                                <a:cxn ang="0">
                                  <a:pos x="connsiteX472" y="connsiteY472"/>
                                </a:cxn>
                                <a:cxn ang="0">
                                  <a:pos x="connsiteX473" y="connsiteY473"/>
                                </a:cxn>
                                <a:cxn ang="0">
                                  <a:pos x="connsiteX474" y="connsiteY474"/>
                                </a:cxn>
                                <a:cxn ang="0">
                                  <a:pos x="connsiteX475" y="connsiteY475"/>
                                </a:cxn>
                                <a:cxn ang="0">
                                  <a:pos x="connsiteX476" y="connsiteY476"/>
                                </a:cxn>
                                <a:cxn ang="0">
                                  <a:pos x="connsiteX477" y="connsiteY477"/>
                                </a:cxn>
                                <a:cxn ang="0">
                                  <a:pos x="connsiteX478" y="connsiteY478"/>
                                </a:cxn>
                                <a:cxn ang="0">
                                  <a:pos x="connsiteX479" y="connsiteY479"/>
                                </a:cxn>
                                <a:cxn ang="0">
                                  <a:pos x="connsiteX480" y="connsiteY480"/>
                                </a:cxn>
                                <a:cxn ang="0">
                                  <a:pos x="connsiteX481" y="connsiteY481"/>
                                </a:cxn>
                                <a:cxn ang="0">
                                  <a:pos x="connsiteX482" y="connsiteY482"/>
                                </a:cxn>
                                <a:cxn ang="0">
                                  <a:pos x="connsiteX483" y="connsiteY483"/>
                                </a:cxn>
                                <a:cxn ang="0">
                                  <a:pos x="connsiteX484" y="connsiteY484"/>
                                </a:cxn>
                                <a:cxn ang="0">
                                  <a:pos x="connsiteX485" y="connsiteY485"/>
                                </a:cxn>
                                <a:cxn ang="0">
                                  <a:pos x="connsiteX486" y="connsiteY486"/>
                                </a:cxn>
                                <a:cxn ang="0">
                                  <a:pos x="connsiteX487" y="connsiteY487"/>
                                </a:cxn>
                                <a:cxn ang="0">
                                  <a:pos x="connsiteX488" y="connsiteY488"/>
                                </a:cxn>
                                <a:cxn ang="0">
                                  <a:pos x="connsiteX489" y="connsiteY489"/>
                                </a:cxn>
                                <a:cxn ang="0">
                                  <a:pos x="connsiteX490" y="connsiteY490"/>
                                </a:cxn>
                                <a:cxn ang="0">
                                  <a:pos x="connsiteX491" y="connsiteY491"/>
                                </a:cxn>
                                <a:cxn ang="0">
                                  <a:pos x="connsiteX492" y="connsiteY492"/>
                                </a:cxn>
                                <a:cxn ang="0">
                                  <a:pos x="connsiteX493" y="connsiteY493"/>
                                </a:cxn>
                                <a:cxn ang="0">
                                  <a:pos x="connsiteX494" y="connsiteY494"/>
                                </a:cxn>
                                <a:cxn ang="0">
                                  <a:pos x="connsiteX495" y="connsiteY495"/>
                                </a:cxn>
                                <a:cxn ang="0">
                                  <a:pos x="connsiteX496" y="connsiteY496"/>
                                </a:cxn>
                                <a:cxn ang="0">
                                  <a:pos x="connsiteX497" y="connsiteY497"/>
                                </a:cxn>
                                <a:cxn ang="0">
                                  <a:pos x="connsiteX498" y="connsiteY498"/>
                                </a:cxn>
                                <a:cxn ang="0">
                                  <a:pos x="connsiteX499" y="connsiteY499"/>
                                </a:cxn>
                                <a:cxn ang="0">
                                  <a:pos x="connsiteX500" y="connsiteY500"/>
                                </a:cxn>
                                <a:cxn ang="0">
                                  <a:pos x="connsiteX501" y="connsiteY501"/>
                                </a:cxn>
                                <a:cxn ang="0">
                                  <a:pos x="connsiteX502" y="connsiteY502"/>
                                </a:cxn>
                                <a:cxn ang="0">
                                  <a:pos x="connsiteX503" y="connsiteY503"/>
                                </a:cxn>
                                <a:cxn ang="0">
                                  <a:pos x="connsiteX504" y="connsiteY504"/>
                                </a:cxn>
                                <a:cxn ang="0">
                                  <a:pos x="connsiteX505" y="connsiteY505"/>
                                </a:cxn>
                                <a:cxn ang="0">
                                  <a:pos x="connsiteX506" y="connsiteY506"/>
                                </a:cxn>
                                <a:cxn ang="0">
                                  <a:pos x="connsiteX507" y="connsiteY507"/>
                                </a:cxn>
                                <a:cxn ang="0">
                                  <a:pos x="connsiteX508" y="connsiteY508"/>
                                </a:cxn>
                                <a:cxn ang="0">
                                  <a:pos x="connsiteX509" y="connsiteY509"/>
                                </a:cxn>
                                <a:cxn ang="0">
                                  <a:pos x="connsiteX510" y="connsiteY510"/>
                                </a:cxn>
                                <a:cxn ang="0">
                                  <a:pos x="connsiteX511" y="connsiteY511"/>
                                </a:cxn>
                                <a:cxn ang="0">
                                  <a:pos x="connsiteX512" y="connsiteY512"/>
                                </a:cxn>
                                <a:cxn ang="0">
                                  <a:pos x="connsiteX513" y="connsiteY513"/>
                                </a:cxn>
                                <a:cxn ang="0">
                                  <a:pos x="connsiteX514" y="connsiteY514"/>
                                </a:cxn>
                                <a:cxn ang="0">
                                  <a:pos x="connsiteX515" y="connsiteY515"/>
                                </a:cxn>
                                <a:cxn ang="0">
                                  <a:pos x="connsiteX516" y="connsiteY516"/>
                                </a:cxn>
                                <a:cxn ang="0">
                                  <a:pos x="connsiteX517" y="connsiteY517"/>
                                </a:cxn>
                                <a:cxn ang="0">
                                  <a:pos x="connsiteX518" y="connsiteY518"/>
                                </a:cxn>
                                <a:cxn ang="0">
                                  <a:pos x="connsiteX519" y="connsiteY519"/>
                                </a:cxn>
                                <a:cxn ang="0">
                                  <a:pos x="connsiteX520" y="connsiteY520"/>
                                </a:cxn>
                                <a:cxn ang="0">
                                  <a:pos x="connsiteX521" y="connsiteY521"/>
                                </a:cxn>
                                <a:cxn ang="0">
                                  <a:pos x="connsiteX522" y="connsiteY522"/>
                                </a:cxn>
                                <a:cxn ang="0">
                                  <a:pos x="connsiteX523" y="connsiteY523"/>
                                </a:cxn>
                                <a:cxn ang="0">
                                  <a:pos x="connsiteX524" y="connsiteY524"/>
                                </a:cxn>
                                <a:cxn ang="0">
                                  <a:pos x="connsiteX525" y="connsiteY525"/>
                                </a:cxn>
                                <a:cxn ang="0">
                                  <a:pos x="connsiteX526" y="connsiteY526"/>
                                </a:cxn>
                                <a:cxn ang="0">
                                  <a:pos x="connsiteX527" y="connsiteY527"/>
                                </a:cxn>
                                <a:cxn ang="0">
                                  <a:pos x="connsiteX528" y="connsiteY528"/>
                                </a:cxn>
                                <a:cxn ang="0">
                                  <a:pos x="connsiteX529" y="connsiteY529"/>
                                </a:cxn>
                                <a:cxn ang="0">
                                  <a:pos x="connsiteX530" y="connsiteY530"/>
                                </a:cxn>
                                <a:cxn ang="0">
                                  <a:pos x="connsiteX531" y="connsiteY531"/>
                                </a:cxn>
                                <a:cxn ang="0">
                                  <a:pos x="connsiteX532" y="connsiteY532"/>
                                </a:cxn>
                                <a:cxn ang="0">
                                  <a:pos x="connsiteX533" y="connsiteY533"/>
                                </a:cxn>
                                <a:cxn ang="0">
                                  <a:pos x="connsiteX534" y="connsiteY534"/>
                                </a:cxn>
                                <a:cxn ang="0">
                                  <a:pos x="connsiteX535" y="connsiteY535"/>
                                </a:cxn>
                                <a:cxn ang="0">
                                  <a:pos x="connsiteX536" y="connsiteY536"/>
                                </a:cxn>
                                <a:cxn ang="0">
                                  <a:pos x="connsiteX537" y="connsiteY537"/>
                                </a:cxn>
                                <a:cxn ang="0">
                                  <a:pos x="connsiteX538" y="connsiteY538"/>
                                </a:cxn>
                                <a:cxn ang="0">
                                  <a:pos x="connsiteX539" y="connsiteY539"/>
                                </a:cxn>
                                <a:cxn ang="0">
                                  <a:pos x="connsiteX540" y="connsiteY540"/>
                                </a:cxn>
                                <a:cxn ang="0">
                                  <a:pos x="connsiteX541" y="connsiteY541"/>
                                </a:cxn>
                                <a:cxn ang="0">
                                  <a:pos x="connsiteX542" y="connsiteY542"/>
                                </a:cxn>
                                <a:cxn ang="0">
                                  <a:pos x="connsiteX543" y="connsiteY543"/>
                                </a:cxn>
                                <a:cxn ang="0">
                                  <a:pos x="connsiteX544" y="connsiteY544"/>
                                </a:cxn>
                                <a:cxn ang="0">
                                  <a:pos x="connsiteX545" y="connsiteY545"/>
                                </a:cxn>
                                <a:cxn ang="0">
                                  <a:pos x="connsiteX546" y="connsiteY546"/>
                                </a:cxn>
                                <a:cxn ang="0">
                                  <a:pos x="connsiteX547" y="connsiteY547"/>
                                </a:cxn>
                                <a:cxn ang="0">
                                  <a:pos x="connsiteX548" y="connsiteY548"/>
                                </a:cxn>
                                <a:cxn ang="0">
                                  <a:pos x="connsiteX549" y="connsiteY549"/>
                                </a:cxn>
                                <a:cxn ang="0">
                                  <a:pos x="connsiteX550" y="connsiteY550"/>
                                </a:cxn>
                                <a:cxn ang="0">
                                  <a:pos x="connsiteX551" y="connsiteY551"/>
                                </a:cxn>
                                <a:cxn ang="0">
                                  <a:pos x="connsiteX552" y="connsiteY552"/>
                                </a:cxn>
                                <a:cxn ang="0">
                                  <a:pos x="connsiteX553" y="connsiteY553"/>
                                </a:cxn>
                                <a:cxn ang="0">
                                  <a:pos x="connsiteX554" y="connsiteY554"/>
                                </a:cxn>
                                <a:cxn ang="0">
                                  <a:pos x="connsiteX555" y="connsiteY555"/>
                                </a:cxn>
                                <a:cxn ang="0">
                                  <a:pos x="connsiteX556" y="connsiteY556"/>
                                </a:cxn>
                                <a:cxn ang="0">
                                  <a:pos x="connsiteX557" y="connsiteY557"/>
                                </a:cxn>
                                <a:cxn ang="0">
                                  <a:pos x="connsiteX558" y="connsiteY558"/>
                                </a:cxn>
                                <a:cxn ang="0">
                                  <a:pos x="connsiteX559" y="connsiteY559"/>
                                </a:cxn>
                                <a:cxn ang="0">
                                  <a:pos x="connsiteX560" y="connsiteY560"/>
                                </a:cxn>
                                <a:cxn ang="0">
                                  <a:pos x="connsiteX561" y="connsiteY561"/>
                                </a:cxn>
                                <a:cxn ang="0">
                                  <a:pos x="connsiteX562" y="connsiteY562"/>
                                </a:cxn>
                                <a:cxn ang="0">
                                  <a:pos x="connsiteX563" y="connsiteY563"/>
                                </a:cxn>
                                <a:cxn ang="0">
                                  <a:pos x="connsiteX564" y="connsiteY564"/>
                                </a:cxn>
                                <a:cxn ang="0">
                                  <a:pos x="connsiteX565" y="connsiteY565"/>
                                </a:cxn>
                                <a:cxn ang="0">
                                  <a:pos x="connsiteX566" y="connsiteY566"/>
                                </a:cxn>
                                <a:cxn ang="0">
                                  <a:pos x="connsiteX567" y="connsiteY567"/>
                                </a:cxn>
                                <a:cxn ang="0">
                                  <a:pos x="connsiteX568" y="connsiteY568"/>
                                </a:cxn>
                                <a:cxn ang="0">
                                  <a:pos x="connsiteX569" y="connsiteY569"/>
                                </a:cxn>
                                <a:cxn ang="0">
                                  <a:pos x="connsiteX570" y="connsiteY570"/>
                                </a:cxn>
                                <a:cxn ang="0">
                                  <a:pos x="connsiteX571" y="connsiteY571"/>
                                </a:cxn>
                                <a:cxn ang="0">
                                  <a:pos x="connsiteX572" y="connsiteY572"/>
                                </a:cxn>
                                <a:cxn ang="0">
                                  <a:pos x="connsiteX573" y="connsiteY573"/>
                                </a:cxn>
                                <a:cxn ang="0">
                                  <a:pos x="connsiteX574" y="connsiteY574"/>
                                </a:cxn>
                                <a:cxn ang="0">
                                  <a:pos x="connsiteX575" y="connsiteY575"/>
                                </a:cxn>
                                <a:cxn ang="0">
                                  <a:pos x="connsiteX576" y="connsiteY576"/>
                                </a:cxn>
                                <a:cxn ang="0">
                                  <a:pos x="connsiteX577" y="connsiteY577"/>
                                </a:cxn>
                                <a:cxn ang="0">
                                  <a:pos x="connsiteX578" y="connsiteY578"/>
                                </a:cxn>
                                <a:cxn ang="0">
                                  <a:pos x="connsiteX579" y="connsiteY579"/>
                                </a:cxn>
                                <a:cxn ang="0">
                                  <a:pos x="connsiteX580" y="connsiteY580"/>
                                </a:cxn>
                                <a:cxn ang="0">
                                  <a:pos x="connsiteX581" y="connsiteY581"/>
                                </a:cxn>
                                <a:cxn ang="0">
                                  <a:pos x="connsiteX582" y="connsiteY582"/>
                                </a:cxn>
                                <a:cxn ang="0">
                                  <a:pos x="connsiteX583" y="connsiteY583"/>
                                </a:cxn>
                                <a:cxn ang="0">
                                  <a:pos x="connsiteX584" y="connsiteY584"/>
                                </a:cxn>
                                <a:cxn ang="0">
                                  <a:pos x="connsiteX585" y="connsiteY585"/>
                                </a:cxn>
                                <a:cxn ang="0">
                                  <a:pos x="connsiteX586" y="connsiteY586"/>
                                </a:cxn>
                                <a:cxn ang="0">
                                  <a:pos x="connsiteX587" y="connsiteY587"/>
                                </a:cxn>
                                <a:cxn ang="0">
                                  <a:pos x="connsiteX588" y="connsiteY588"/>
                                </a:cxn>
                                <a:cxn ang="0">
                                  <a:pos x="connsiteX589" y="connsiteY589"/>
                                </a:cxn>
                                <a:cxn ang="0">
                                  <a:pos x="connsiteX590" y="connsiteY590"/>
                                </a:cxn>
                                <a:cxn ang="0">
                                  <a:pos x="connsiteX591" y="connsiteY591"/>
                                </a:cxn>
                                <a:cxn ang="0">
                                  <a:pos x="connsiteX592" y="connsiteY592"/>
                                </a:cxn>
                                <a:cxn ang="0">
                                  <a:pos x="connsiteX593" y="connsiteY593"/>
                                </a:cxn>
                                <a:cxn ang="0">
                                  <a:pos x="connsiteX594" y="connsiteY594"/>
                                </a:cxn>
                                <a:cxn ang="0">
                                  <a:pos x="connsiteX595" y="connsiteY595"/>
                                </a:cxn>
                                <a:cxn ang="0">
                                  <a:pos x="connsiteX596" y="connsiteY596"/>
                                </a:cxn>
                                <a:cxn ang="0">
                                  <a:pos x="connsiteX597" y="connsiteY597"/>
                                </a:cxn>
                                <a:cxn ang="0">
                                  <a:pos x="connsiteX598" y="connsiteY598"/>
                                </a:cxn>
                                <a:cxn ang="0">
                                  <a:pos x="connsiteX599" y="connsiteY599"/>
                                </a:cxn>
                                <a:cxn ang="0">
                                  <a:pos x="connsiteX600" y="connsiteY600"/>
                                </a:cxn>
                                <a:cxn ang="0">
                                  <a:pos x="connsiteX601" y="connsiteY601"/>
                                </a:cxn>
                                <a:cxn ang="0">
                                  <a:pos x="connsiteX602" y="connsiteY602"/>
                                </a:cxn>
                                <a:cxn ang="0">
                                  <a:pos x="connsiteX603" y="connsiteY603"/>
                                </a:cxn>
                                <a:cxn ang="0">
                                  <a:pos x="connsiteX604" y="connsiteY604"/>
                                </a:cxn>
                                <a:cxn ang="0">
                                  <a:pos x="connsiteX605" y="connsiteY605"/>
                                </a:cxn>
                                <a:cxn ang="0">
                                  <a:pos x="connsiteX606" y="connsiteY606"/>
                                </a:cxn>
                                <a:cxn ang="0">
                                  <a:pos x="connsiteX607" y="connsiteY607"/>
                                </a:cxn>
                                <a:cxn ang="0">
                                  <a:pos x="connsiteX608" y="connsiteY608"/>
                                </a:cxn>
                                <a:cxn ang="0">
                                  <a:pos x="connsiteX609" y="connsiteY609"/>
                                </a:cxn>
                                <a:cxn ang="0">
                                  <a:pos x="connsiteX610" y="connsiteY610"/>
                                </a:cxn>
                                <a:cxn ang="0">
                                  <a:pos x="connsiteX611" y="connsiteY611"/>
                                </a:cxn>
                                <a:cxn ang="0">
                                  <a:pos x="connsiteX612" y="connsiteY612"/>
                                </a:cxn>
                                <a:cxn ang="0">
                                  <a:pos x="connsiteX613" y="connsiteY613"/>
                                </a:cxn>
                                <a:cxn ang="0">
                                  <a:pos x="connsiteX614" y="connsiteY614"/>
                                </a:cxn>
                                <a:cxn ang="0">
                                  <a:pos x="connsiteX615" y="connsiteY615"/>
                                </a:cxn>
                                <a:cxn ang="0">
                                  <a:pos x="connsiteX616" y="connsiteY616"/>
                                </a:cxn>
                                <a:cxn ang="0">
                                  <a:pos x="connsiteX617" y="connsiteY617"/>
                                </a:cxn>
                                <a:cxn ang="0">
                                  <a:pos x="connsiteX618" y="connsiteY618"/>
                                </a:cxn>
                                <a:cxn ang="0">
                                  <a:pos x="connsiteX619" y="connsiteY619"/>
                                </a:cxn>
                                <a:cxn ang="0">
                                  <a:pos x="connsiteX620" y="connsiteY620"/>
                                </a:cxn>
                                <a:cxn ang="0">
                                  <a:pos x="connsiteX621" y="connsiteY621"/>
                                </a:cxn>
                                <a:cxn ang="0">
                                  <a:pos x="connsiteX622" y="connsiteY622"/>
                                </a:cxn>
                                <a:cxn ang="0">
                                  <a:pos x="connsiteX623" y="connsiteY623"/>
                                </a:cxn>
                                <a:cxn ang="0">
                                  <a:pos x="connsiteX624" y="connsiteY624"/>
                                </a:cxn>
                                <a:cxn ang="0">
                                  <a:pos x="connsiteX625" y="connsiteY625"/>
                                </a:cxn>
                                <a:cxn ang="0">
                                  <a:pos x="connsiteX626" y="connsiteY626"/>
                                </a:cxn>
                                <a:cxn ang="0">
                                  <a:pos x="connsiteX627" y="connsiteY627"/>
                                </a:cxn>
                                <a:cxn ang="0">
                                  <a:pos x="connsiteX628" y="connsiteY628"/>
                                </a:cxn>
                                <a:cxn ang="0">
                                  <a:pos x="connsiteX629" y="connsiteY629"/>
                                </a:cxn>
                                <a:cxn ang="0">
                                  <a:pos x="connsiteX630" y="connsiteY630"/>
                                </a:cxn>
                                <a:cxn ang="0">
                                  <a:pos x="connsiteX631" y="connsiteY631"/>
                                </a:cxn>
                                <a:cxn ang="0">
                                  <a:pos x="connsiteX632" y="connsiteY632"/>
                                </a:cxn>
                                <a:cxn ang="0">
                                  <a:pos x="connsiteX633" y="connsiteY633"/>
                                </a:cxn>
                                <a:cxn ang="0">
                                  <a:pos x="connsiteX634" y="connsiteY634"/>
                                </a:cxn>
                                <a:cxn ang="0">
                                  <a:pos x="connsiteX635" y="connsiteY635"/>
                                </a:cxn>
                                <a:cxn ang="0">
                                  <a:pos x="connsiteX636" y="connsiteY636"/>
                                </a:cxn>
                                <a:cxn ang="0">
                                  <a:pos x="connsiteX637" y="connsiteY637"/>
                                </a:cxn>
                                <a:cxn ang="0">
                                  <a:pos x="connsiteX638" y="connsiteY638"/>
                                </a:cxn>
                                <a:cxn ang="0">
                                  <a:pos x="connsiteX639" y="connsiteY639"/>
                                </a:cxn>
                                <a:cxn ang="0">
                                  <a:pos x="connsiteX640" y="connsiteY640"/>
                                </a:cxn>
                                <a:cxn ang="0">
                                  <a:pos x="connsiteX641" y="connsiteY641"/>
                                </a:cxn>
                                <a:cxn ang="0">
                                  <a:pos x="connsiteX642" y="connsiteY642"/>
                                </a:cxn>
                                <a:cxn ang="0">
                                  <a:pos x="connsiteX643" y="connsiteY643"/>
                                </a:cxn>
                                <a:cxn ang="0">
                                  <a:pos x="connsiteX644" y="connsiteY644"/>
                                </a:cxn>
                                <a:cxn ang="0">
                                  <a:pos x="connsiteX645" y="connsiteY645"/>
                                </a:cxn>
                                <a:cxn ang="0">
                                  <a:pos x="connsiteX646" y="connsiteY646"/>
                                </a:cxn>
                                <a:cxn ang="0">
                                  <a:pos x="connsiteX647" y="connsiteY647"/>
                                </a:cxn>
                                <a:cxn ang="0">
                                  <a:pos x="connsiteX648" y="connsiteY648"/>
                                </a:cxn>
                                <a:cxn ang="0">
                                  <a:pos x="connsiteX649" y="connsiteY649"/>
                                </a:cxn>
                                <a:cxn ang="0">
                                  <a:pos x="connsiteX650" y="connsiteY650"/>
                                </a:cxn>
                                <a:cxn ang="0">
                                  <a:pos x="connsiteX651" y="connsiteY651"/>
                                </a:cxn>
                                <a:cxn ang="0">
                                  <a:pos x="connsiteX652" y="connsiteY652"/>
                                </a:cxn>
                                <a:cxn ang="0">
                                  <a:pos x="connsiteX653" y="connsiteY653"/>
                                </a:cxn>
                                <a:cxn ang="0">
                                  <a:pos x="connsiteX654" y="connsiteY654"/>
                                </a:cxn>
                                <a:cxn ang="0">
                                  <a:pos x="connsiteX655" y="connsiteY655"/>
                                </a:cxn>
                                <a:cxn ang="0">
                                  <a:pos x="connsiteX656" y="connsiteY656"/>
                                </a:cxn>
                                <a:cxn ang="0">
                                  <a:pos x="connsiteX657" y="connsiteY657"/>
                                </a:cxn>
                                <a:cxn ang="0">
                                  <a:pos x="connsiteX658" y="connsiteY658"/>
                                </a:cxn>
                                <a:cxn ang="0">
                                  <a:pos x="connsiteX659" y="connsiteY659"/>
                                </a:cxn>
                                <a:cxn ang="0">
                                  <a:pos x="connsiteX660" y="connsiteY660"/>
                                </a:cxn>
                                <a:cxn ang="0">
                                  <a:pos x="connsiteX661" y="connsiteY661"/>
                                </a:cxn>
                                <a:cxn ang="0">
                                  <a:pos x="connsiteX662" y="connsiteY662"/>
                                </a:cxn>
                                <a:cxn ang="0">
                                  <a:pos x="connsiteX663" y="connsiteY663"/>
                                </a:cxn>
                                <a:cxn ang="0">
                                  <a:pos x="connsiteX664" y="connsiteY664"/>
                                </a:cxn>
                                <a:cxn ang="0">
                                  <a:pos x="connsiteX665" y="connsiteY665"/>
                                </a:cxn>
                                <a:cxn ang="0">
                                  <a:pos x="connsiteX666" y="connsiteY666"/>
                                </a:cxn>
                                <a:cxn ang="0">
                                  <a:pos x="connsiteX667" y="connsiteY667"/>
                                </a:cxn>
                                <a:cxn ang="0">
                                  <a:pos x="connsiteX668" y="connsiteY668"/>
                                </a:cxn>
                                <a:cxn ang="0">
                                  <a:pos x="connsiteX669" y="connsiteY669"/>
                                </a:cxn>
                                <a:cxn ang="0">
                                  <a:pos x="connsiteX670" y="connsiteY670"/>
                                </a:cxn>
                                <a:cxn ang="0">
                                  <a:pos x="connsiteX671" y="connsiteY671"/>
                                </a:cxn>
                                <a:cxn ang="0">
                                  <a:pos x="connsiteX672" y="connsiteY672"/>
                                </a:cxn>
                                <a:cxn ang="0">
                                  <a:pos x="connsiteX673" y="connsiteY673"/>
                                </a:cxn>
                                <a:cxn ang="0">
                                  <a:pos x="connsiteX674" y="connsiteY674"/>
                                </a:cxn>
                                <a:cxn ang="0">
                                  <a:pos x="connsiteX675" y="connsiteY675"/>
                                </a:cxn>
                                <a:cxn ang="0">
                                  <a:pos x="connsiteX676" y="connsiteY676"/>
                                </a:cxn>
                                <a:cxn ang="0">
                                  <a:pos x="connsiteX677" y="connsiteY677"/>
                                </a:cxn>
                                <a:cxn ang="0">
                                  <a:pos x="connsiteX678" y="connsiteY678"/>
                                </a:cxn>
                                <a:cxn ang="0">
                                  <a:pos x="connsiteX679" y="connsiteY679"/>
                                </a:cxn>
                                <a:cxn ang="0">
                                  <a:pos x="connsiteX680" y="connsiteY680"/>
                                </a:cxn>
                                <a:cxn ang="0">
                                  <a:pos x="connsiteX681" y="connsiteY681"/>
                                </a:cxn>
                                <a:cxn ang="0">
                                  <a:pos x="connsiteX682" y="connsiteY682"/>
                                </a:cxn>
                                <a:cxn ang="0">
                                  <a:pos x="connsiteX683" y="connsiteY683"/>
                                </a:cxn>
                                <a:cxn ang="0">
                                  <a:pos x="connsiteX684" y="connsiteY684"/>
                                </a:cxn>
                                <a:cxn ang="0">
                                  <a:pos x="connsiteX685" y="connsiteY685"/>
                                </a:cxn>
                                <a:cxn ang="0">
                                  <a:pos x="connsiteX686" y="connsiteY686"/>
                                </a:cxn>
                                <a:cxn ang="0">
                                  <a:pos x="connsiteX687" y="connsiteY687"/>
                                </a:cxn>
                                <a:cxn ang="0">
                                  <a:pos x="connsiteX688" y="connsiteY688"/>
                                </a:cxn>
                                <a:cxn ang="0">
                                  <a:pos x="connsiteX689" y="connsiteY689"/>
                                </a:cxn>
                                <a:cxn ang="0">
                                  <a:pos x="connsiteX690" y="connsiteY690"/>
                                </a:cxn>
                                <a:cxn ang="0">
                                  <a:pos x="connsiteX691" y="connsiteY691"/>
                                </a:cxn>
                                <a:cxn ang="0">
                                  <a:pos x="connsiteX692" y="connsiteY692"/>
                                </a:cxn>
                                <a:cxn ang="0">
                                  <a:pos x="connsiteX693" y="connsiteY693"/>
                                </a:cxn>
                                <a:cxn ang="0">
                                  <a:pos x="connsiteX694" y="connsiteY694"/>
                                </a:cxn>
                                <a:cxn ang="0">
                                  <a:pos x="connsiteX695" y="connsiteY695"/>
                                </a:cxn>
                                <a:cxn ang="0">
                                  <a:pos x="connsiteX696" y="connsiteY696"/>
                                </a:cxn>
                                <a:cxn ang="0">
                                  <a:pos x="connsiteX697" y="connsiteY697"/>
                                </a:cxn>
                                <a:cxn ang="0">
                                  <a:pos x="connsiteX698" y="connsiteY698"/>
                                </a:cxn>
                                <a:cxn ang="0">
                                  <a:pos x="connsiteX699" y="connsiteY699"/>
                                </a:cxn>
                                <a:cxn ang="0">
                                  <a:pos x="connsiteX700" y="connsiteY700"/>
                                </a:cxn>
                                <a:cxn ang="0">
                                  <a:pos x="connsiteX701" y="connsiteY701"/>
                                </a:cxn>
                                <a:cxn ang="0">
                                  <a:pos x="connsiteX702" y="connsiteY702"/>
                                </a:cxn>
                                <a:cxn ang="0">
                                  <a:pos x="connsiteX703" y="connsiteY703"/>
                                </a:cxn>
                                <a:cxn ang="0">
                                  <a:pos x="connsiteX704" y="connsiteY704"/>
                                </a:cxn>
                                <a:cxn ang="0">
                                  <a:pos x="connsiteX705" y="connsiteY705"/>
                                </a:cxn>
                                <a:cxn ang="0">
                                  <a:pos x="connsiteX706" y="connsiteY706"/>
                                </a:cxn>
                                <a:cxn ang="0">
                                  <a:pos x="connsiteX707" y="connsiteY707"/>
                                </a:cxn>
                                <a:cxn ang="0">
                                  <a:pos x="connsiteX708" y="connsiteY708"/>
                                </a:cxn>
                                <a:cxn ang="0">
                                  <a:pos x="connsiteX709" y="connsiteY709"/>
                                </a:cxn>
                                <a:cxn ang="0">
                                  <a:pos x="connsiteX710" y="connsiteY710"/>
                                </a:cxn>
                                <a:cxn ang="0">
                                  <a:pos x="connsiteX711" y="connsiteY711"/>
                                </a:cxn>
                                <a:cxn ang="0">
                                  <a:pos x="connsiteX712" y="connsiteY712"/>
                                </a:cxn>
                                <a:cxn ang="0">
                                  <a:pos x="connsiteX713" y="connsiteY713"/>
                                </a:cxn>
                                <a:cxn ang="0">
                                  <a:pos x="connsiteX714" y="connsiteY714"/>
                                </a:cxn>
                                <a:cxn ang="0">
                                  <a:pos x="connsiteX715" y="connsiteY715"/>
                                </a:cxn>
                                <a:cxn ang="0">
                                  <a:pos x="connsiteX716" y="connsiteY716"/>
                                </a:cxn>
                                <a:cxn ang="0">
                                  <a:pos x="connsiteX717" y="connsiteY717"/>
                                </a:cxn>
                                <a:cxn ang="0">
                                  <a:pos x="connsiteX718" y="connsiteY718"/>
                                </a:cxn>
                                <a:cxn ang="0">
                                  <a:pos x="connsiteX719" y="connsiteY719"/>
                                </a:cxn>
                                <a:cxn ang="0">
                                  <a:pos x="connsiteX720" y="connsiteY720"/>
                                </a:cxn>
                                <a:cxn ang="0">
                                  <a:pos x="connsiteX721" y="connsiteY721"/>
                                </a:cxn>
                                <a:cxn ang="0">
                                  <a:pos x="connsiteX722" y="connsiteY722"/>
                                </a:cxn>
                                <a:cxn ang="0">
                                  <a:pos x="connsiteX723" y="connsiteY723"/>
                                </a:cxn>
                                <a:cxn ang="0">
                                  <a:pos x="connsiteX724" y="connsiteY724"/>
                                </a:cxn>
                                <a:cxn ang="0">
                                  <a:pos x="connsiteX725" y="connsiteY725"/>
                                </a:cxn>
                                <a:cxn ang="0">
                                  <a:pos x="connsiteX726" y="connsiteY726"/>
                                </a:cxn>
                                <a:cxn ang="0">
                                  <a:pos x="connsiteX727" y="connsiteY727"/>
                                </a:cxn>
                                <a:cxn ang="0">
                                  <a:pos x="connsiteX728" y="connsiteY728"/>
                                </a:cxn>
                                <a:cxn ang="0">
                                  <a:pos x="connsiteX729" y="connsiteY729"/>
                                </a:cxn>
                                <a:cxn ang="0">
                                  <a:pos x="connsiteX730" y="connsiteY730"/>
                                </a:cxn>
                                <a:cxn ang="0">
                                  <a:pos x="connsiteX731" y="connsiteY731"/>
                                </a:cxn>
                                <a:cxn ang="0">
                                  <a:pos x="connsiteX732" y="connsiteY732"/>
                                </a:cxn>
                                <a:cxn ang="0">
                                  <a:pos x="connsiteX733" y="connsiteY733"/>
                                </a:cxn>
                                <a:cxn ang="0">
                                  <a:pos x="connsiteX734" y="connsiteY734"/>
                                </a:cxn>
                                <a:cxn ang="0">
                                  <a:pos x="connsiteX735" y="connsiteY735"/>
                                </a:cxn>
                                <a:cxn ang="0">
                                  <a:pos x="connsiteX736" y="connsiteY736"/>
                                </a:cxn>
                                <a:cxn ang="0">
                                  <a:pos x="connsiteX737" y="connsiteY737"/>
                                </a:cxn>
                                <a:cxn ang="0">
                                  <a:pos x="connsiteX738" y="connsiteY738"/>
                                </a:cxn>
                                <a:cxn ang="0">
                                  <a:pos x="connsiteX739" y="connsiteY739"/>
                                </a:cxn>
                                <a:cxn ang="0">
                                  <a:pos x="connsiteX740" y="connsiteY740"/>
                                </a:cxn>
                                <a:cxn ang="0">
                                  <a:pos x="connsiteX741" y="connsiteY741"/>
                                </a:cxn>
                                <a:cxn ang="0">
                                  <a:pos x="connsiteX742" y="connsiteY742"/>
                                </a:cxn>
                                <a:cxn ang="0">
                                  <a:pos x="connsiteX743" y="connsiteY743"/>
                                </a:cxn>
                                <a:cxn ang="0">
                                  <a:pos x="connsiteX744" y="connsiteY744"/>
                                </a:cxn>
                                <a:cxn ang="0">
                                  <a:pos x="connsiteX745" y="connsiteY745"/>
                                </a:cxn>
                                <a:cxn ang="0">
                                  <a:pos x="connsiteX746" y="connsiteY746"/>
                                </a:cxn>
                                <a:cxn ang="0">
                                  <a:pos x="connsiteX747" y="connsiteY747"/>
                                </a:cxn>
                                <a:cxn ang="0">
                                  <a:pos x="connsiteX748" y="connsiteY748"/>
                                </a:cxn>
                                <a:cxn ang="0">
                                  <a:pos x="connsiteX749" y="connsiteY749"/>
                                </a:cxn>
                                <a:cxn ang="0">
                                  <a:pos x="connsiteX750" y="connsiteY750"/>
                                </a:cxn>
                                <a:cxn ang="0">
                                  <a:pos x="connsiteX751" y="connsiteY751"/>
                                </a:cxn>
                                <a:cxn ang="0">
                                  <a:pos x="connsiteX752" y="connsiteY752"/>
                                </a:cxn>
                                <a:cxn ang="0">
                                  <a:pos x="connsiteX753" y="connsiteY753"/>
                                </a:cxn>
                                <a:cxn ang="0">
                                  <a:pos x="connsiteX754" y="connsiteY754"/>
                                </a:cxn>
                                <a:cxn ang="0">
                                  <a:pos x="connsiteX755" y="connsiteY755"/>
                                </a:cxn>
                                <a:cxn ang="0">
                                  <a:pos x="connsiteX756" y="connsiteY756"/>
                                </a:cxn>
                                <a:cxn ang="0">
                                  <a:pos x="connsiteX757" y="connsiteY757"/>
                                </a:cxn>
                                <a:cxn ang="0">
                                  <a:pos x="connsiteX758" y="connsiteY758"/>
                                </a:cxn>
                                <a:cxn ang="0">
                                  <a:pos x="connsiteX759" y="connsiteY759"/>
                                </a:cxn>
                                <a:cxn ang="0">
                                  <a:pos x="connsiteX760" y="connsiteY760"/>
                                </a:cxn>
                                <a:cxn ang="0">
                                  <a:pos x="connsiteX761" y="connsiteY761"/>
                                </a:cxn>
                                <a:cxn ang="0">
                                  <a:pos x="connsiteX762" y="connsiteY762"/>
                                </a:cxn>
                                <a:cxn ang="0">
                                  <a:pos x="connsiteX763" y="connsiteY763"/>
                                </a:cxn>
                                <a:cxn ang="0">
                                  <a:pos x="connsiteX764" y="connsiteY764"/>
                                </a:cxn>
                                <a:cxn ang="0">
                                  <a:pos x="connsiteX765" y="connsiteY765"/>
                                </a:cxn>
                                <a:cxn ang="0">
                                  <a:pos x="connsiteX766" y="connsiteY766"/>
                                </a:cxn>
                                <a:cxn ang="0">
                                  <a:pos x="connsiteX767" y="connsiteY767"/>
                                </a:cxn>
                                <a:cxn ang="0">
                                  <a:pos x="connsiteX768" y="connsiteY768"/>
                                </a:cxn>
                                <a:cxn ang="0">
                                  <a:pos x="connsiteX769" y="connsiteY769"/>
                                </a:cxn>
                                <a:cxn ang="0">
                                  <a:pos x="connsiteX770" y="connsiteY770"/>
                                </a:cxn>
                                <a:cxn ang="0">
                                  <a:pos x="connsiteX771" y="connsiteY771"/>
                                </a:cxn>
                                <a:cxn ang="0">
                                  <a:pos x="connsiteX772" y="connsiteY772"/>
                                </a:cxn>
                                <a:cxn ang="0">
                                  <a:pos x="connsiteX773" y="connsiteY773"/>
                                </a:cxn>
                                <a:cxn ang="0">
                                  <a:pos x="connsiteX774" y="connsiteY774"/>
                                </a:cxn>
                                <a:cxn ang="0">
                                  <a:pos x="connsiteX775" y="connsiteY775"/>
                                </a:cxn>
                                <a:cxn ang="0">
                                  <a:pos x="connsiteX776" y="connsiteY776"/>
                                </a:cxn>
                                <a:cxn ang="0">
                                  <a:pos x="connsiteX777" y="connsiteY777"/>
                                </a:cxn>
                                <a:cxn ang="0">
                                  <a:pos x="connsiteX778" y="connsiteY778"/>
                                </a:cxn>
                                <a:cxn ang="0">
                                  <a:pos x="connsiteX779" y="connsiteY779"/>
                                </a:cxn>
                                <a:cxn ang="0">
                                  <a:pos x="connsiteX780" y="connsiteY780"/>
                                </a:cxn>
                                <a:cxn ang="0">
                                  <a:pos x="connsiteX781" y="connsiteY781"/>
                                </a:cxn>
                                <a:cxn ang="0">
                                  <a:pos x="connsiteX782" y="connsiteY782"/>
                                </a:cxn>
                                <a:cxn ang="0">
                                  <a:pos x="connsiteX783" y="connsiteY783"/>
                                </a:cxn>
                                <a:cxn ang="0">
                                  <a:pos x="connsiteX784" y="connsiteY784"/>
                                </a:cxn>
                                <a:cxn ang="0">
                                  <a:pos x="connsiteX785" y="connsiteY785"/>
                                </a:cxn>
                                <a:cxn ang="0">
                                  <a:pos x="connsiteX786" y="connsiteY786"/>
                                </a:cxn>
                                <a:cxn ang="0">
                                  <a:pos x="connsiteX787" y="connsiteY787"/>
                                </a:cxn>
                                <a:cxn ang="0">
                                  <a:pos x="connsiteX788" y="connsiteY788"/>
                                </a:cxn>
                                <a:cxn ang="0">
                                  <a:pos x="connsiteX789" y="connsiteY789"/>
                                </a:cxn>
                                <a:cxn ang="0">
                                  <a:pos x="connsiteX790" y="connsiteY790"/>
                                </a:cxn>
                                <a:cxn ang="0">
                                  <a:pos x="connsiteX791" y="connsiteY791"/>
                                </a:cxn>
                                <a:cxn ang="0">
                                  <a:pos x="connsiteX792" y="connsiteY792"/>
                                </a:cxn>
                                <a:cxn ang="0">
                                  <a:pos x="connsiteX793" y="connsiteY793"/>
                                </a:cxn>
                                <a:cxn ang="0">
                                  <a:pos x="connsiteX794" y="connsiteY794"/>
                                </a:cxn>
                                <a:cxn ang="0">
                                  <a:pos x="connsiteX795" y="connsiteY795"/>
                                </a:cxn>
                                <a:cxn ang="0">
                                  <a:pos x="connsiteX796" y="connsiteY796"/>
                                </a:cxn>
                                <a:cxn ang="0">
                                  <a:pos x="connsiteX797" y="connsiteY797"/>
                                </a:cxn>
                                <a:cxn ang="0">
                                  <a:pos x="connsiteX798" y="connsiteY798"/>
                                </a:cxn>
                                <a:cxn ang="0">
                                  <a:pos x="connsiteX799" y="connsiteY799"/>
                                </a:cxn>
                                <a:cxn ang="0">
                                  <a:pos x="connsiteX800" y="connsiteY800"/>
                                </a:cxn>
                                <a:cxn ang="0">
                                  <a:pos x="connsiteX801" y="connsiteY801"/>
                                </a:cxn>
                                <a:cxn ang="0">
                                  <a:pos x="connsiteX802" y="connsiteY802"/>
                                </a:cxn>
                                <a:cxn ang="0">
                                  <a:pos x="connsiteX803" y="connsiteY803"/>
                                </a:cxn>
                                <a:cxn ang="0">
                                  <a:pos x="connsiteX804" y="connsiteY804"/>
                                </a:cxn>
                                <a:cxn ang="0">
                                  <a:pos x="connsiteX805" y="connsiteY805"/>
                                </a:cxn>
                                <a:cxn ang="0">
                                  <a:pos x="connsiteX806" y="connsiteY806"/>
                                </a:cxn>
                                <a:cxn ang="0">
                                  <a:pos x="connsiteX807" y="connsiteY807"/>
                                </a:cxn>
                                <a:cxn ang="0">
                                  <a:pos x="connsiteX808" y="connsiteY808"/>
                                </a:cxn>
                                <a:cxn ang="0">
                                  <a:pos x="connsiteX809" y="connsiteY809"/>
                                </a:cxn>
                                <a:cxn ang="0">
                                  <a:pos x="connsiteX810" y="connsiteY810"/>
                                </a:cxn>
                                <a:cxn ang="0">
                                  <a:pos x="connsiteX811" y="connsiteY811"/>
                                </a:cxn>
                                <a:cxn ang="0">
                                  <a:pos x="connsiteX812" y="connsiteY812"/>
                                </a:cxn>
                                <a:cxn ang="0">
                                  <a:pos x="connsiteX813" y="connsiteY813"/>
                                </a:cxn>
                                <a:cxn ang="0">
                                  <a:pos x="connsiteX814" y="connsiteY814"/>
                                </a:cxn>
                                <a:cxn ang="0">
                                  <a:pos x="connsiteX815" y="connsiteY815"/>
                                </a:cxn>
                                <a:cxn ang="0">
                                  <a:pos x="connsiteX816" y="connsiteY816"/>
                                </a:cxn>
                                <a:cxn ang="0">
                                  <a:pos x="connsiteX817" y="connsiteY817"/>
                                </a:cxn>
                                <a:cxn ang="0">
                                  <a:pos x="connsiteX818" y="connsiteY818"/>
                                </a:cxn>
                                <a:cxn ang="0">
                                  <a:pos x="connsiteX819" y="connsiteY819"/>
                                </a:cxn>
                                <a:cxn ang="0">
                                  <a:pos x="connsiteX820" y="connsiteY820"/>
                                </a:cxn>
                                <a:cxn ang="0">
                                  <a:pos x="connsiteX821" y="connsiteY821"/>
                                </a:cxn>
                                <a:cxn ang="0">
                                  <a:pos x="connsiteX822" y="connsiteY822"/>
                                </a:cxn>
                                <a:cxn ang="0">
                                  <a:pos x="connsiteX823" y="connsiteY823"/>
                                </a:cxn>
                                <a:cxn ang="0">
                                  <a:pos x="connsiteX824" y="connsiteY824"/>
                                </a:cxn>
                                <a:cxn ang="0">
                                  <a:pos x="connsiteX825" y="connsiteY825"/>
                                </a:cxn>
                                <a:cxn ang="0">
                                  <a:pos x="connsiteX826" y="connsiteY826"/>
                                </a:cxn>
                                <a:cxn ang="0">
                                  <a:pos x="connsiteX827" y="connsiteY827"/>
                                </a:cxn>
                                <a:cxn ang="0">
                                  <a:pos x="connsiteX828" y="connsiteY828"/>
                                </a:cxn>
                                <a:cxn ang="0">
                                  <a:pos x="connsiteX829" y="connsiteY829"/>
                                </a:cxn>
                                <a:cxn ang="0">
                                  <a:pos x="connsiteX830" y="connsiteY830"/>
                                </a:cxn>
                                <a:cxn ang="0">
                                  <a:pos x="connsiteX831" y="connsiteY831"/>
                                </a:cxn>
                                <a:cxn ang="0">
                                  <a:pos x="connsiteX832" y="connsiteY832"/>
                                </a:cxn>
                                <a:cxn ang="0">
                                  <a:pos x="connsiteX833" y="connsiteY833"/>
                                </a:cxn>
                                <a:cxn ang="0">
                                  <a:pos x="connsiteX834" y="connsiteY834"/>
                                </a:cxn>
                                <a:cxn ang="0">
                                  <a:pos x="connsiteX835" y="connsiteY835"/>
                                </a:cxn>
                                <a:cxn ang="0">
                                  <a:pos x="connsiteX836" y="connsiteY836"/>
                                </a:cxn>
                                <a:cxn ang="0">
                                  <a:pos x="connsiteX837" y="connsiteY837"/>
                                </a:cxn>
                                <a:cxn ang="0">
                                  <a:pos x="connsiteX838" y="connsiteY838"/>
                                </a:cxn>
                                <a:cxn ang="0">
                                  <a:pos x="connsiteX839" y="connsiteY839"/>
                                </a:cxn>
                                <a:cxn ang="0">
                                  <a:pos x="connsiteX840" y="connsiteY840"/>
                                </a:cxn>
                                <a:cxn ang="0">
                                  <a:pos x="connsiteX841" y="connsiteY841"/>
                                </a:cxn>
                                <a:cxn ang="0">
                                  <a:pos x="connsiteX842" y="connsiteY842"/>
                                </a:cxn>
                                <a:cxn ang="0">
                                  <a:pos x="connsiteX843" y="connsiteY843"/>
                                </a:cxn>
                                <a:cxn ang="0">
                                  <a:pos x="connsiteX844" y="connsiteY844"/>
                                </a:cxn>
                                <a:cxn ang="0">
                                  <a:pos x="connsiteX845" y="connsiteY845"/>
                                </a:cxn>
                                <a:cxn ang="0">
                                  <a:pos x="connsiteX846" y="connsiteY846"/>
                                </a:cxn>
                                <a:cxn ang="0">
                                  <a:pos x="connsiteX847" y="connsiteY847"/>
                                </a:cxn>
                                <a:cxn ang="0">
                                  <a:pos x="connsiteX848" y="connsiteY848"/>
                                </a:cxn>
                                <a:cxn ang="0">
                                  <a:pos x="connsiteX849" y="connsiteY849"/>
                                </a:cxn>
                                <a:cxn ang="0">
                                  <a:pos x="connsiteX850" y="connsiteY850"/>
                                </a:cxn>
                                <a:cxn ang="0">
                                  <a:pos x="connsiteX851" y="connsiteY851"/>
                                </a:cxn>
                                <a:cxn ang="0">
                                  <a:pos x="connsiteX852" y="connsiteY852"/>
                                </a:cxn>
                                <a:cxn ang="0">
                                  <a:pos x="connsiteX853" y="connsiteY853"/>
                                </a:cxn>
                                <a:cxn ang="0">
                                  <a:pos x="connsiteX854" y="connsiteY854"/>
                                </a:cxn>
                                <a:cxn ang="0">
                                  <a:pos x="connsiteX855" y="connsiteY855"/>
                                </a:cxn>
                                <a:cxn ang="0">
                                  <a:pos x="connsiteX856" y="connsiteY856"/>
                                </a:cxn>
                                <a:cxn ang="0">
                                  <a:pos x="connsiteX857" y="connsiteY857"/>
                                </a:cxn>
                                <a:cxn ang="0">
                                  <a:pos x="connsiteX858" y="connsiteY858"/>
                                </a:cxn>
                                <a:cxn ang="0">
                                  <a:pos x="connsiteX859" y="connsiteY859"/>
                                </a:cxn>
                                <a:cxn ang="0">
                                  <a:pos x="connsiteX860" y="connsiteY860"/>
                                </a:cxn>
                                <a:cxn ang="0">
                                  <a:pos x="connsiteX861" y="connsiteY861"/>
                                </a:cxn>
                                <a:cxn ang="0">
                                  <a:pos x="connsiteX862" y="connsiteY862"/>
                                </a:cxn>
                                <a:cxn ang="0">
                                  <a:pos x="connsiteX863" y="connsiteY863"/>
                                </a:cxn>
                                <a:cxn ang="0">
                                  <a:pos x="connsiteX864" y="connsiteY864"/>
                                </a:cxn>
                                <a:cxn ang="0">
                                  <a:pos x="connsiteX865" y="connsiteY865"/>
                                </a:cxn>
                                <a:cxn ang="0">
                                  <a:pos x="connsiteX866" y="connsiteY866"/>
                                </a:cxn>
                                <a:cxn ang="0">
                                  <a:pos x="connsiteX867" y="connsiteY867"/>
                                </a:cxn>
                                <a:cxn ang="0">
                                  <a:pos x="connsiteX868" y="connsiteY868"/>
                                </a:cxn>
                                <a:cxn ang="0">
                                  <a:pos x="connsiteX869" y="connsiteY869"/>
                                </a:cxn>
                                <a:cxn ang="0">
                                  <a:pos x="connsiteX870" y="connsiteY870"/>
                                </a:cxn>
                                <a:cxn ang="0">
                                  <a:pos x="connsiteX871" y="connsiteY871"/>
                                </a:cxn>
                                <a:cxn ang="0">
                                  <a:pos x="connsiteX872" y="connsiteY872"/>
                                </a:cxn>
                                <a:cxn ang="0">
                                  <a:pos x="connsiteX873" y="connsiteY873"/>
                                </a:cxn>
                                <a:cxn ang="0">
                                  <a:pos x="connsiteX874" y="connsiteY874"/>
                                </a:cxn>
                                <a:cxn ang="0">
                                  <a:pos x="connsiteX875" y="connsiteY875"/>
                                </a:cxn>
                                <a:cxn ang="0">
                                  <a:pos x="connsiteX876" y="connsiteY876"/>
                                </a:cxn>
                                <a:cxn ang="0">
                                  <a:pos x="connsiteX877" y="connsiteY877"/>
                                </a:cxn>
                                <a:cxn ang="0">
                                  <a:pos x="connsiteX878" y="connsiteY878"/>
                                </a:cxn>
                                <a:cxn ang="0">
                                  <a:pos x="connsiteX879" y="connsiteY879"/>
                                </a:cxn>
                                <a:cxn ang="0">
                                  <a:pos x="connsiteX880" y="connsiteY880"/>
                                </a:cxn>
                                <a:cxn ang="0">
                                  <a:pos x="connsiteX881" y="connsiteY881"/>
                                </a:cxn>
                                <a:cxn ang="0">
                                  <a:pos x="connsiteX882" y="connsiteY882"/>
                                </a:cxn>
                                <a:cxn ang="0">
                                  <a:pos x="connsiteX883" y="connsiteY883"/>
                                </a:cxn>
                                <a:cxn ang="0">
                                  <a:pos x="connsiteX884" y="connsiteY884"/>
                                </a:cxn>
                                <a:cxn ang="0">
                                  <a:pos x="connsiteX885" y="connsiteY885"/>
                                </a:cxn>
                                <a:cxn ang="0">
                                  <a:pos x="connsiteX886" y="connsiteY886"/>
                                </a:cxn>
                                <a:cxn ang="0">
                                  <a:pos x="connsiteX887" y="connsiteY887"/>
                                </a:cxn>
                                <a:cxn ang="0">
                                  <a:pos x="connsiteX888" y="connsiteY888"/>
                                </a:cxn>
                                <a:cxn ang="0">
                                  <a:pos x="connsiteX889" y="connsiteY889"/>
                                </a:cxn>
                                <a:cxn ang="0">
                                  <a:pos x="connsiteX890" y="connsiteY890"/>
                                </a:cxn>
                                <a:cxn ang="0">
                                  <a:pos x="connsiteX891" y="connsiteY891"/>
                                </a:cxn>
                                <a:cxn ang="0">
                                  <a:pos x="connsiteX892" y="connsiteY892"/>
                                </a:cxn>
                                <a:cxn ang="0">
                                  <a:pos x="connsiteX893" y="connsiteY893"/>
                                </a:cxn>
                                <a:cxn ang="0">
                                  <a:pos x="connsiteX894" y="connsiteY894"/>
                                </a:cxn>
                                <a:cxn ang="0">
                                  <a:pos x="connsiteX895" y="connsiteY895"/>
                                </a:cxn>
                                <a:cxn ang="0">
                                  <a:pos x="connsiteX896" y="connsiteY896"/>
                                </a:cxn>
                                <a:cxn ang="0">
                                  <a:pos x="connsiteX897" y="connsiteY897"/>
                                </a:cxn>
                                <a:cxn ang="0">
                                  <a:pos x="connsiteX898" y="connsiteY898"/>
                                </a:cxn>
                                <a:cxn ang="0">
                                  <a:pos x="connsiteX899" y="connsiteY899"/>
                                </a:cxn>
                                <a:cxn ang="0">
                                  <a:pos x="connsiteX900" y="connsiteY900"/>
                                </a:cxn>
                                <a:cxn ang="0">
                                  <a:pos x="connsiteX901" y="connsiteY901"/>
                                </a:cxn>
                                <a:cxn ang="0">
                                  <a:pos x="connsiteX902" y="connsiteY902"/>
                                </a:cxn>
                                <a:cxn ang="0">
                                  <a:pos x="connsiteX903" y="connsiteY903"/>
                                </a:cxn>
                                <a:cxn ang="0">
                                  <a:pos x="connsiteX904" y="connsiteY904"/>
                                </a:cxn>
                                <a:cxn ang="0">
                                  <a:pos x="connsiteX905" y="connsiteY905"/>
                                </a:cxn>
                                <a:cxn ang="0">
                                  <a:pos x="connsiteX906" y="connsiteY906"/>
                                </a:cxn>
                                <a:cxn ang="0">
                                  <a:pos x="connsiteX907" y="connsiteY907"/>
                                </a:cxn>
                                <a:cxn ang="0">
                                  <a:pos x="connsiteX908" y="connsiteY908"/>
                                </a:cxn>
                                <a:cxn ang="0">
                                  <a:pos x="connsiteX909" y="connsiteY909"/>
                                </a:cxn>
                                <a:cxn ang="0">
                                  <a:pos x="connsiteX910" y="connsiteY910"/>
                                </a:cxn>
                                <a:cxn ang="0">
                                  <a:pos x="connsiteX911" y="connsiteY911"/>
                                </a:cxn>
                                <a:cxn ang="0">
                                  <a:pos x="connsiteX912" y="connsiteY912"/>
                                </a:cxn>
                                <a:cxn ang="0">
                                  <a:pos x="connsiteX913" y="connsiteY913"/>
                                </a:cxn>
                                <a:cxn ang="0">
                                  <a:pos x="connsiteX914" y="connsiteY914"/>
                                </a:cxn>
                                <a:cxn ang="0">
                                  <a:pos x="connsiteX915" y="connsiteY915"/>
                                </a:cxn>
                                <a:cxn ang="0">
                                  <a:pos x="connsiteX916" y="connsiteY916"/>
                                </a:cxn>
                                <a:cxn ang="0">
                                  <a:pos x="connsiteX917" y="connsiteY917"/>
                                </a:cxn>
                                <a:cxn ang="0">
                                  <a:pos x="connsiteX918" y="connsiteY918"/>
                                </a:cxn>
                                <a:cxn ang="0">
                                  <a:pos x="connsiteX919" y="connsiteY919"/>
                                </a:cxn>
                                <a:cxn ang="0">
                                  <a:pos x="connsiteX920" y="connsiteY920"/>
                                </a:cxn>
                                <a:cxn ang="0">
                                  <a:pos x="connsiteX921" y="connsiteY921"/>
                                </a:cxn>
                                <a:cxn ang="0">
                                  <a:pos x="connsiteX922" y="connsiteY922"/>
                                </a:cxn>
                                <a:cxn ang="0">
                                  <a:pos x="connsiteX923" y="connsiteY923"/>
                                </a:cxn>
                                <a:cxn ang="0">
                                  <a:pos x="connsiteX924" y="connsiteY924"/>
                                </a:cxn>
                                <a:cxn ang="0">
                                  <a:pos x="connsiteX925" y="connsiteY925"/>
                                </a:cxn>
                                <a:cxn ang="0">
                                  <a:pos x="connsiteX926" y="connsiteY926"/>
                                </a:cxn>
                                <a:cxn ang="0">
                                  <a:pos x="connsiteX927" y="connsiteY927"/>
                                </a:cxn>
                                <a:cxn ang="0">
                                  <a:pos x="connsiteX928" y="connsiteY928"/>
                                </a:cxn>
                                <a:cxn ang="0">
                                  <a:pos x="connsiteX929" y="connsiteY929"/>
                                </a:cxn>
                                <a:cxn ang="0">
                                  <a:pos x="connsiteX930" y="connsiteY930"/>
                                </a:cxn>
                                <a:cxn ang="0">
                                  <a:pos x="connsiteX931" y="connsiteY931"/>
                                </a:cxn>
                                <a:cxn ang="0">
                                  <a:pos x="connsiteX932" y="connsiteY932"/>
                                </a:cxn>
                                <a:cxn ang="0">
                                  <a:pos x="connsiteX933" y="connsiteY933"/>
                                </a:cxn>
                                <a:cxn ang="0">
                                  <a:pos x="connsiteX934" y="connsiteY934"/>
                                </a:cxn>
                                <a:cxn ang="0">
                                  <a:pos x="connsiteX935" y="connsiteY935"/>
                                </a:cxn>
                                <a:cxn ang="0">
                                  <a:pos x="connsiteX936" y="connsiteY936"/>
                                </a:cxn>
                                <a:cxn ang="0">
                                  <a:pos x="connsiteX937" y="connsiteY937"/>
                                </a:cxn>
                                <a:cxn ang="0">
                                  <a:pos x="connsiteX938" y="connsiteY938"/>
                                </a:cxn>
                                <a:cxn ang="0">
                                  <a:pos x="connsiteX939" y="connsiteY939"/>
                                </a:cxn>
                                <a:cxn ang="0">
                                  <a:pos x="connsiteX940" y="connsiteY940"/>
                                </a:cxn>
                                <a:cxn ang="0">
                                  <a:pos x="connsiteX941" y="connsiteY941"/>
                                </a:cxn>
                                <a:cxn ang="0">
                                  <a:pos x="connsiteX942" y="connsiteY942"/>
                                </a:cxn>
                                <a:cxn ang="0">
                                  <a:pos x="connsiteX943" y="connsiteY943"/>
                                </a:cxn>
                                <a:cxn ang="0">
                                  <a:pos x="connsiteX944" y="connsiteY944"/>
                                </a:cxn>
                                <a:cxn ang="0">
                                  <a:pos x="connsiteX945" y="connsiteY945"/>
                                </a:cxn>
                                <a:cxn ang="0">
                                  <a:pos x="connsiteX946" y="connsiteY946"/>
                                </a:cxn>
                                <a:cxn ang="0">
                                  <a:pos x="connsiteX947" y="connsiteY947"/>
                                </a:cxn>
                                <a:cxn ang="0">
                                  <a:pos x="connsiteX948" y="connsiteY948"/>
                                </a:cxn>
                                <a:cxn ang="0">
                                  <a:pos x="connsiteX949" y="connsiteY949"/>
                                </a:cxn>
                                <a:cxn ang="0">
                                  <a:pos x="connsiteX950" y="connsiteY950"/>
                                </a:cxn>
                                <a:cxn ang="0">
                                  <a:pos x="connsiteX951" y="connsiteY951"/>
                                </a:cxn>
                                <a:cxn ang="0">
                                  <a:pos x="connsiteX952" y="connsiteY952"/>
                                </a:cxn>
                                <a:cxn ang="0">
                                  <a:pos x="connsiteX953" y="connsiteY953"/>
                                </a:cxn>
                                <a:cxn ang="0">
                                  <a:pos x="connsiteX954" y="connsiteY954"/>
                                </a:cxn>
                                <a:cxn ang="0">
                                  <a:pos x="connsiteX955" y="connsiteY955"/>
                                </a:cxn>
                                <a:cxn ang="0">
                                  <a:pos x="connsiteX956" y="connsiteY956"/>
                                </a:cxn>
                                <a:cxn ang="0">
                                  <a:pos x="connsiteX957" y="connsiteY957"/>
                                </a:cxn>
                                <a:cxn ang="0">
                                  <a:pos x="connsiteX958" y="connsiteY958"/>
                                </a:cxn>
                                <a:cxn ang="0">
                                  <a:pos x="connsiteX959" y="connsiteY959"/>
                                </a:cxn>
                                <a:cxn ang="0">
                                  <a:pos x="connsiteX960" y="connsiteY960"/>
                                </a:cxn>
                                <a:cxn ang="0">
                                  <a:pos x="connsiteX961" y="connsiteY961"/>
                                </a:cxn>
                                <a:cxn ang="0">
                                  <a:pos x="connsiteX962" y="connsiteY962"/>
                                </a:cxn>
                                <a:cxn ang="0">
                                  <a:pos x="connsiteX963" y="connsiteY963"/>
                                </a:cxn>
                                <a:cxn ang="0">
                                  <a:pos x="connsiteX964" y="connsiteY964"/>
                                </a:cxn>
                                <a:cxn ang="0">
                                  <a:pos x="connsiteX965" y="connsiteY965"/>
                                </a:cxn>
                                <a:cxn ang="0">
                                  <a:pos x="connsiteX966" y="connsiteY966"/>
                                </a:cxn>
                                <a:cxn ang="0">
                                  <a:pos x="connsiteX967" y="connsiteY967"/>
                                </a:cxn>
                                <a:cxn ang="0">
                                  <a:pos x="connsiteX968" y="connsiteY968"/>
                                </a:cxn>
                                <a:cxn ang="0">
                                  <a:pos x="connsiteX969" y="connsiteY969"/>
                                </a:cxn>
                                <a:cxn ang="0">
                                  <a:pos x="connsiteX970" y="connsiteY970"/>
                                </a:cxn>
                                <a:cxn ang="0">
                                  <a:pos x="connsiteX971" y="connsiteY971"/>
                                </a:cxn>
                                <a:cxn ang="0">
                                  <a:pos x="connsiteX972" y="connsiteY972"/>
                                </a:cxn>
                                <a:cxn ang="0">
                                  <a:pos x="connsiteX973" y="connsiteY973"/>
                                </a:cxn>
                                <a:cxn ang="0">
                                  <a:pos x="connsiteX974" y="connsiteY974"/>
                                </a:cxn>
                                <a:cxn ang="0">
                                  <a:pos x="connsiteX975" y="connsiteY975"/>
                                </a:cxn>
                                <a:cxn ang="0">
                                  <a:pos x="connsiteX976" y="connsiteY976"/>
                                </a:cxn>
                                <a:cxn ang="0">
                                  <a:pos x="connsiteX977" y="connsiteY977"/>
                                </a:cxn>
                                <a:cxn ang="0">
                                  <a:pos x="connsiteX978" y="connsiteY978"/>
                                </a:cxn>
                                <a:cxn ang="0">
                                  <a:pos x="connsiteX979" y="connsiteY979"/>
                                </a:cxn>
                                <a:cxn ang="0">
                                  <a:pos x="connsiteX980" y="connsiteY980"/>
                                </a:cxn>
                                <a:cxn ang="0">
                                  <a:pos x="connsiteX981" y="connsiteY981"/>
                                </a:cxn>
                                <a:cxn ang="0">
                                  <a:pos x="connsiteX982" y="connsiteY982"/>
                                </a:cxn>
                                <a:cxn ang="0">
                                  <a:pos x="connsiteX983" y="connsiteY983"/>
                                </a:cxn>
                                <a:cxn ang="0">
                                  <a:pos x="connsiteX984" y="connsiteY984"/>
                                </a:cxn>
                                <a:cxn ang="0">
                                  <a:pos x="connsiteX985" y="connsiteY985"/>
                                </a:cxn>
                                <a:cxn ang="0">
                                  <a:pos x="connsiteX986" y="connsiteY986"/>
                                </a:cxn>
                                <a:cxn ang="0">
                                  <a:pos x="connsiteX987" y="connsiteY987"/>
                                </a:cxn>
                                <a:cxn ang="0">
                                  <a:pos x="connsiteX988" y="connsiteY988"/>
                                </a:cxn>
                                <a:cxn ang="0">
                                  <a:pos x="connsiteX989" y="connsiteY989"/>
                                </a:cxn>
                                <a:cxn ang="0">
                                  <a:pos x="connsiteX990" y="connsiteY990"/>
                                </a:cxn>
                                <a:cxn ang="0">
                                  <a:pos x="connsiteX991" y="connsiteY991"/>
                                </a:cxn>
                                <a:cxn ang="0">
                                  <a:pos x="connsiteX992" y="connsiteY992"/>
                                </a:cxn>
                                <a:cxn ang="0">
                                  <a:pos x="connsiteX993" y="connsiteY993"/>
                                </a:cxn>
                                <a:cxn ang="0">
                                  <a:pos x="connsiteX994" y="connsiteY994"/>
                                </a:cxn>
                                <a:cxn ang="0">
                                  <a:pos x="connsiteX995" y="connsiteY995"/>
                                </a:cxn>
                                <a:cxn ang="0">
                                  <a:pos x="connsiteX996" y="connsiteY996"/>
                                </a:cxn>
                                <a:cxn ang="0">
                                  <a:pos x="connsiteX997" y="connsiteY997"/>
                                </a:cxn>
                                <a:cxn ang="0">
                                  <a:pos x="connsiteX998" y="connsiteY998"/>
                                </a:cxn>
                                <a:cxn ang="0">
                                  <a:pos x="connsiteX999" y="connsiteY999"/>
                                </a:cxn>
                                <a:cxn ang="0">
                                  <a:pos x="connsiteX1000" y="connsiteY1000"/>
                                </a:cxn>
                                <a:cxn ang="0">
                                  <a:pos x="connsiteX1001" y="connsiteY1001"/>
                                </a:cxn>
                                <a:cxn ang="0">
                                  <a:pos x="connsiteX1002" y="connsiteY1002"/>
                                </a:cxn>
                                <a:cxn ang="0">
                                  <a:pos x="connsiteX1003" y="connsiteY1003"/>
                                </a:cxn>
                                <a:cxn ang="0">
                                  <a:pos x="connsiteX1004" y="connsiteY1004"/>
                                </a:cxn>
                                <a:cxn ang="0">
                                  <a:pos x="connsiteX1005" y="connsiteY1005"/>
                                </a:cxn>
                                <a:cxn ang="0">
                                  <a:pos x="connsiteX1006" y="connsiteY1006"/>
                                </a:cxn>
                                <a:cxn ang="0">
                                  <a:pos x="connsiteX1007" y="connsiteY1007"/>
                                </a:cxn>
                                <a:cxn ang="0">
                                  <a:pos x="connsiteX1008" y="connsiteY1008"/>
                                </a:cxn>
                                <a:cxn ang="0">
                                  <a:pos x="connsiteX1009" y="connsiteY1009"/>
                                </a:cxn>
                                <a:cxn ang="0">
                                  <a:pos x="connsiteX1010" y="connsiteY1010"/>
                                </a:cxn>
                                <a:cxn ang="0">
                                  <a:pos x="connsiteX1011" y="connsiteY1011"/>
                                </a:cxn>
                                <a:cxn ang="0">
                                  <a:pos x="connsiteX1012" y="connsiteY1012"/>
                                </a:cxn>
                                <a:cxn ang="0">
                                  <a:pos x="connsiteX1013" y="connsiteY1013"/>
                                </a:cxn>
                                <a:cxn ang="0">
                                  <a:pos x="connsiteX1014" y="connsiteY1014"/>
                                </a:cxn>
                                <a:cxn ang="0">
                                  <a:pos x="connsiteX1015" y="connsiteY1015"/>
                                </a:cxn>
                                <a:cxn ang="0">
                                  <a:pos x="connsiteX1016" y="connsiteY1016"/>
                                </a:cxn>
                                <a:cxn ang="0">
                                  <a:pos x="connsiteX1017" y="connsiteY1017"/>
                                </a:cxn>
                                <a:cxn ang="0">
                                  <a:pos x="connsiteX1018" y="connsiteY1018"/>
                                </a:cxn>
                                <a:cxn ang="0">
                                  <a:pos x="connsiteX1019" y="connsiteY1019"/>
                                </a:cxn>
                                <a:cxn ang="0">
                                  <a:pos x="connsiteX1020" y="connsiteY1020"/>
                                </a:cxn>
                                <a:cxn ang="0">
                                  <a:pos x="connsiteX1021" y="connsiteY1021"/>
                                </a:cxn>
                                <a:cxn ang="0">
                                  <a:pos x="connsiteX1022" y="connsiteY1022"/>
                                </a:cxn>
                                <a:cxn ang="0">
                                  <a:pos x="connsiteX1023" y="connsiteY1023"/>
                                </a:cxn>
                                <a:cxn ang="0">
                                  <a:pos x="connsiteX1024" y="connsiteY1024"/>
                                </a:cxn>
                                <a:cxn ang="0">
                                  <a:pos x="connsiteX1025" y="connsiteY1025"/>
                                </a:cxn>
                                <a:cxn ang="0">
                                  <a:pos x="connsiteX1026" y="connsiteY1026"/>
                                </a:cxn>
                                <a:cxn ang="0">
                                  <a:pos x="connsiteX1027" y="connsiteY1027"/>
                                </a:cxn>
                                <a:cxn ang="0">
                                  <a:pos x="connsiteX1028" y="connsiteY1028"/>
                                </a:cxn>
                                <a:cxn ang="0">
                                  <a:pos x="connsiteX1029" y="connsiteY1029"/>
                                </a:cxn>
                                <a:cxn ang="0">
                                  <a:pos x="connsiteX1030" y="connsiteY1030"/>
                                </a:cxn>
                                <a:cxn ang="0">
                                  <a:pos x="connsiteX1031" y="connsiteY1031"/>
                                </a:cxn>
                                <a:cxn ang="0">
                                  <a:pos x="connsiteX1032" y="connsiteY1032"/>
                                </a:cxn>
                                <a:cxn ang="0">
                                  <a:pos x="connsiteX1033" y="connsiteY1033"/>
                                </a:cxn>
                                <a:cxn ang="0">
                                  <a:pos x="connsiteX1034" y="connsiteY1034"/>
                                </a:cxn>
                                <a:cxn ang="0">
                                  <a:pos x="connsiteX1035" y="connsiteY1035"/>
                                </a:cxn>
                                <a:cxn ang="0">
                                  <a:pos x="connsiteX1036" y="connsiteY1036"/>
                                </a:cxn>
                                <a:cxn ang="0">
                                  <a:pos x="connsiteX1037" y="connsiteY1037"/>
                                </a:cxn>
                                <a:cxn ang="0">
                                  <a:pos x="connsiteX1038" y="connsiteY1038"/>
                                </a:cxn>
                                <a:cxn ang="0">
                                  <a:pos x="connsiteX1039" y="connsiteY1039"/>
                                </a:cxn>
                                <a:cxn ang="0">
                                  <a:pos x="connsiteX1040" y="connsiteY1040"/>
                                </a:cxn>
                                <a:cxn ang="0">
                                  <a:pos x="connsiteX1041" y="connsiteY1041"/>
                                </a:cxn>
                                <a:cxn ang="0">
                                  <a:pos x="connsiteX1042" y="connsiteY1042"/>
                                </a:cxn>
                                <a:cxn ang="0">
                                  <a:pos x="connsiteX1043" y="connsiteY1043"/>
                                </a:cxn>
                                <a:cxn ang="0">
                                  <a:pos x="connsiteX1044" y="connsiteY1044"/>
                                </a:cxn>
                                <a:cxn ang="0">
                                  <a:pos x="connsiteX1045" y="connsiteY1045"/>
                                </a:cxn>
                                <a:cxn ang="0">
                                  <a:pos x="connsiteX1046" y="connsiteY1046"/>
                                </a:cxn>
                                <a:cxn ang="0">
                                  <a:pos x="connsiteX1047" y="connsiteY1047"/>
                                </a:cxn>
                                <a:cxn ang="0">
                                  <a:pos x="connsiteX1048" y="connsiteY1048"/>
                                </a:cxn>
                                <a:cxn ang="0">
                                  <a:pos x="connsiteX1049" y="connsiteY1049"/>
                                </a:cxn>
                                <a:cxn ang="0">
                                  <a:pos x="connsiteX1050" y="connsiteY1050"/>
                                </a:cxn>
                                <a:cxn ang="0">
                                  <a:pos x="connsiteX1051" y="connsiteY1051"/>
                                </a:cxn>
                                <a:cxn ang="0">
                                  <a:pos x="connsiteX1052" y="connsiteY1052"/>
                                </a:cxn>
                                <a:cxn ang="0">
                                  <a:pos x="connsiteX1053" y="connsiteY1053"/>
                                </a:cxn>
                                <a:cxn ang="0">
                                  <a:pos x="connsiteX1054" y="connsiteY1054"/>
                                </a:cxn>
                                <a:cxn ang="0">
                                  <a:pos x="connsiteX1055" y="connsiteY1055"/>
                                </a:cxn>
                                <a:cxn ang="0">
                                  <a:pos x="connsiteX1056" y="connsiteY1056"/>
                                </a:cxn>
                                <a:cxn ang="0">
                                  <a:pos x="connsiteX1057" y="connsiteY1057"/>
                                </a:cxn>
                                <a:cxn ang="0">
                                  <a:pos x="connsiteX1058" y="connsiteY1058"/>
                                </a:cxn>
                                <a:cxn ang="0">
                                  <a:pos x="connsiteX1059" y="connsiteY1059"/>
                                </a:cxn>
                                <a:cxn ang="0">
                                  <a:pos x="connsiteX1060" y="connsiteY1060"/>
                                </a:cxn>
                                <a:cxn ang="0">
                                  <a:pos x="connsiteX1061" y="connsiteY1061"/>
                                </a:cxn>
                                <a:cxn ang="0">
                                  <a:pos x="connsiteX1062" y="connsiteY1062"/>
                                </a:cxn>
                                <a:cxn ang="0">
                                  <a:pos x="connsiteX1063" y="connsiteY1063"/>
                                </a:cxn>
                                <a:cxn ang="0">
                                  <a:pos x="connsiteX1064" y="connsiteY1064"/>
                                </a:cxn>
                                <a:cxn ang="0">
                                  <a:pos x="connsiteX1065" y="connsiteY1065"/>
                                </a:cxn>
                                <a:cxn ang="0">
                                  <a:pos x="connsiteX1066" y="connsiteY1066"/>
                                </a:cxn>
                                <a:cxn ang="0">
                                  <a:pos x="connsiteX1067" y="connsiteY1067"/>
                                </a:cxn>
                                <a:cxn ang="0">
                                  <a:pos x="connsiteX1068" y="connsiteY1068"/>
                                </a:cxn>
                                <a:cxn ang="0">
                                  <a:pos x="connsiteX1069" y="connsiteY1069"/>
                                </a:cxn>
                                <a:cxn ang="0">
                                  <a:pos x="connsiteX1070" y="connsiteY1070"/>
                                </a:cxn>
                                <a:cxn ang="0">
                                  <a:pos x="connsiteX1071" y="connsiteY1071"/>
                                </a:cxn>
                                <a:cxn ang="0">
                                  <a:pos x="connsiteX1072" y="connsiteY1072"/>
                                </a:cxn>
                                <a:cxn ang="0">
                                  <a:pos x="connsiteX1073" y="connsiteY1073"/>
                                </a:cxn>
                                <a:cxn ang="0">
                                  <a:pos x="connsiteX1074" y="connsiteY1074"/>
                                </a:cxn>
                                <a:cxn ang="0">
                                  <a:pos x="connsiteX1075" y="connsiteY1075"/>
                                </a:cxn>
                                <a:cxn ang="0">
                                  <a:pos x="connsiteX1076" y="connsiteY1076"/>
                                </a:cxn>
                                <a:cxn ang="0">
                                  <a:pos x="connsiteX1077" y="connsiteY1077"/>
                                </a:cxn>
                                <a:cxn ang="0">
                                  <a:pos x="connsiteX1078" y="connsiteY1078"/>
                                </a:cxn>
                                <a:cxn ang="0">
                                  <a:pos x="connsiteX1079" y="connsiteY1079"/>
                                </a:cxn>
                                <a:cxn ang="0">
                                  <a:pos x="connsiteX1080" y="connsiteY1080"/>
                                </a:cxn>
                                <a:cxn ang="0">
                                  <a:pos x="connsiteX1081" y="connsiteY1081"/>
                                </a:cxn>
                                <a:cxn ang="0">
                                  <a:pos x="connsiteX1082" y="connsiteY1082"/>
                                </a:cxn>
                                <a:cxn ang="0">
                                  <a:pos x="connsiteX1083" y="connsiteY1083"/>
                                </a:cxn>
                                <a:cxn ang="0">
                                  <a:pos x="connsiteX1084" y="connsiteY1084"/>
                                </a:cxn>
                                <a:cxn ang="0">
                                  <a:pos x="connsiteX1085" y="connsiteY1085"/>
                                </a:cxn>
                                <a:cxn ang="0">
                                  <a:pos x="connsiteX1086" y="connsiteY1086"/>
                                </a:cxn>
                                <a:cxn ang="0">
                                  <a:pos x="connsiteX1087" y="connsiteY1087"/>
                                </a:cxn>
                                <a:cxn ang="0">
                                  <a:pos x="connsiteX1088" y="connsiteY1088"/>
                                </a:cxn>
                                <a:cxn ang="0">
                                  <a:pos x="connsiteX1089" y="connsiteY1089"/>
                                </a:cxn>
                                <a:cxn ang="0">
                                  <a:pos x="connsiteX1090" y="connsiteY1090"/>
                                </a:cxn>
                                <a:cxn ang="0">
                                  <a:pos x="connsiteX1091" y="connsiteY1091"/>
                                </a:cxn>
                                <a:cxn ang="0">
                                  <a:pos x="connsiteX1092" y="connsiteY1092"/>
                                </a:cxn>
                                <a:cxn ang="0">
                                  <a:pos x="connsiteX1093" y="connsiteY1093"/>
                                </a:cxn>
                                <a:cxn ang="0">
                                  <a:pos x="connsiteX1094" y="connsiteY1094"/>
                                </a:cxn>
                                <a:cxn ang="0">
                                  <a:pos x="connsiteX1095" y="connsiteY1095"/>
                                </a:cxn>
                                <a:cxn ang="0">
                                  <a:pos x="connsiteX1096" y="connsiteY1096"/>
                                </a:cxn>
                                <a:cxn ang="0">
                                  <a:pos x="connsiteX1097" y="connsiteY1097"/>
                                </a:cxn>
                                <a:cxn ang="0">
                                  <a:pos x="connsiteX1098" y="connsiteY1098"/>
                                </a:cxn>
                                <a:cxn ang="0">
                                  <a:pos x="connsiteX1099" y="connsiteY1099"/>
                                </a:cxn>
                                <a:cxn ang="0">
                                  <a:pos x="connsiteX1100" y="connsiteY1100"/>
                                </a:cxn>
                                <a:cxn ang="0">
                                  <a:pos x="connsiteX1101" y="connsiteY1101"/>
                                </a:cxn>
                                <a:cxn ang="0">
                                  <a:pos x="connsiteX1102" y="connsiteY1102"/>
                                </a:cxn>
                                <a:cxn ang="0">
                                  <a:pos x="connsiteX1103" y="connsiteY1103"/>
                                </a:cxn>
                                <a:cxn ang="0">
                                  <a:pos x="connsiteX1104" y="connsiteY1104"/>
                                </a:cxn>
                                <a:cxn ang="0">
                                  <a:pos x="connsiteX1105" y="connsiteY1105"/>
                                </a:cxn>
                                <a:cxn ang="0">
                                  <a:pos x="connsiteX1106" y="connsiteY1106"/>
                                </a:cxn>
                                <a:cxn ang="0">
                                  <a:pos x="connsiteX1107" y="connsiteY1107"/>
                                </a:cxn>
                                <a:cxn ang="0">
                                  <a:pos x="connsiteX1108" y="connsiteY1108"/>
                                </a:cxn>
                                <a:cxn ang="0">
                                  <a:pos x="connsiteX1109" y="connsiteY1109"/>
                                </a:cxn>
                                <a:cxn ang="0">
                                  <a:pos x="connsiteX1110" y="connsiteY1110"/>
                                </a:cxn>
                                <a:cxn ang="0">
                                  <a:pos x="connsiteX1111" y="connsiteY1111"/>
                                </a:cxn>
                                <a:cxn ang="0">
                                  <a:pos x="connsiteX1112" y="connsiteY1112"/>
                                </a:cxn>
                                <a:cxn ang="0">
                                  <a:pos x="connsiteX1113" y="connsiteY1113"/>
                                </a:cxn>
                                <a:cxn ang="0">
                                  <a:pos x="connsiteX1114" y="connsiteY1114"/>
                                </a:cxn>
                                <a:cxn ang="0">
                                  <a:pos x="connsiteX1115" y="connsiteY1115"/>
                                </a:cxn>
                                <a:cxn ang="0">
                                  <a:pos x="connsiteX1116" y="connsiteY1116"/>
                                </a:cxn>
                                <a:cxn ang="0">
                                  <a:pos x="connsiteX1117" y="connsiteY1117"/>
                                </a:cxn>
                                <a:cxn ang="0">
                                  <a:pos x="connsiteX1118" y="connsiteY1118"/>
                                </a:cxn>
                                <a:cxn ang="0">
                                  <a:pos x="connsiteX1119" y="connsiteY1119"/>
                                </a:cxn>
                                <a:cxn ang="0">
                                  <a:pos x="connsiteX1120" y="connsiteY1120"/>
                                </a:cxn>
                                <a:cxn ang="0">
                                  <a:pos x="connsiteX1121" y="connsiteY1121"/>
                                </a:cxn>
                                <a:cxn ang="0">
                                  <a:pos x="connsiteX1122" y="connsiteY1122"/>
                                </a:cxn>
                                <a:cxn ang="0">
                                  <a:pos x="connsiteX1123" y="connsiteY1123"/>
                                </a:cxn>
                                <a:cxn ang="0">
                                  <a:pos x="connsiteX1124" y="connsiteY1124"/>
                                </a:cxn>
                                <a:cxn ang="0">
                                  <a:pos x="connsiteX1125" y="connsiteY1125"/>
                                </a:cxn>
                                <a:cxn ang="0">
                                  <a:pos x="connsiteX1126" y="connsiteY1126"/>
                                </a:cxn>
                                <a:cxn ang="0">
                                  <a:pos x="connsiteX1127" y="connsiteY1127"/>
                                </a:cxn>
                                <a:cxn ang="0">
                                  <a:pos x="connsiteX1128" y="connsiteY1128"/>
                                </a:cxn>
                                <a:cxn ang="0">
                                  <a:pos x="connsiteX1129" y="connsiteY1129"/>
                                </a:cxn>
                                <a:cxn ang="0">
                                  <a:pos x="connsiteX1130" y="connsiteY1130"/>
                                </a:cxn>
                                <a:cxn ang="0">
                                  <a:pos x="connsiteX1131" y="connsiteY1131"/>
                                </a:cxn>
                                <a:cxn ang="0">
                                  <a:pos x="connsiteX1132" y="connsiteY1132"/>
                                </a:cxn>
                                <a:cxn ang="0">
                                  <a:pos x="connsiteX1133" y="connsiteY1133"/>
                                </a:cxn>
                                <a:cxn ang="0">
                                  <a:pos x="connsiteX1134" y="connsiteY1134"/>
                                </a:cxn>
                                <a:cxn ang="0">
                                  <a:pos x="connsiteX1135" y="connsiteY1135"/>
                                </a:cxn>
                                <a:cxn ang="0">
                                  <a:pos x="connsiteX1136" y="connsiteY1136"/>
                                </a:cxn>
                                <a:cxn ang="0">
                                  <a:pos x="connsiteX1137" y="connsiteY1137"/>
                                </a:cxn>
                                <a:cxn ang="0">
                                  <a:pos x="connsiteX1138" y="connsiteY1138"/>
                                </a:cxn>
                                <a:cxn ang="0">
                                  <a:pos x="connsiteX1139" y="connsiteY1139"/>
                                </a:cxn>
                                <a:cxn ang="0">
                                  <a:pos x="connsiteX1140" y="connsiteY1140"/>
                                </a:cxn>
                                <a:cxn ang="0">
                                  <a:pos x="connsiteX1141" y="connsiteY1141"/>
                                </a:cxn>
                                <a:cxn ang="0">
                                  <a:pos x="connsiteX1142" y="connsiteY1142"/>
                                </a:cxn>
                                <a:cxn ang="0">
                                  <a:pos x="connsiteX1143" y="connsiteY1143"/>
                                </a:cxn>
                                <a:cxn ang="0">
                                  <a:pos x="connsiteX1144" y="connsiteY1144"/>
                                </a:cxn>
                                <a:cxn ang="0">
                                  <a:pos x="connsiteX1145" y="connsiteY1145"/>
                                </a:cxn>
                                <a:cxn ang="0">
                                  <a:pos x="connsiteX1146" y="connsiteY1146"/>
                                </a:cxn>
                                <a:cxn ang="0">
                                  <a:pos x="connsiteX1147" y="connsiteY1147"/>
                                </a:cxn>
                                <a:cxn ang="0">
                                  <a:pos x="connsiteX1148" y="connsiteY1148"/>
                                </a:cxn>
                                <a:cxn ang="0">
                                  <a:pos x="connsiteX1149" y="connsiteY1149"/>
                                </a:cxn>
                                <a:cxn ang="0">
                                  <a:pos x="connsiteX1150" y="connsiteY1150"/>
                                </a:cxn>
                                <a:cxn ang="0">
                                  <a:pos x="connsiteX1151" y="connsiteY1151"/>
                                </a:cxn>
                                <a:cxn ang="0">
                                  <a:pos x="connsiteX1152" y="connsiteY1152"/>
                                </a:cxn>
                                <a:cxn ang="0">
                                  <a:pos x="connsiteX1153" y="connsiteY1153"/>
                                </a:cxn>
                                <a:cxn ang="0">
                                  <a:pos x="connsiteX1154" y="connsiteY1154"/>
                                </a:cxn>
                                <a:cxn ang="0">
                                  <a:pos x="connsiteX1155" y="connsiteY1155"/>
                                </a:cxn>
                                <a:cxn ang="0">
                                  <a:pos x="connsiteX1156" y="connsiteY1156"/>
                                </a:cxn>
                                <a:cxn ang="0">
                                  <a:pos x="connsiteX1157" y="connsiteY1157"/>
                                </a:cxn>
                                <a:cxn ang="0">
                                  <a:pos x="connsiteX1158" y="connsiteY1158"/>
                                </a:cxn>
                                <a:cxn ang="0">
                                  <a:pos x="connsiteX1159" y="connsiteY1159"/>
                                </a:cxn>
                                <a:cxn ang="0">
                                  <a:pos x="connsiteX1160" y="connsiteY1160"/>
                                </a:cxn>
                                <a:cxn ang="0">
                                  <a:pos x="connsiteX1161" y="connsiteY1161"/>
                                </a:cxn>
                                <a:cxn ang="0">
                                  <a:pos x="connsiteX1162" y="connsiteY1162"/>
                                </a:cxn>
                                <a:cxn ang="0">
                                  <a:pos x="connsiteX1163" y="connsiteY1163"/>
                                </a:cxn>
                                <a:cxn ang="0">
                                  <a:pos x="connsiteX1164" y="connsiteY1164"/>
                                </a:cxn>
                                <a:cxn ang="0">
                                  <a:pos x="connsiteX1165" y="connsiteY1165"/>
                                </a:cxn>
                                <a:cxn ang="0">
                                  <a:pos x="connsiteX1166" y="connsiteY1166"/>
                                </a:cxn>
                                <a:cxn ang="0">
                                  <a:pos x="connsiteX1167" y="connsiteY1167"/>
                                </a:cxn>
                                <a:cxn ang="0">
                                  <a:pos x="connsiteX1168" y="connsiteY1168"/>
                                </a:cxn>
                                <a:cxn ang="0">
                                  <a:pos x="connsiteX1169" y="connsiteY1169"/>
                                </a:cxn>
                                <a:cxn ang="0">
                                  <a:pos x="connsiteX1170" y="connsiteY1170"/>
                                </a:cxn>
                                <a:cxn ang="0">
                                  <a:pos x="connsiteX1171" y="connsiteY1171"/>
                                </a:cxn>
                                <a:cxn ang="0">
                                  <a:pos x="connsiteX1172" y="connsiteY1172"/>
                                </a:cxn>
                                <a:cxn ang="0">
                                  <a:pos x="connsiteX1173" y="connsiteY1173"/>
                                </a:cxn>
                                <a:cxn ang="0">
                                  <a:pos x="connsiteX1174" y="connsiteY1174"/>
                                </a:cxn>
                                <a:cxn ang="0">
                                  <a:pos x="connsiteX1175" y="connsiteY1175"/>
                                </a:cxn>
                                <a:cxn ang="0">
                                  <a:pos x="connsiteX1176" y="connsiteY1176"/>
                                </a:cxn>
                                <a:cxn ang="0">
                                  <a:pos x="connsiteX1177" y="connsiteY1177"/>
                                </a:cxn>
                                <a:cxn ang="0">
                                  <a:pos x="connsiteX1178" y="connsiteY1178"/>
                                </a:cxn>
                                <a:cxn ang="0">
                                  <a:pos x="connsiteX1179" y="connsiteY1179"/>
                                </a:cxn>
                                <a:cxn ang="0">
                                  <a:pos x="connsiteX1180" y="connsiteY1180"/>
                                </a:cxn>
                                <a:cxn ang="0">
                                  <a:pos x="connsiteX1181" y="connsiteY1181"/>
                                </a:cxn>
                                <a:cxn ang="0">
                                  <a:pos x="connsiteX1182" y="connsiteY1182"/>
                                </a:cxn>
                                <a:cxn ang="0">
                                  <a:pos x="connsiteX1183" y="connsiteY1183"/>
                                </a:cxn>
                                <a:cxn ang="0">
                                  <a:pos x="connsiteX1184" y="connsiteY1184"/>
                                </a:cxn>
                                <a:cxn ang="0">
                                  <a:pos x="connsiteX1185" y="connsiteY1185"/>
                                </a:cxn>
                                <a:cxn ang="0">
                                  <a:pos x="connsiteX1186" y="connsiteY1186"/>
                                </a:cxn>
                                <a:cxn ang="0">
                                  <a:pos x="connsiteX1187" y="connsiteY1187"/>
                                </a:cxn>
                                <a:cxn ang="0">
                                  <a:pos x="connsiteX1188" y="connsiteY1188"/>
                                </a:cxn>
                                <a:cxn ang="0">
                                  <a:pos x="connsiteX1189" y="connsiteY1189"/>
                                </a:cxn>
                                <a:cxn ang="0">
                                  <a:pos x="connsiteX1190" y="connsiteY1190"/>
                                </a:cxn>
                                <a:cxn ang="0">
                                  <a:pos x="connsiteX1191" y="connsiteY1191"/>
                                </a:cxn>
                                <a:cxn ang="0">
                                  <a:pos x="connsiteX1192" y="connsiteY1192"/>
                                </a:cxn>
                                <a:cxn ang="0">
                                  <a:pos x="connsiteX1193" y="connsiteY1193"/>
                                </a:cxn>
                                <a:cxn ang="0">
                                  <a:pos x="connsiteX1194" y="connsiteY1194"/>
                                </a:cxn>
                                <a:cxn ang="0">
                                  <a:pos x="connsiteX1195" y="connsiteY1195"/>
                                </a:cxn>
                                <a:cxn ang="0">
                                  <a:pos x="connsiteX1196" y="connsiteY1196"/>
                                </a:cxn>
                                <a:cxn ang="0">
                                  <a:pos x="connsiteX1197" y="connsiteY1197"/>
                                </a:cxn>
                                <a:cxn ang="0">
                                  <a:pos x="connsiteX1198" y="connsiteY1198"/>
                                </a:cxn>
                                <a:cxn ang="0">
                                  <a:pos x="connsiteX1199" y="connsiteY1199"/>
                                </a:cxn>
                                <a:cxn ang="0">
                                  <a:pos x="connsiteX1200" y="connsiteY1200"/>
                                </a:cxn>
                                <a:cxn ang="0">
                                  <a:pos x="connsiteX1201" y="connsiteY1201"/>
                                </a:cxn>
                                <a:cxn ang="0">
                                  <a:pos x="connsiteX1202" y="connsiteY1202"/>
                                </a:cxn>
                                <a:cxn ang="0">
                                  <a:pos x="connsiteX1203" y="connsiteY1203"/>
                                </a:cxn>
                                <a:cxn ang="0">
                                  <a:pos x="connsiteX1204" y="connsiteY1204"/>
                                </a:cxn>
                                <a:cxn ang="0">
                                  <a:pos x="connsiteX1205" y="connsiteY1205"/>
                                </a:cxn>
                                <a:cxn ang="0">
                                  <a:pos x="connsiteX1206" y="connsiteY1206"/>
                                </a:cxn>
                                <a:cxn ang="0">
                                  <a:pos x="connsiteX1207" y="connsiteY1207"/>
                                </a:cxn>
                                <a:cxn ang="0">
                                  <a:pos x="connsiteX1208" y="connsiteY1208"/>
                                </a:cxn>
                                <a:cxn ang="0">
                                  <a:pos x="connsiteX1209" y="connsiteY1209"/>
                                </a:cxn>
                                <a:cxn ang="0">
                                  <a:pos x="connsiteX1210" y="connsiteY1210"/>
                                </a:cxn>
                                <a:cxn ang="0">
                                  <a:pos x="connsiteX1211" y="connsiteY1211"/>
                                </a:cxn>
                                <a:cxn ang="0">
                                  <a:pos x="connsiteX1212" y="connsiteY1212"/>
                                </a:cxn>
                                <a:cxn ang="0">
                                  <a:pos x="connsiteX1213" y="connsiteY1213"/>
                                </a:cxn>
                                <a:cxn ang="0">
                                  <a:pos x="connsiteX1214" y="connsiteY1214"/>
                                </a:cxn>
                                <a:cxn ang="0">
                                  <a:pos x="connsiteX1215" y="connsiteY1215"/>
                                </a:cxn>
                                <a:cxn ang="0">
                                  <a:pos x="connsiteX1216" y="connsiteY1216"/>
                                </a:cxn>
                                <a:cxn ang="0">
                                  <a:pos x="connsiteX1217" y="connsiteY1217"/>
                                </a:cxn>
                                <a:cxn ang="0">
                                  <a:pos x="connsiteX1218" y="connsiteY1218"/>
                                </a:cxn>
                                <a:cxn ang="0">
                                  <a:pos x="connsiteX1219" y="connsiteY1219"/>
                                </a:cxn>
                                <a:cxn ang="0">
                                  <a:pos x="connsiteX1220" y="connsiteY1220"/>
                                </a:cxn>
                                <a:cxn ang="0">
                                  <a:pos x="connsiteX1221" y="connsiteY1221"/>
                                </a:cxn>
                                <a:cxn ang="0">
                                  <a:pos x="connsiteX1222" y="connsiteY1222"/>
                                </a:cxn>
                                <a:cxn ang="0">
                                  <a:pos x="connsiteX1223" y="connsiteY1223"/>
                                </a:cxn>
                                <a:cxn ang="0">
                                  <a:pos x="connsiteX1224" y="connsiteY1224"/>
                                </a:cxn>
                                <a:cxn ang="0">
                                  <a:pos x="connsiteX1225" y="connsiteY1225"/>
                                </a:cxn>
                                <a:cxn ang="0">
                                  <a:pos x="connsiteX1226" y="connsiteY1226"/>
                                </a:cxn>
                                <a:cxn ang="0">
                                  <a:pos x="connsiteX1227" y="connsiteY1227"/>
                                </a:cxn>
                                <a:cxn ang="0">
                                  <a:pos x="connsiteX1228" y="connsiteY1228"/>
                                </a:cxn>
                                <a:cxn ang="0">
                                  <a:pos x="connsiteX1229" y="connsiteY1229"/>
                                </a:cxn>
                                <a:cxn ang="0">
                                  <a:pos x="connsiteX1230" y="connsiteY1230"/>
                                </a:cxn>
                                <a:cxn ang="0">
                                  <a:pos x="connsiteX1231" y="connsiteY1231"/>
                                </a:cxn>
                                <a:cxn ang="0">
                                  <a:pos x="connsiteX1232" y="connsiteY1232"/>
                                </a:cxn>
                                <a:cxn ang="0">
                                  <a:pos x="connsiteX1233" y="connsiteY1233"/>
                                </a:cxn>
                                <a:cxn ang="0">
                                  <a:pos x="connsiteX1234" y="connsiteY1234"/>
                                </a:cxn>
                                <a:cxn ang="0">
                                  <a:pos x="connsiteX1235" y="connsiteY1235"/>
                                </a:cxn>
                                <a:cxn ang="0">
                                  <a:pos x="connsiteX1236" y="connsiteY1236"/>
                                </a:cxn>
                                <a:cxn ang="0">
                                  <a:pos x="connsiteX1237" y="connsiteY1237"/>
                                </a:cxn>
                                <a:cxn ang="0">
                                  <a:pos x="connsiteX1238" y="connsiteY1238"/>
                                </a:cxn>
                                <a:cxn ang="0">
                                  <a:pos x="connsiteX1239" y="connsiteY1239"/>
                                </a:cxn>
                                <a:cxn ang="0">
                                  <a:pos x="connsiteX1240" y="connsiteY1240"/>
                                </a:cxn>
                                <a:cxn ang="0">
                                  <a:pos x="connsiteX1241" y="connsiteY1241"/>
                                </a:cxn>
                                <a:cxn ang="0">
                                  <a:pos x="connsiteX1242" y="connsiteY1242"/>
                                </a:cxn>
                                <a:cxn ang="0">
                                  <a:pos x="connsiteX1243" y="connsiteY1243"/>
                                </a:cxn>
                                <a:cxn ang="0">
                                  <a:pos x="connsiteX1244" y="connsiteY1244"/>
                                </a:cxn>
                                <a:cxn ang="0">
                                  <a:pos x="connsiteX1245" y="connsiteY1245"/>
                                </a:cxn>
                                <a:cxn ang="0">
                                  <a:pos x="connsiteX1246" y="connsiteY1246"/>
                                </a:cxn>
                                <a:cxn ang="0">
                                  <a:pos x="connsiteX1247" y="connsiteY1247"/>
                                </a:cxn>
                                <a:cxn ang="0">
                                  <a:pos x="connsiteX1248" y="connsiteY1248"/>
                                </a:cxn>
                                <a:cxn ang="0">
                                  <a:pos x="connsiteX1249" y="connsiteY1249"/>
                                </a:cxn>
                                <a:cxn ang="0">
                                  <a:pos x="connsiteX1250" y="connsiteY1250"/>
                                </a:cxn>
                                <a:cxn ang="0">
                                  <a:pos x="connsiteX1251" y="connsiteY1251"/>
                                </a:cxn>
                                <a:cxn ang="0">
                                  <a:pos x="connsiteX1252" y="connsiteY1252"/>
                                </a:cxn>
                                <a:cxn ang="0">
                                  <a:pos x="connsiteX1253" y="connsiteY1253"/>
                                </a:cxn>
                                <a:cxn ang="0">
                                  <a:pos x="connsiteX1254" y="connsiteY1254"/>
                                </a:cxn>
                                <a:cxn ang="0">
                                  <a:pos x="connsiteX1255" y="connsiteY1255"/>
                                </a:cxn>
                                <a:cxn ang="0">
                                  <a:pos x="connsiteX1256" y="connsiteY1256"/>
                                </a:cxn>
                                <a:cxn ang="0">
                                  <a:pos x="connsiteX1257" y="connsiteY1257"/>
                                </a:cxn>
                                <a:cxn ang="0">
                                  <a:pos x="connsiteX1258" y="connsiteY1258"/>
                                </a:cxn>
                                <a:cxn ang="0">
                                  <a:pos x="connsiteX1259" y="connsiteY1259"/>
                                </a:cxn>
                                <a:cxn ang="0">
                                  <a:pos x="connsiteX1260" y="connsiteY1260"/>
                                </a:cxn>
                                <a:cxn ang="0">
                                  <a:pos x="connsiteX1261" y="connsiteY1261"/>
                                </a:cxn>
                                <a:cxn ang="0">
                                  <a:pos x="connsiteX1262" y="connsiteY1262"/>
                                </a:cxn>
                                <a:cxn ang="0">
                                  <a:pos x="connsiteX1263" y="connsiteY1263"/>
                                </a:cxn>
                                <a:cxn ang="0">
                                  <a:pos x="connsiteX1264" y="connsiteY1264"/>
                                </a:cxn>
                                <a:cxn ang="0">
                                  <a:pos x="connsiteX1265" y="connsiteY1265"/>
                                </a:cxn>
                                <a:cxn ang="0">
                                  <a:pos x="connsiteX1266" y="connsiteY1266"/>
                                </a:cxn>
                                <a:cxn ang="0">
                                  <a:pos x="connsiteX1267" y="connsiteY1267"/>
                                </a:cxn>
                                <a:cxn ang="0">
                                  <a:pos x="connsiteX1268" y="connsiteY1268"/>
                                </a:cxn>
                                <a:cxn ang="0">
                                  <a:pos x="connsiteX1269" y="connsiteY1269"/>
                                </a:cxn>
                                <a:cxn ang="0">
                                  <a:pos x="connsiteX1270" y="connsiteY1270"/>
                                </a:cxn>
                                <a:cxn ang="0">
                                  <a:pos x="connsiteX1271" y="connsiteY1271"/>
                                </a:cxn>
                                <a:cxn ang="0">
                                  <a:pos x="connsiteX1272" y="connsiteY1272"/>
                                </a:cxn>
                                <a:cxn ang="0">
                                  <a:pos x="connsiteX1273" y="connsiteY1273"/>
                                </a:cxn>
                                <a:cxn ang="0">
                                  <a:pos x="connsiteX1274" y="connsiteY1274"/>
                                </a:cxn>
                                <a:cxn ang="0">
                                  <a:pos x="connsiteX1275" y="connsiteY1275"/>
                                </a:cxn>
                                <a:cxn ang="0">
                                  <a:pos x="connsiteX1276" y="connsiteY1276"/>
                                </a:cxn>
                                <a:cxn ang="0">
                                  <a:pos x="connsiteX1277" y="connsiteY1277"/>
                                </a:cxn>
                                <a:cxn ang="0">
                                  <a:pos x="connsiteX1278" y="connsiteY1278"/>
                                </a:cxn>
                                <a:cxn ang="0">
                                  <a:pos x="connsiteX1279" y="connsiteY1279"/>
                                </a:cxn>
                                <a:cxn ang="0">
                                  <a:pos x="connsiteX1280" y="connsiteY1280"/>
                                </a:cxn>
                                <a:cxn ang="0">
                                  <a:pos x="connsiteX1281" y="connsiteY1281"/>
                                </a:cxn>
                                <a:cxn ang="0">
                                  <a:pos x="connsiteX1282" y="connsiteY1282"/>
                                </a:cxn>
                                <a:cxn ang="0">
                                  <a:pos x="connsiteX1283" y="connsiteY1283"/>
                                </a:cxn>
                                <a:cxn ang="0">
                                  <a:pos x="connsiteX1284" y="connsiteY1284"/>
                                </a:cxn>
                                <a:cxn ang="0">
                                  <a:pos x="connsiteX1285" y="connsiteY1285"/>
                                </a:cxn>
                                <a:cxn ang="0">
                                  <a:pos x="connsiteX1286" y="connsiteY1286"/>
                                </a:cxn>
                                <a:cxn ang="0">
                                  <a:pos x="connsiteX1287" y="connsiteY1287"/>
                                </a:cxn>
                                <a:cxn ang="0">
                                  <a:pos x="connsiteX1288" y="connsiteY1288"/>
                                </a:cxn>
                                <a:cxn ang="0">
                                  <a:pos x="connsiteX1289" y="connsiteY1289"/>
                                </a:cxn>
                                <a:cxn ang="0">
                                  <a:pos x="connsiteX1290" y="connsiteY1290"/>
                                </a:cxn>
                                <a:cxn ang="0">
                                  <a:pos x="connsiteX1291" y="connsiteY1291"/>
                                </a:cxn>
                                <a:cxn ang="0">
                                  <a:pos x="connsiteX1292" y="connsiteY1292"/>
                                </a:cxn>
                                <a:cxn ang="0">
                                  <a:pos x="connsiteX1293" y="connsiteY1293"/>
                                </a:cxn>
                                <a:cxn ang="0">
                                  <a:pos x="connsiteX1294" y="connsiteY1294"/>
                                </a:cxn>
                                <a:cxn ang="0">
                                  <a:pos x="connsiteX1295" y="connsiteY1295"/>
                                </a:cxn>
                                <a:cxn ang="0">
                                  <a:pos x="connsiteX1296" y="connsiteY1296"/>
                                </a:cxn>
                                <a:cxn ang="0">
                                  <a:pos x="connsiteX1297" y="connsiteY1297"/>
                                </a:cxn>
                                <a:cxn ang="0">
                                  <a:pos x="connsiteX1298" y="connsiteY1298"/>
                                </a:cxn>
                                <a:cxn ang="0">
                                  <a:pos x="connsiteX1299" y="connsiteY1299"/>
                                </a:cxn>
                                <a:cxn ang="0">
                                  <a:pos x="connsiteX1300" y="connsiteY1300"/>
                                </a:cxn>
                                <a:cxn ang="0">
                                  <a:pos x="connsiteX1301" y="connsiteY1301"/>
                                </a:cxn>
                                <a:cxn ang="0">
                                  <a:pos x="connsiteX1302" y="connsiteY1302"/>
                                </a:cxn>
                                <a:cxn ang="0">
                                  <a:pos x="connsiteX1303" y="connsiteY1303"/>
                                </a:cxn>
                                <a:cxn ang="0">
                                  <a:pos x="connsiteX1304" y="connsiteY1304"/>
                                </a:cxn>
                                <a:cxn ang="0">
                                  <a:pos x="connsiteX1305" y="connsiteY1305"/>
                                </a:cxn>
                                <a:cxn ang="0">
                                  <a:pos x="connsiteX1306" y="connsiteY1306"/>
                                </a:cxn>
                                <a:cxn ang="0">
                                  <a:pos x="connsiteX1307" y="connsiteY1307"/>
                                </a:cxn>
                                <a:cxn ang="0">
                                  <a:pos x="connsiteX1308" y="connsiteY1308"/>
                                </a:cxn>
                                <a:cxn ang="0">
                                  <a:pos x="connsiteX1309" y="connsiteY1309"/>
                                </a:cxn>
                                <a:cxn ang="0">
                                  <a:pos x="connsiteX1310" y="connsiteY1310"/>
                                </a:cxn>
                                <a:cxn ang="0">
                                  <a:pos x="connsiteX1311" y="connsiteY1311"/>
                                </a:cxn>
                                <a:cxn ang="0">
                                  <a:pos x="connsiteX1312" y="connsiteY1312"/>
                                </a:cxn>
                                <a:cxn ang="0">
                                  <a:pos x="connsiteX1313" y="connsiteY1313"/>
                                </a:cxn>
                                <a:cxn ang="0">
                                  <a:pos x="connsiteX1314" y="connsiteY1314"/>
                                </a:cxn>
                                <a:cxn ang="0">
                                  <a:pos x="connsiteX1315" y="connsiteY1315"/>
                                </a:cxn>
                                <a:cxn ang="0">
                                  <a:pos x="connsiteX1316" y="connsiteY1316"/>
                                </a:cxn>
                                <a:cxn ang="0">
                                  <a:pos x="connsiteX1317" y="connsiteY1317"/>
                                </a:cxn>
                                <a:cxn ang="0">
                                  <a:pos x="connsiteX1318" y="connsiteY1318"/>
                                </a:cxn>
                                <a:cxn ang="0">
                                  <a:pos x="connsiteX1319" y="connsiteY1319"/>
                                </a:cxn>
                                <a:cxn ang="0">
                                  <a:pos x="connsiteX1320" y="connsiteY1320"/>
                                </a:cxn>
                                <a:cxn ang="0">
                                  <a:pos x="connsiteX1321" y="connsiteY1321"/>
                                </a:cxn>
                                <a:cxn ang="0">
                                  <a:pos x="connsiteX1322" y="connsiteY1322"/>
                                </a:cxn>
                                <a:cxn ang="0">
                                  <a:pos x="connsiteX1323" y="connsiteY1323"/>
                                </a:cxn>
                                <a:cxn ang="0">
                                  <a:pos x="connsiteX1324" y="connsiteY1324"/>
                                </a:cxn>
                                <a:cxn ang="0">
                                  <a:pos x="connsiteX1325" y="connsiteY1325"/>
                                </a:cxn>
                                <a:cxn ang="0">
                                  <a:pos x="connsiteX1326" y="connsiteY1326"/>
                                </a:cxn>
                                <a:cxn ang="0">
                                  <a:pos x="connsiteX1327" y="connsiteY1327"/>
                                </a:cxn>
                                <a:cxn ang="0">
                                  <a:pos x="connsiteX1328" y="connsiteY1328"/>
                                </a:cxn>
                                <a:cxn ang="0">
                                  <a:pos x="connsiteX1329" y="connsiteY1329"/>
                                </a:cxn>
                                <a:cxn ang="0">
                                  <a:pos x="connsiteX1330" y="connsiteY1330"/>
                                </a:cxn>
                                <a:cxn ang="0">
                                  <a:pos x="connsiteX1331" y="connsiteY1331"/>
                                </a:cxn>
                                <a:cxn ang="0">
                                  <a:pos x="connsiteX1332" y="connsiteY1332"/>
                                </a:cxn>
                                <a:cxn ang="0">
                                  <a:pos x="connsiteX1333" y="connsiteY1333"/>
                                </a:cxn>
                                <a:cxn ang="0">
                                  <a:pos x="connsiteX1334" y="connsiteY1334"/>
                                </a:cxn>
                                <a:cxn ang="0">
                                  <a:pos x="connsiteX1335" y="connsiteY1335"/>
                                </a:cxn>
                                <a:cxn ang="0">
                                  <a:pos x="connsiteX1336" y="connsiteY1336"/>
                                </a:cxn>
                                <a:cxn ang="0">
                                  <a:pos x="connsiteX1337" y="connsiteY1337"/>
                                </a:cxn>
                                <a:cxn ang="0">
                                  <a:pos x="connsiteX1338" y="connsiteY1338"/>
                                </a:cxn>
                                <a:cxn ang="0">
                                  <a:pos x="connsiteX1339" y="connsiteY1339"/>
                                </a:cxn>
                                <a:cxn ang="0">
                                  <a:pos x="connsiteX1340" y="connsiteY1340"/>
                                </a:cxn>
                                <a:cxn ang="0">
                                  <a:pos x="connsiteX1341" y="connsiteY1341"/>
                                </a:cxn>
                                <a:cxn ang="0">
                                  <a:pos x="connsiteX1342" y="connsiteY1342"/>
                                </a:cxn>
                                <a:cxn ang="0">
                                  <a:pos x="connsiteX1343" y="connsiteY1343"/>
                                </a:cxn>
                                <a:cxn ang="0">
                                  <a:pos x="connsiteX1344" y="connsiteY1344"/>
                                </a:cxn>
                                <a:cxn ang="0">
                                  <a:pos x="connsiteX1345" y="connsiteY1345"/>
                                </a:cxn>
                                <a:cxn ang="0">
                                  <a:pos x="connsiteX1346" y="connsiteY1346"/>
                                </a:cxn>
                                <a:cxn ang="0">
                                  <a:pos x="connsiteX1347" y="connsiteY1347"/>
                                </a:cxn>
                                <a:cxn ang="0">
                                  <a:pos x="connsiteX1348" y="connsiteY1348"/>
                                </a:cxn>
                                <a:cxn ang="0">
                                  <a:pos x="connsiteX1349" y="connsiteY1349"/>
                                </a:cxn>
                                <a:cxn ang="0">
                                  <a:pos x="connsiteX1350" y="connsiteY1350"/>
                                </a:cxn>
                                <a:cxn ang="0">
                                  <a:pos x="connsiteX1351" y="connsiteY1351"/>
                                </a:cxn>
                                <a:cxn ang="0">
                                  <a:pos x="connsiteX1352" y="connsiteY1352"/>
                                </a:cxn>
                                <a:cxn ang="0">
                                  <a:pos x="connsiteX1353" y="connsiteY1353"/>
                                </a:cxn>
                                <a:cxn ang="0">
                                  <a:pos x="connsiteX1354" y="connsiteY1354"/>
                                </a:cxn>
                                <a:cxn ang="0">
                                  <a:pos x="connsiteX1355" y="connsiteY1355"/>
                                </a:cxn>
                                <a:cxn ang="0">
                                  <a:pos x="connsiteX1356" y="connsiteY1356"/>
                                </a:cxn>
                                <a:cxn ang="0">
                                  <a:pos x="connsiteX1357" y="connsiteY1357"/>
                                </a:cxn>
                                <a:cxn ang="0">
                                  <a:pos x="connsiteX1358" y="connsiteY1358"/>
                                </a:cxn>
                                <a:cxn ang="0">
                                  <a:pos x="connsiteX1359" y="connsiteY1359"/>
                                </a:cxn>
                                <a:cxn ang="0">
                                  <a:pos x="connsiteX1360" y="connsiteY1360"/>
                                </a:cxn>
                                <a:cxn ang="0">
                                  <a:pos x="connsiteX1361" y="connsiteY1361"/>
                                </a:cxn>
                                <a:cxn ang="0">
                                  <a:pos x="connsiteX1362" y="connsiteY1362"/>
                                </a:cxn>
                                <a:cxn ang="0">
                                  <a:pos x="connsiteX1363" y="connsiteY1363"/>
                                </a:cxn>
                                <a:cxn ang="0">
                                  <a:pos x="connsiteX1364" y="connsiteY1364"/>
                                </a:cxn>
                                <a:cxn ang="0">
                                  <a:pos x="connsiteX1365" y="connsiteY1365"/>
                                </a:cxn>
                                <a:cxn ang="0">
                                  <a:pos x="connsiteX1366" y="connsiteY1366"/>
                                </a:cxn>
                                <a:cxn ang="0">
                                  <a:pos x="connsiteX1367" y="connsiteY1367"/>
                                </a:cxn>
                                <a:cxn ang="0">
                                  <a:pos x="connsiteX1368" y="connsiteY1368"/>
                                </a:cxn>
                                <a:cxn ang="0">
                                  <a:pos x="connsiteX1369" y="connsiteY1369"/>
                                </a:cxn>
                                <a:cxn ang="0">
                                  <a:pos x="connsiteX1370" y="connsiteY1370"/>
                                </a:cxn>
                                <a:cxn ang="0">
                                  <a:pos x="connsiteX1371" y="connsiteY1371"/>
                                </a:cxn>
                                <a:cxn ang="0">
                                  <a:pos x="connsiteX1372" y="connsiteY1372"/>
                                </a:cxn>
                                <a:cxn ang="0">
                                  <a:pos x="connsiteX1373" y="connsiteY1373"/>
                                </a:cxn>
                                <a:cxn ang="0">
                                  <a:pos x="connsiteX1374" y="connsiteY1374"/>
                                </a:cxn>
                                <a:cxn ang="0">
                                  <a:pos x="connsiteX1375" y="connsiteY1375"/>
                                </a:cxn>
                                <a:cxn ang="0">
                                  <a:pos x="connsiteX1376" y="connsiteY1376"/>
                                </a:cxn>
                                <a:cxn ang="0">
                                  <a:pos x="connsiteX1377" y="connsiteY1377"/>
                                </a:cxn>
                                <a:cxn ang="0">
                                  <a:pos x="connsiteX1378" y="connsiteY1378"/>
                                </a:cxn>
                                <a:cxn ang="0">
                                  <a:pos x="connsiteX1379" y="connsiteY1379"/>
                                </a:cxn>
                                <a:cxn ang="0">
                                  <a:pos x="connsiteX1380" y="connsiteY1380"/>
                                </a:cxn>
                                <a:cxn ang="0">
                                  <a:pos x="connsiteX1381" y="connsiteY1381"/>
                                </a:cxn>
                                <a:cxn ang="0">
                                  <a:pos x="connsiteX1382" y="connsiteY1382"/>
                                </a:cxn>
                                <a:cxn ang="0">
                                  <a:pos x="connsiteX1383" y="connsiteY1383"/>
                                </a:cxn>
                                <a:cxn ang="0">
                                  <a:pos x="connsiteX1384" y="connsiteY1384"/>
                                </a:cxn>
                                <a:cxn ang="0">
                                  <a:pos x="connsiteX1385" y="connsiteY1385"/>
                                </a:cxn>
                                <a:cxn ang="0">
                                  <a:pos x="connsiteX1386" y="connsiteY1386"/>
                                </a:cxn>
                                <a:cxn ang="0">
                                  <a:pos x="connsiteX1387" y="connsiteY1387"/>
                                </a:cxn>
                                <a:cxn ang="0">
                                  <a:pos x="connsiteX1388" y="connsiteY1388"/>
                                </a:cxn>
                                <a:cxn ang="0">
                                  <a:pos x="connsiteX1389" y="connsiteY1389"/>
                                </a:cxn>
                                <a:cxn ang="0">
                                  <a:pos x="connsiteX1390" y="connsiteY1390"/>
                                </a:cxn>
                                <a:cxn ang="0">
                                  <a:pos x="connsiteX1391" y="connsiteY1391"/>
                                </a:cxn>
                                <a:cxn ang="0">
                                  <a:pos x="connsiteX1392" y="connsiteY1392"/>
                                </a:cxn>
                                <a:cxn ang="0">
                                  <a:pos x="connsiteX1393" y="connsiteY1393"/>
                                </a:cxn>
                                <a:cxn ang="0">
                                  <a:pos x="connsiteX1394" y="connsiteY1394"/>
                                </a:cxn>
                                <a:cxn ang="0">
                                  <a:pos x="connsiteX1395" y="connsiteY1395"/>
                                </a:cxn>
                                <a:cxn ang="0">
                                  <a:pos x="connsiteX1396" y="connsiteY1396"/>
                                </a:cxn>
                                <a:cxn ang="0">
                                  <a:pos x="connsiteX1397" y="connsiteY1397"/>
                                </a:cxn>
                                <a:cxn ang="0">
                                  <a:pos x="connsiteX1398" y="connsiteY1398"/>
                                </a:cxn>
                                <a:cxn ang="0">
                                  <a:pos x="connsiteX1399" y="connsiteY1399"/>
                                </a:cxn>
                                <a:cxn ang="0">
                                  <a:pos x="connsiteX1400" y="connsiteY1400"/>
                                </a:cxn>
                                <a:cxn ang="0">
                                  <a:pos x="connsiteX1401" y="connsiteY1401"/>
                                </a:cxn>
                                <a:cxn ang="0">
                                  <a:pos x="connsiteX1402" y="connsiteY1402"/>
                                </a:cxn>
                                <a:cxn ang="0">
                                  <a:pos x="connsiteX1403" y="connsiteY1403"/>
                                </a:cxn>
                                <a:cxn ang="0">
                                  <a:pos x="connsiteX1404" y="connsiteY1404"/>
                                </a:cxn>
                                <a:cxn ang="0">
                                  <a:pos x="connsiteX1405" y="connsiteY1405"/>
                                </a:cxn>
                                <a:cxn ang="0">
                                  <a:pos x="connsiteX1406" y="connsiteY1406"/>
                                </a:cxn>
                                <a:cxn ang="0">
                                  <a:pos x="connsiteX1407" y="connsiteY1407"/>
                                </a:cxn>
                                <a:cxn ang="0">
                                  <a:pos x="connsiteX1408" y="connsiteY1408"/>
                                </a:cxn>
                                <a:cxn ang="0">
                                  <a:pos x="connsiteX1409" y="connsiteY1409"/>
                                </a:cxn>
                                <a:cxn ang="0">
                                  <a:pos x="connsiteX1410" y="connsiteY1410"/>
                                </a:cxn>
                                <a:cxn ang="0">
                                  <a:pos x="connsiteX1411" y="connsiteY1411"/>
                                </a:cxn>
                                <a:cxn ang="0">
                                  <a:pos x="connsiteX1412" y="connsiteY1412"/>
                                </a:cxn>
                                <a:cxn ang="0">
                                  <a:pos x="connsiteX1413" y="connsiteY1413"/>
                                </a:cxn>
                                <a:cxn ang="0">
                                  <a:pos x="connsiteX1414" y="connsiteY1414"/>
                                </a:cxn>
                                <a:cxn ang="0">
                                  <a:pos x="connsiteX1415" y="connsiteY1415"/>
                                </a:cxn>
                                <a:cxn ang="0">
                                  <a:pos x="connsiteX1416" y="connsiteY1416"/>
                                </a:cxn>
                                <a:cxn ang="0">
                                  <a:pos x="connsiteX1417" y="connsiteY1417"/>
                                </a:cxn>
                                <a:cxn ang="0">
                                  <a:pos x="connsiteX1418" y="connsiteY1418"/>
                                </a:cxn>
                                <a:cxn ang="0">
                                  <a:pos x="connsiteX1419" y="connsiteY1419"/>
                                </a:cxn>
                                <a:cxn ang="0">
                                  <a:pos x="connsiteX1420" y="connsiteY1420"/>
                                </a:cxn>
                                <a:cxn ang="0">
                                  <a:pos x="connsiteX1421" y="connsiteY1421"/>
                                </a:cxn>
                                <a:cxn ang="0">
                                  <a:pos x="connsiteX1422" y="connsiteY1422"/>
                                </a:cxn>
                                <a:cxn ang="0">
                                  <a:pos x="connsiteX1423" y="connsiteY1423"/>
                                </a:cxn>
                                <a:cxn ang="0">
                                  <a:pos x="connsiteX1424" y="connsiteY1424"/>
                                </a:cxn>
                                <a:cxn ang="0">
                                  <a:pos x="connsiteX1425" y="connsiteY1425"/>
                                </a:cxn>
                                <a:cxn ang="0">
                                  <a:pos x="connsiteX1426" y="connsiteY1426"/>
                                </a:cxn>
                                <a:cxn ang="0">
                                  <a:pos x="connsiteX1427" y="connsiteY1427"/>
                                </a:cxn>
                                <a:cxn ang="0">
                                  <a:pos x="connsiteX1428" y="connsiteY1428"/>
                                </a:cxn>
                                <a:cxn ang="0">
                                  <a:pos x="connsiteX1429" y="connsiteY1429"/>
                                </a:cxn>
                                <a:cxn ang="0">
                                  <a:pos x="connsiteX1430" y="connsiteY1430"/>
                                </a:cxn>
                                <a:cxn ang="0">
                                  <a:pos x="connsiteX1431" y="connsiteY1431"/>
                                </a:cxn>
                                <a:cxn ang="0">
                                  <a:pos x="connsiteX1432" y="connsiteY1432"/>
                                </a:cxn>
                                <a:cxn ang="0">
                                  <a:pos x="connsiteX1433" y="connsiteY1433"/>
                                </a:cxn>
                                <a:cxn ang="0">
                                  <a:pos x="connsiteX1434" y="connsiteY1434"/>
                                </a:cxn>
                                <a:cxn ang="0">
                                  <a:pos x="connsiteX1435" y="connsiteY1435"/>
                                </a:cxn>
                                <a:cxn ang="0">
                                  <a:pos x="connsiteX1436" y="connsiteY1436"/>
                                </a:cxn>
                                <a:cxn ang="0">
                                  <a:pos x="connsiteX1437" y="connsiteY1437"/>
                                </a:cxn>
                                <a:cxn ang="0">
                                  <a:pos x="connsiteX1438" y="connsiteY1438"/>
                                </a:cxn>
                                <a:cxn ang="0">
                                  <a:pos x="connsiteX1439" y="connsiteY1439"/>
                                </a:cxn>
                                <a:cxn ang="0">
                                  <a:pos x="connsiteX1440" y="connsiteY1440"/>
                                </a:cxn>
                                <a:cxn ang="0">
                                  <a:pos x="connsiteX1441" y="connsiteY1441"/>
                                </a:cxn>
                                <a:cxn ang="0">
                                  <a:pos x="connsiteX1442" y="connsiteY1442"/>
                                </a:cxn>
                                <a:cxn ang="0">
                                  <a:pos x="connsiteX1443" y="connsiteY1443"/>
                                </a:cxn>
                                <a:cxn ang="0">
                                  <a:pos x="connsiteX1444" y="connsiteY1444"/>
                                </a:cxn>
                                <a:cxn ang="0">
                                  <a:pos x="connsiteX1445" y="connsiteY1445"/>
                                </a:cxn>
                                <a:cxn ang="0">
                                  <a:pos x="connsiteX1446" y="connsiteY1446"/>
                                </a:cxn>
                                <a:cxn ang="0">
                                  <a:pos x="connsiteX1447" y="connsiteY1447"/>
                                </a:cxn>
                                <a:cxn ang="0">
                                  <a:pos x="connsiteX1448" y="connsiteY1448"/>
                                </a:cxn>
                                <a:cxn ang="0">
                                  <a:pos x="connsiteX1449" y="connsiteY1449"/>
                                </a:cxn>
                                <a:cxn ang="0">
                                  <a:pos x="connsiteX1450" y="connsiteY1450"/>
                                </a:cxn>
                                <a:cxn ang="0">
                                  <a:pos x="connsiteX1451" y="connsiteY1451"/>
                                </a:cxn>
                                <a:cxn ang="0">
                                  <a:pos x="connsiteX1452" y="connsiteY1452"/>
                                </a:cxn>
                                <a:cxn ang="0">
                                  <a:pos x="connsiteX1453" y="connsiteY1453"/>
                                </a:cxn>
                                <a:cxn ang="0">
                                  <a:pos x="connsiteX1454" y="connsiteY1454"/>
                                </a:cxn>
                                <a:cxn ang="0">
                                  <a:pos x="connsiteX1455" y="connsiteY1455"/>
                                </a:cxn>
                                <a:cxn ang="0">
                                  <a:pos x="connsiteX1456" y="connsiteY1456"/>
                                </a:cxn>
                                <a:cxn ang="0">
                                  <a:pos x="connsiteX1457" y="connsiteY1457"/>
                                </a:cxn>
                                <a:cxn ang="0">
                                  <a:pos x="connsiteX1458" y="connsiteY1458"/>
                                </a:cxn>
                                <a:cxn ang="0">
                                  <a:pos x="connsiteX1459" y="connsiteY1459"/>
                                </a:cxn>
                                <a:cxn ang="0">
                                  <a:pos x="connsiteX1460" y="connsiteY1460"/>
                                </a:cxn>
                                <a:cxn ang="0">
                                  <a:pos x="connsiteX1461" y="connsiteY1461"/>
                                </a:cxn>
                                <a:cxn ang="0">
                                  <a:pos x="connsiteX1462" y="connsiteY1462"/>
                                </a:cxn>
                                <a:cxn ang="0">
                                  <a:pos x="connsiteX1463" y="connsiteY1463"/>
                                </a:cxn>
                                <a:cxn ang="0">
                                  <a:pos x="connsiteX1464" y="connsiteY1464"/>
                                </a:cxn>
                                <a:cxn ang="0">
                                  <a:pos x="connsiteX1465" y="connsiteY1465"/>
                                </a:cxn>
                                <a:cxn ang="0">
                                  <a:pos x="connsiteX1466" y="connsiteY1466"/>
                                </a:cxn>
                                <a:cxn ang="0">
                                  <a:pos x="connsiteX1467" y="connsiteY1467"/>
                                </a:cxn>
                                <a:cxn ang="0">
                                  <a:pos x="connsiteX1468" y="connsiteY1468"/>
                                </a:cxn>
                                <a:cxn ang="0">
                                  <a:pos x="connsiteX1469" y="connsiteY1469"/>
                                </a:cxn>
                                <a:cxn ang="0">
                                  <a:pos x="connsiteX1470" y="connsiteY1470"/>
                                </a:cxn>
                                <a:cxn ang="0">
                                  <a:pos x="connsiteX1471" y="connsiteY1471"/>
                                </a:cxn>
                                <a:cxn ang="0">
                                  <a:pos x="connsiteX1472" y="connsiteY1472"/>
                                </a:cxn>
                                <a:cxn ang="0">
                                  <a:pos x="connsiteX1473" y="connsiteY1473"/>
                                </a:cxn>
                                <a:cxn ang="0">
                                  <a:pos x="connsiteX1474" y="connsiteY1474"/>
                                </a:cxn>
                                <a:cxn ang="0">
                                  <a:pos x="connsiteX1475" y="connsiteY1475"/>
                                </a:cxn>
                                <a:cxn ang="0">
                                  <a:pos x="connsiteX1476" y="connsiteY1476"/>
                                </a:cxn>
                                <a:cxn ang="0">
                                  <a:pos x="connsiteX1477" y="connsiteY1477"/>
                                </a:cxn>
                                <a:cxn ang="0">
                                  <a:pos x="connsiteX1478" y="connsiteY1478"/>
                                </a:cxn>
                                <a:cxn ang="0">
                                  <a:pos x="connsiteX1479" y="connsiteY1479"/>
                                </a:cxn>
                                <a:cxn ang="0">
                                  <a:pos x="connsiteX1480" y="connsiteY1480"/>
                                </a:cxn>
                                <a:cxn ang="0">
                                  <a:pos x="connsiteX1481" y="connsiteY1481"/>
                                </a:cxn>
                                <a:cxn ang="0">
                                  <a:pos x="connsiteX1482" y="connsiteY1482"/>
                                </a:cxn>
                                <a:cxn ang="0">
                                  <a:pos x="connsiteX1483" y="connsiteY1483"/>
                                </a:cxn>
                                <a:cxn ang="0">
                                  <a:pos x="connsiteX1484" y="connsiteY1484"/>
                                </a:cxn>
                                <a:cxn ang="0">
                                  <a:pos x="connsiteX1485" y="connsiteY1485"/>
                                </a:cxn>
                                <a:cxn ang="0">
                                  <a:pos x="connsiteX1486" y="connsiteY1486"/>
                                </a:cxn>
                                <a:cxn ang="0">
                                  <a:pos x="connsiteX1487" y="connsiteY1487"/>
                                </a:cxn>
                                <a:cxn ang="0">
                                  <a:pos x="connsiteX1488" y="connsiteY1488"/>
                                </a:cxn>
                                <a:cxn ang="0">
                                  <a:pos x="connsiteX1489" y="connsiteY1489"/>
                                </a:cxn>
                                <a:cxn ang="0">
                                  <a:pos x="connsiteX1490" y="connsiteY1490"/>
                                </a:cxn>
                                <a:cxn ang="0">
                                  <a:pos x="connsiteX1491" y="connsiteY1491"/>
                                </a:cxn>
                                <a:cxn ang="0">
                                  <a:pos x="connsiteX1492" y="connsiteY1492"/>
                                </a:cxn>
                                <a:cxn ang="0">
                                  <a:pos x="connsiteX1493" y="connsiteY1493"/>
                                </a:cxn>
                                <a:cxn ang="0">
                                  <a:pos x="connsiteX1494" y="connsiteY1494"/>
                                </a:cxn>
                                <a:cxn ang="0">
                                  <a:pos x="connsiteX1495" y="connsiteY1495"/>
                                </a:cxn>
                                <a:cxn ang="0">
                                  <a:pos x="connsiteX1496" y="connsiteY1496"/>
                                </a:cxn>
                                <a:cxn ang="0">
                                  <a:pos x="connsiteX1497" y="connsiteY1497"/>
                                </a:cxn>
                                <a:cxn ang="0">
                                  <a:pos x="connsiteX1498" y="connsiteY1498"/>
                                </a:cxn>
                                <a:cxn ang="0">
                                  <a:pos x="connsiteX1499" y="connsiteY1499"/>
                                </a:cxn>
                                <a:cxn ang="0">
                                  <a:pos x="connsiteX1500" y="connsiteY1500"/>
                                </a:cxn>
                                <a:cxn ang="0">
                                  <a:pos x="connsiteX1501" y="connsiteY1501"/>
                                </a:cxn>
                                <a:cxn ang="0">
                                  <a:pos x="connsiteX1502" y="connsiteY1502"/>
                                </a:cxn>
                                <a:cxn ang="0">
                                  <a:pos x="connsiteX1503" y="connsiteY1503"/>
                                </a:cxn>
                                <a:cxn ang="0">
                                  <a:pos x="connsiteX1504" y="connsiteY1504"/>
                                </a:cxn>
                                <a:cxn ang="0">
                                  <a:pos x="connsiteX1505" y="connsiteY1505"/>
                                </a:cxn>
                                <a:cxn ang="0">
                                  <a:pos x="connsiteX1506" y="connsiteY1506"/>
                                </a:cxn>
                                <a:cxn ang="0">
                                  <a:pos x="connsiteX1507" y="connsiteY1507"/>
                                </a:cxn>
                                <a:cxn ang="0">
                                  <a:pos x="connsiteX1508" y="connsiteY1508"/>
                                </a:cxn>
                                <a:cxn ang="0">
                                  <a:pos x="connsiteX1509" y="connsiteY1509"/>
                                </a:cxn>
                                <a:cxn ang="0">
                                  <a:pos x="connsiteX1510" y="connsiteY1510"/>
                                </a:cxn>
                                <a:cxn ang="0">
                                  <a:pos x="connsiteX1511" y="connsiteY1511"/>
                                </a:cxn>
                                <a:cxn ang="0">
                                  <a:pos x="connsiteX1512" y="connsiteY1512"/>
                                </a:cxn>
                                <a:cxn ang="0">
                                  <a:pos x="connsiteX1513" y="connsiteY1513"/>
                                </a:cxn>
                                <a:cxn ang="0">
                                  <a:pos x="connsiteX1514" y="connsiteY1514"/>
                                </a:cxn>
                                <a:cxn ang="0">
                                  <a:pos x="connsiteX1515" y="connsiteY1515"/>
                                </a:cxn>
                                <a:cxn ang="0">
                                  <a:pos x="connsiteX1516" y="connsiteY1516"/>
                                </a:cxn>
                                <a:cxn ang="0">
                                  <a:pos x="connsiteX1517" y="connsiteY1517"/>
                                </a:cxn>
                                <a:cxn ang="0">
                                  <a:pos x="connsiteX1518" y="connsiteY1518"/>
                                </a:cxn>
                                <a:cxn ang="0">
                                  <a:pos x="connsiteX1519" y="connsiteY1519"/>
                                </a:cxn>
                                <a:cxn ang="0">
                                  <a:pos x="connsiteX1520" y="connsiteY1520"/>
                                </a:cxn>
                                <a:cxn ang="0">
                                  <a:pos x="connsiteX1521" y="connsiteY1521"/>
                                </a:cxn>
                                <a:cxn ang="0">
                                  <a:pos x="connsiteX1522" y="connsiteY1522"/>
                                </a:cxn>
                                <a:cxn ang="0">
                                  <a:pos x="connsiteX1523" y="connsiteY1523"/>
                                </a:cxn>
                                <a:cxn ang="0">
                                  <a:pos x="connsiteX1524" y="connsiteY1524"/>
                                </a:cxn>
                                <a:cxn ang="0">
                                  <a:pos x="connsiteX1525" y="connsiteY1525"/>
                                </a:cxn>
                                <a:cxn ang="0">
                                  <a:pos x="connsiteX1526" y="connsiteY1526"/>
                                </a:cxn>
                                <a:cxn ang="0">
                                  <a:pos x="connsiteX1527" y="connsiteY1527"/>
                                </a:cxn>
                                <a:cxn ang="0">
                                  <a:pos x="connsiteX1528" y="connsiteY1528"/>
                                </a:cxn>
                                <a:cxn ang="0">
                                  <a:pos x="connsiteX1529" y="connsiteY1529"/>
                                </a:cxn>
                                <a:cxn ang="0">
                                  <a:pos x="connsiteX1530" y="connsiteY1530"/>
                                </a:cxn>
                                <a:cxn ang="0">
                                  <a:pos x="connsiteX1531" y="connsiteY1531"/>
                                </a:cxn>
                                <a:cxn ang="0">
                                  <a:pos x="connsiteX1532" y="connsiteY1532"/>
                                </a:cxn>
                                <a:cxn ang="0">
                                  <a:pos x="connsiteX1533" y="connsiteY1533"/>
                                </a:cxn>
                                <a:cxn ang="0">
                                  <a:pos x="connsiteX1534" y="connsiteY1534"/>
                                </a:cxn>
                                <a:cxn ang="0">
                                  <a:pos x="connsiteX1535" y="connsiteY1535"/>
                                </a:cxn>
                                <a:cxn ang="0">
                                  <a:pos x="connsiteX1536" y="connsiteY1536"/>
                                </a:cxn>
                                <a:cxn ang="0">
                                  <a:pos x="connsiteX1537" y="connsiteY1537"/>
                                </a:cxn>
                                <a:cxn ang="0">
                                  <a:pos x="connsiteX1538" y="connsiteY1538"/>
                                </a:cxn>
                                <a:cxn ang="0">
                                  <a:pos x="connsiteX1539" y="connsiteY1539"/>
                                </a:cxn>
                                <a:cxn ang="0">
                                  <a:pos x="connsiteX1540" y="connsiteY1540"/>
                                </a:cxn>
                                <a:cxn ang="0">
                                  <a:pos x="connsiteX1541" y="connsiteY1541"/>
                                </a:cxn>
                                <a:cxn ang="0">
                                  <a:pos x="connsiteX1542" y="connsiteY1542"/>
                                </a:cxn>
                                <a:cxn ang="0">
                                  <a:pos x="connsiteX1543" y="connsiteY1543"/>
                                </a:cxn>
                                <a:cxn ang="0">
                                  <a:pos x="connsiteX1544" y="connsiteY1544"/>
                                </a:cxn>
                                <a:cxn ang="0">
                                  <a:pos x="connsiteX1545" y="connsiteY1545"/>
                                </a:cxn>
                                <a:cxn ang="0">
                                  <a:pos x="connsiteX1546" y="connsiteY1546"/>
                                </a:cxn>
                                <a:cxn ang="0">
                                  <a:pos x="connsiteX1547" y="connsiteY1547"/>
                                </a:cxn>
                                <a:cxn ang="0">
                                  <a:pos x="connsiteX1548" y="connsiteY1548"/>
                                </a:cxn>
                                <a:cxn ang="0">
                                  <a:pos x="connsiteX1549" y="connsiteY1549"/>
                                </a:cxn>
                                <a:cxn ang="0">
                                  <a:pos x="connsiteX1550" y="connsiteY1550"/>
                                </a:cxn>
                                <a:cxn ang="0">
                                  <a:pos x="connsiteX1551" y="connsiteY1551"/>
                                </a:cxn>
                                <a:cxn ang="0">
                                  <a:pos x="connsiteX1552" y="connsiteY1552"/>
                                </a:cxn>
                                <a:cxn ang="0">
                                  <a:pos x="connsiteX1553" y="connsiteY1553"/>
                                </a:cxn>
                                <a:cxn ang="0">
                                  <a:pos x="connsiteX1554" y="connsiteY1554"/>
                                </a:cxn>
                                <a:cxn ang="0">
                                  <a:pos x="connsiteX1555" y="connsiteY1555"/>
                                </a:cxn>
                                <a:cxn ang="0">
                                  <a:pos x="connsiteX1556" y="connsiteY1556"/>
                                </a:cxn>
                                <a:cxn ang="0">
                                  <a:pos x="connsiteX1557" y="connsiteY1557"/>
                                </a:cxn>
                                <a:cxn ang="0">
                                  <a:pos x="connsiteX1558" y="connsiteY1558"/>
                                </a:cxn>
                                <a:cxn ang="0">
                                  <a:pos x="connsiteX1559" y="connsiteY1559"/>
                                </a:cxn>
                                <a:cxn ang="0">
                                  <a:pos x="connsiteX1560" y="connsiteY1560"/>
                                </a:cxn>
                                <a:cxn ang="0">
                                  <a:pos x="connsiteX1561" y="connsiteY1561"/>
                                </a:cxn>
                                <a:cxn ang="0">
                                  <a:pos x="connsiteX1562" y="connsiteY1562"/>
                                </a:cxn>
                                <a:cxn ang="0">
                                  <a:pos x="connsiteX1563" y="connsiteY1563"/>
                                </a:cxn>
                                <a:cxn ang="0">
                                  <a:pos x="connsiteX1564" y="connsiteY1564"/>
                                </a:cxn>
                                <a:cxn ang="0">
                                  <a:pos x="connsiteX1565" y="connsiteY1565"/>
                                </a:cxn>
                                <a:cxn ang="0">
                                  <a:pos x="connsiteX1566" y="connsiteY1566"/>
                                </a:cxn>
                                <a:cxn ang="0">
                                  <a:pos x="connsiteX1567" y="connsiteY1567"/>
                                </a:cxn>
                                <a:cxn ang="0">
                                  <a:pos x="connsiteX1568" y="connsiteY1568"/>
                                </a:cxn>
                                <a:cxn ang="0">
                                  <a:pos x="connsiteX1569" y="connsiteY1569"/>
                                </a:cxn>
                                <a:cxn ang="0">
                                  <a:pos x="connsiteX1570" y="connsiteY1570"/>
                                </a:cxn>
                                <a:cxn ang="0">
                                  <a:pos x="connsiteX1571" y="connsiteY1571"/>
                                </a:cxn>
                                <a:cxn ang="0">
                                  <a:pos x="connsiteX1572" y="connsiteY1572"/>
                                </a:cxn>
                                <a:cxn ang="0">
                                  <a:pos x="connsiteX1573" y="connsiteY1573"/>
                                </a:cxn>
                                <a:cxn ang="0">
                                  <a:pos x="connsiteX1574" y="connsiteY1574"/>
                                </a:cxn>
                                <a:cxn ang="0">
                                  <a:pos x="connsiteX1575" y="connsiteY1575"/>
                                </a:cxn>
                                <a:cxn ang="0">
                                  <a:pos x="connsiteX1576" y="connsiteY1576"/>
                                </a:cxn>
                                <a:cxn ang="0">
                                  <a:pos x="connsiteX1577" y="connsiteY1577"/>
                                </a:cxn>
                                <a:cxn ang="0">
                                  <a:pos x="connsiteX1578" y="connsiteY1578"/>
                                </a:cxn>
                                <a:cxn ang="0">
                                  <a:pos x="connsiteX1579" y="connsiteY1579"/>
                                </a:cxn>
                                <a:cxn ang="0">
                                  <a:pos x="connsiteX1580" y="connsiteY1580"/>
                                </a:cxn>
                                <a:cxn ang="0">
                                  <a:pos x="connsiteX1581" y="connsiteY1581"/>
                                </a:cxn>
                                <a:cxn ang="0">
                                  <a:pos x="connsiteX1582" y="connsiteY1582"/>
                                </a:cxn>
                                <a:cxn ang="0">
                                  <a:pos x="connsiteX1583" y="connsiteY1583"/>
                                </a:cxn>
                                <a:cxn ang="0">
                                  <a:pos x="connsiteX1584" y="connsiteY1584"/>
                                </a:cxn>
                                <a:cxn ang="0">
                                  <a:pos x="connsiteX1585" y="connsiteY1585"/>
                                </a:cxn>
                                <a:cxn ang="0">
                                  <a:pos x="connsiteX1586" y="connsiteY1586"/>
                                </a:cxn>
                                <a:cxn ang="0">
                                  <a:pos x="connsiteX1587" y="connsiteY1587"/>
                                </a:cxn>
                                <a:cxn ang="0">
                                  <a:pos x="connsiteX1588" y="connsiteY1588"/>
                                </a:cxn>
                                <a:cxn ang="0">
                                  <a:pos x="connsiteX1589" y="connsiteY1589"/>
                                </a:cxn>
                                <a:cxn ang="0">
                                  <a:pos x="connsiteX1590" y="connsiteY1590"/>
                                </a:cxn>
                                <a:cxn ang="0">
                                  <a:pos x="connsiteX1591" y="connsiteY1591"/>
                                </a:cxn>
                                <a:cxn ang="0">
                                  <a:pos x="connsiteX1592" y="connsiteY1592"/>
                                </a:cxn>
                                <a:cxn ang="0">
                                  <a:pos x="connsiteX1593" y="connsiteY1593"/>
                                </a:cxn>
                                <a:cxn ang="0">
                                  <a:pos x="connsiteX1594" y="connsiteY1594"/>
                                </a:cxn>
                                <a:cxn ang="0">
                                  <a:pos x="connsiteX1595" y="connsiteY1595"/>
                                </a:cxn>
                                <a:cxn ang="0">
                                  <a:pos x="connsiteX1596" y="connsiteY1596"/>
                                </a:cxn>
                                <a:cxn ang="0">
                                  <a:pos x="connsiteX1597" y="connsiteY1597"/>
                                </a:cxn>
                                <a:cxn ang="0">
                                  <a:pos x="connsiteX1598" y="connsiteY1598"/>
                                </a:cxn>
                                <a:cxn ang="0">
                                  <a:pos x="connsiteX1599" y="connsiteY1599"/>
                                </a:cxn>
                                <a:cxn ang="0">
                                  <a:pos x="connsiteX1600" y="connsiteY1600"/>
                                </a:cxn>
                                <a:cxn ang="0">
                                  <a:pos x="connsiteX1601" y="connsiteY1601"/>
                                </a:cxn>
                                <a:cxn ang="0">
                                  <a:pos x="connsiteX1602" y="connsiteY1602"/>
                                </a:cxn>
                                <a:cxn ang="0">
                                  <a:pos x="connsiteX1603" y="connsiteY1603"/>
                                </a:cxn>
                                <a:cxn ang="0">
                                  <a:pos x="connsiteX1604" y="connsiteY1604"/>
                                </a:cxn>
                                <a:cxn ang="0">
                                  <a:pos x="connsiteX1605" y="connsiteY1605"/>
                                </a:cxn>
                                <a:cxn ang="0">
                                  <a:pos x="connsiteX1606" y="connsiteY1606"/>
                                </a:cxn>
                                <a:cxn ang="0">
                                  <a:pos x="connsiteX1607" y="connsiteY1607"/>
                                </a:cxn>
                                <a:cxn ang="0">
                                  <a:pos x="connsiteX1608" y="connsiteY1608"/>
                                </a:cxn>
                                <a:cxn ang="0">
                                  <a:pos x="connsiteX1609" y="connsiteY1609"/>
                                </a:cxn>
                                <a:cxn ang="0">
                                  <a:pos x="connsiteX1610" y="connsiteY1610"/>
                                </a:cxn>
                                <a:cxn ang="0">
                                  <a:pos x="connsiteX1611" y="connsiteY1611"/>
                                </a:cxn>
                                <a:cxn ang="0">
                                  <a:pos x="connsiteX1612" y="connsiteY1612"/>
                                </a:cxn>
                                <a:cxn ang="0">
                                  <a:pos x="connsiteX1613" y="connsiteY1613"/>
                                </a:cxn>
                                <a:cxn ang="0">
                                  <a:pos x="connsiteX1614" y="connsiteY1614"/>
                                </a:cxn>
                                <a:cxn ang="0">
                                  <a:pos x="connsiteX1615" y="connsiteY1615"/>
                                </a:cxn>
                                <a:cxn ang="0">
                                  <a:pos x="connsiteX1616" y="connsiteY1616"/>
                                </a:cxn>
                                <a:cxn ang="0">
                                  <a:pos x="connsiteX1617" y="connsiteY1617"/>
                                </a:cxn>
                                <a:cxn ang="0">
                                  <a:pos x="connsiteX1618" y="connsiteY1618"/>
                                </a:cxn>
                                <a:cxn ang="0">
                                  <a:pos x="connsiteX1619" y="connsiteY1619"/>
                                </a:cxn>
                                <a:cxn ang="0">
                                  <a:pos x="connsiteX1620" y="connsiteY1620"/>
                                </a:cxn>
                                <a:cxn ang="0">
                                  <a:pos x="connsiteX1621" y="connsiteY1621"/>
                                </a:cxn>
                                <a:cxn ang="0">
                                  <a:pos x="connsiteX1622" y="connsiteY1622"/>
                                </a:cxn>
                                <a:cxn ang="0">
                                  <a:pos x="connsiteX1623" y="connsiteY1623"/>
                                </a:cxn>
                                <a:cxn ang="0">
                                  <a:pos x="connsiteX1624" y="connsiteY1624"/>
                                </a:cxn>
                                <a:cxn ang="0">
                                  <a:pos x="connsiteX1625" y="connsiteY1625"/>
                                </a:cxn>
                                <a:cxn ang="0">
                                  <a:pos x="connsiteX1626" y="connsiteY1626"/>
                                </a:cxn>
                                <a:cxn ang="0">
                                  <a:pos x="connsiteX1627" y="connsiteY1627"/>
                                </a:cxn>
                                <a:cxn ang="0">
                                  <a:pos x="connsiteX1628" y="connsiteY1628"/>
                                </a:cxn>
                                <a:cxn ang="0">
                                  <a:pos x="connsiteX1629" y="connsiteY1629"/>
                                </a:cxn>
                                <a:cxn ang="0">
                                  <a:pos x="connsiteX1630" y="connsiteY1630"/>
                                </a:cxn>
                                <a:cxn ang="0">
                                  <a:pos x="connsiteX1631" y="connsiteY1631"/>
                                </a:cxn>
                                <a:cxn ang="0">
                                  <a:pos x="connsiteX1632" y="connsiteY1632"/>
                                </a:cxn>
                                <a:cxn ang="0">
                                  <a:pos x="connsiteX1633" y="connsiteY1633"/>
                                </a:cxn>
                                <a:cxn ang="0">
                                  <a:pos x="connsiteX1634" y="connsiteY1634"/>
                                </a:cxn>
                                <a:cxn ang="0">
                                  <a:pos x="connsiteX1635" y="connsiteY1635"/>
                                </a:cxn>
                                <a:cxn ang="0">
                                  <a:pos x="connsiteX1636" y="connsiteY1636"/>
                                </a:cxn>
                                <a:cxn ang="0">
                                  <a:pos x="connsiteX1637" y="connsiteY1637"/>
                                </a:cxn>
                                <a:cxn ang="0">
                                  <a:pos x="connsiteX1638" y="connsiteY1638"/>
                                </a:cxn>
                                <a:cxn ang="0">
                                  <a:pos x="connsiteX1639" y="connsiteY1639"/>
                                </a:cxn>
                                <a:cxn ang="0">
                                  <a:pos x="connsiteX1640" y="connsiteY1640"/>
                                </a:cxn>
                                <a:cxn ang="0">
                                  <a:pos x="connsiteX1641" y="connsiteY1641"/>
                                </a:cxn>
                                <a:cxn ang="0">
                                  <a:pos x="connsiteX1642" y="connsiteY1642"/>
                                </a:cxn>
                                <a:cxn ang="0">
                                  <a:pos x="connsiteX1643" y="connsiteY1643"/>
                                </a:cxn>
                                <a:cxn ang="0">
                                  <a:pos x="connsiteX1644" y="connsiteY1644"/>
                                </a:cxn>
                                <a:cxn ang="0">
                                  <a:pos x="connsiteX1645" y="connsiteY1645"/>
                                </a:cxn>
                                <a:cxn ang="0">
                                  <a:pos x="connsiteX1646" y="connsiteY1646"/>
                                </a:cxn>
                                <a:cxn ang="0">
                                  <a:pos x="connsiteX1647" y="connsiteY1647"/>
                                </a:cxn>
                                <a:cxn ang="0">
                                  <a:pos x="connsiteX1648" y="connsiteY1648"/>
                                </a:cxn>
                                <a:cxn ang="0">
                                  <a:pos x="connsiteX1649" y="connsiteY1649"/>
                                </a:cxn>
                                <a:cxn ang="0">
                                  <a:pos x="connsiteX1650" y="connsiteY1650"/>
                                </a:cxn>
                                <a:cxn ang="0">
                                  <a:pos x="connsiteX1651" y="connsiteY1651"/>
                                </a:cxn>
                                <a:cxn ang="0">
                                  <a:pos x="connsiteX1652" y="connsiteY1652"/>
                                </a:cxn>
                                <a:cxn ang="0">
                                  <a:pos x="connsiteX1653" y="connsiteY1653"/>
                                </a:cxn>
                                <a:cxn ang="0">
                                  <a:pos x="connsiteX1654" y="connsiteY1654"/>
                                </a:cxn>
                                <a:cxn ang="0">
                                  <a:pos x="connsiteX1655" y="connsiteY1655"/>
                                </a:cxn>
                                <a:cxn ang="0">
                                  <a:pos x="connsiteX1656" y="connsiteY1656"/>
                                </a:cxn>
                                <a:cxn ang="0">
                                  <a:pos x="connsiteX1657" y="connsiteY1657"/>
                                </a:cxn>
                                <a:cxn ang="0">
                                  <a:pos x="connsiteX1658" y="connsiteY1658"/>
                                </a:cxn>
                                <a:cxn ang="0">
                                  <a:pos x="connsiteX1659" y="connsiteY1659"/>
                                </a:cxn>
                                <a:cxn ang="0">
                                  <a:pos x="connsiteX1660" y="connsiteY1660"/>
                                </a:cxn>
                                <a:cxn ang="0">
                                  <a:pos x="connsiteX1661" y="connsiteY1661"/>
                                </a:cxn>
                                <a:cxn ang="0">
                                  <a:pos x="connsiteX1662" y="connsiteY1662"/>
                                </a:cxn>
                                <a:cxn ang="0">
                                  <a:pos x="connsiteX1663" y="connsiteY1663"/>
                                </a:cxn>
                                <a:cxn ang="0">
                                  <a:pos x="connsiteX1664" y="connsiteY1664"/>
                                </a:cxn>
                                <a:cxn ang="0">
                                  <a:pos x="connsiteX1665" y="connsiteY1665"/>
                                </a:cxn>
                                <a:cxn ang="0">
                                  <a:pos x="connsiteX1666" y="connsiteY1666"/>
                                </a:cxn>
                                <a:cxn ang="0">
                                  <a:pos x="connsiteX1667" y="connsiteY1667"/>
                                </a:cxn>
                                <a:cxn ang="0">
                                  <a:pos x="connsiteX1668" y="connsiteY1668"/>
                                </a:cxn>
                                <a:cxn ang="0">
                                  <a:pos x="connsiteX1669" y="connsiteY1669"/>
                                </a:cxn>
                                <a:cxn ang="0">
                                  <a:pos x="connsiteX1670" y="connsiteY1670"/>
                                </a:cxn>
                                <a:cxn ang="0">
                                  <a:pos x="connsiteX1671" y="connsiteY1671"/>
                                </a:cxn>
                                <a:cxn ang="0">
                                  <a:pos x="connsiteX1672" y="connsiteY1672"/>
                                </a:cxn>
                                <a:cxn ang="0">
                                  <a:pos x="connsiteX1673" y="connsiteY1673"/>
                                </a:cxn>
                                <a:cxn ang="0">
                                  <a:pos x="connsiteX1674" y="connsiteY1674"/>
                                </a:cxn>
                                <a:cxn ang="0">
                                  <a:pos x="connsiteX1675" y="connsiteY1675"/>
                                </a:cxn>
                                <a:cxn ang="0">
                                  <a:pos x="connsiteX1676" y="connsiteY1676"/>
                                </a:cxn>
                                <a:cxn ang="0">
                                  <a:pos x="connsiteX1677" y="connsiteY1677"/>
                                </a:cxn>
                                <a:cxn ang="0">
                                  <a:pos x="connsiteX1678" y="connsiteY1678"/>
                                </a:cxn>
                                <a:cxn ang="0">
                                  <a:pos x="connsiteX1679" y="connsiteY1679"/>
                                </a:cxn>
                                <a:cxn ang="0">
                                  <a:pos x="connsiteX1680" y="connsiteY1680"/>
                                </a:cxn>
                                <a:cxn ang="0">
                                  <a:pos x="connsiteX1681" y="connsiteY1681"/>
                                </a:cxn>
                                <a:cxn ang="0">
                                  <a:pos x="connsiteX1682" y="connsiteY1682"/>
                                </a:cxn>
                                <a:cxn ang="0">
                                  <a:pos x="connsiteX1683" y="connsiteY1683"/>
                                </a:cxn>
                                <a:cxn ang="0">
                                  <a:pos x="connsiteX1684" y="connsiteY1684"/>
                                </a:cxn>
                                <a:cxn ang="0">
                                  <a:pos x="connsiteX1685" y="connsiteY1685"/>
                                </a:cxn>
                                <a:cxn ang="0">
                                  <a:pos x="connsiteX1686" y="connsiteY1686"/>
                                </a:cxn>
                                <a:cxn ang="0">
                                  <a:pos x="connsiteX1687" y="connsiteY1687"/>
                                </a:cxn>
                                <a:cxn ang="0">
                                  <a:pos x="connsiteX1688" y="connsiteY1688"/>
                                </a:cxn>
                                <a:cxn ang="0">
                                  <a:pos x="connsiteX1689" y="connsiteY1689"/>
                                </a:cxn>
                                <a:cxn ang="0">
                                  <a:pos x="connsiteX1690" y="connsiteY1690"/>
                                </a:cxn>
                                <a:cxn ang="0">
                                  <a:pos x="connsiteX1691" y="connsiteY1691"/>
                                </a:cxn>
                                <a:cxn ang="0">
                                  <a:pos x="connsiteX1692" y="connsiteY1692"/>
                                </a:cxn>
                                <a:cxn ang="0">
                                  <a:pos x="connsiteX1693" y="connsiteY1693"/>
                                </a:cxn>
                                <a:cxn ang="0">
                                  <a:pos x="connsiteX1694" y="connsiteY1694"/>
                                </a:cxn>
                                <a:cxn ang="0">
                                  <a:pos x="connsiteX1695" y="connsiteY1695"/>
                                </a:cxn>
                                <a:cxn ang="0">
                                  <a:pos x="connsiteX1696" y="connsiteY1696"/>
                                </a:cxn>
                                <a:cxn ang="0">
                                  <a:pos x="connsiteX1697" y="connsiteY1697"/>
                                </a:cxn>
                                <a:cxn ang="0">
                                  <a:pos x="connsiteX1698" y="connsiteY1698"/>
                                </a:cxn>
                                <a:cxn ang="0">
                                  <a:pos x="connsiteX1699" y="connsiteY1699"/>
                                </a:cxn>
                                <a:cxn ang="0">
                                  <a:pos x="connsiteX1700" y="connsiteY1700"/>
                                </a:cxn>
                                <a:cxn ang="0">
                                  <a:pos x="connsiteX1701" y="connsiteY1701"/>
                                </a:cxn>
                                <a:cxn ang="0">
                                  <a:pos x="connsiteX1702" y="connsiteY1702"/>
                                </a:cxn>
                                <a:cxn ang="0">
                                  <a:pos x="connsiteX1703" y="connsiteY1703"/>
                                </a:cxn>
                                <a:cxn ang="0">
                                  <a:pos x="connsiteX1704" y="connsiteY1704"/>
                                </a:cxn>
                                <a:cxn ang="0">
                                  <a:pos x="connsiteX1705" y="connsiteY1705"/>
                                </a:cxn>
                                <a:cxn ang="0">
                                  <a:pos x="connsiteX1706" y="connsiteY1706"/>
                                </a:cxn>
                                <a:cxn ang="0">
                                  <a:pos x="connsiteX1707" y="connsiteY1707"/>
                                </a:cxn>
                                <a:cxn ang="0">
                                  <a:pos x="connsiteX1708" y="connsiteY1708"/>
                                </a:cxn>
                                <a:cxn ang="0">
                                  <a:pos x="connsiteX1709" y="connsiteY1709"/>
                                </a:cxn>
                                <a:cxn ang="0">
                                  <a:pos x="connsiteX1710" y="connsiteY1710"/>
                                </a:cxn>
                                <a:cxn ang="0">
                                  <a:pos x="connsiteX1711" y="connsiteY1711"/>
                                </a:cxn>
                                <a:cxn ang="0">
                                  <a:pos x="connsiteX1712" y="connsiteY1712"/>
                                </a:cxn>
                                <a:cxn ang="0">
                                  <a:pos x="connsiteX1713" y="connsiteY1713"/>
                                </a:cxn>
                                <a:cxn ang="0">
                                  <a:pos x="connsiteX1714" y="connsiteY1714"/>
                                </a:cxn>
                                <a:cxn ang="0">
                                  <a:pos x="connsiteX1715" y="connsiteY1715"/>
                                </a:cxn>
                                <a:cxn ang="0">
                                  <a:pos x="connsiteX1716" y="connsiteY1716"/>
                                </a:cxn>
                                <a:cxn ang="0">
                                  <a:pos x="connsiteX1717" y="connsiteY1717"/>
                                </a:cxn>
                                <a:cxn ang="0">
                                  <a:pos x="connsiteX1718" y="connsiteY1718"/>
                                </a:cxn>
                                <a:cxn ang="0">
                                  <a:pos x="connsiteX1719" y="connsiteY1719"/>
                                </a:cxn>
                                <a:cxn ang="0">
                                  <a:pos x="connsiteX1720" y="connsiteY1720"/>
                                </a:cxn>
                                <a:cxn ang="0">
                                  <a:pos x="connsiteX1721" y="connsiteY1721"/>
                                </a:cxn>
                                <a:cxn ang="0">
                                  <a:pos x="connsiteX1722" y="connsiteY1722"/>
                                </a:cxn>
                                <a:cxn ang="0">
                                  <a:pos x="connsiteX1723" y="connsiteY1723"/>
                                </a:cxn>
                                <a:cxn ang="0">
                                  <a:pos x="connsiteX1724" y="connsiteY1724"/>
                                </a:cxn>
                                <a:cxn ang="0">
                                  <a:pos x="connsiteX1725" y="connsiteY1725"/>
                                </a:cxn>
                                <a:cxn ang="0">
                                  <a:pos x="connsiteX1726" y="connsiteY1726"/>
                                </a:cxn>
                                <a:cxn ang="0">
                                  <a:pos x="connsiteX1727" y="connsiteY1727"/>
                                </a:cxn>
                                <a:cxn ang="0">
                                  <a:pos x="connsiteX1728" y="connsiteY1728"/>
                                </a:cxn>
                                <a:cxn ang="0">
                                  <a:pos x="connsiteX1729" y="connsiteY1729"/>
                                </a:cxn>
                                <a:cxn ang="0">
                                  <a:pos x="connsiteX1730" y="connsiteY1730"/>
                                </a:cxn>
                                <a:cxn ang="0">
                                  <a:pos x="connsiteX1731" y="connsiteY1731"/>
                                </a:cxn>
                                <a:cxn ang="0">
                                  <a:pos x="connsiteX1732" y="connsiteY1732"/>
                                </a:cxn>
                                <a:cxn ang="0">
                                  <a:pos x="connsiteX1733" y="connsiteY1733"/>
                                </a:cxn>
                                <a:cxn ang="0">
                                  <a:pos x="connsiteX1734" y="connsiteY1734"/>
                                </a:cxn>
                                <a:cxn ang="0">
                                  <a:pos x="connsiteX1735" y="connsiteY1735"/>
                                </a:cxn>
                                <a:cxn ang="0">
                                  <a:pos x="connsiteX1736" y="connsiteY1736"/>
                                </a:cxn>
                                <a:cxn ang="0">
                                  <a:pos x="connsiteX1737" y="connsiteY1737"/>
                                </a:cxn>
                                <a:cxn ang="0">
                                  <a:pos x="connsiteX1738" y="connsiteY1738"/>
                                </a:cxn>
                                <a:cxn ang="0">
                                  <a:pos x="connsiteX1739" y="connsiteY1739"/>
                                </a:cxn>
                                <a:cxn ang="0">
                                  <a:pos x="connsiteX1740" y="connsiteY1740"/>
                                </a:cxn>
                                <a:cxn ang="0">
                                  <a:pos x="connsiteX1741" y="connsiteY1741"/>
                                </a:cxn>
                                <a:cxn ang="0">
                                  <a:pos x="connsiteX1742" y="connsiteY1742"/>
                                </a:cxn>
                                <a:cxn ang="0">
                                  <a:pos x="connsiteX1743" y="connsiteY1743"/>
                                </a:cxn>
                                <a:cxn ang="0">
                                  <a:pos x="connsiteX1744" y="connsiteY1744"/>
                                </a:cxn>
                                <a:cxn ang="0">
                                  <a:pos x="connsiteX1745" y="connsiteY1745"/>
                                </a:cxn>
                                <a:cxn ang="0">
                                  <a:pos x="connsiteX1746" y="connsiteY1746"/>
                                </a:cxn>
                                <a:cxn ang="0">
                                  <a:pos x="connsiteX1747" y="connsiteY1747"/>
                                </a:cxn>
                                <a:cxn ang="0">
                                  <a:pos x="connsiteX1748" y="connsiteY1748"/>
                                </a:cxn>
                                <a:cxn ang="0">
                                  <a:pos x="connsiteX1749" y="connsiteY1749"/>
                                </a:cxn>
                                <a:cxn ang="0">
                                  <a:pos x="connsiteX1750" y="connsiteY1750"/>
                                </a:cxn>
                                <a:cxn ang="0">
                                  <a:pos x="connsiteX1751" y="connsiteY1751"/>
                                </a:cxn>
                                <a:cxn ang="0">
                                  <a:pos x="connsiteX1752" y="connsiteY1752"/>
                                </a:cxn>
                                <a:cxn ang="0">
                                  <a:pos x="connsiteX1753" y="connsiteY1753"/>
                                </a:cxn>
                                <a:cxn ang="0">
                                  <a:pos x="connsiteX1754" y="connsiteY1754"/>
                                </a:cxn>
                                <a:cxn ang="0">
                                  <a:pos x="connsiteX1755" y="connsiteY1755"/>
                                </a:cxn>
                                <a:cxn ang="0">
                                  <a:pos x="connsiteX1756" y="connsiteY1756"/>
                                </a:cxn>
                                <a:cxn ang="0">
                                  <a:pos x="connsiteX1757" y="connsiteY1757"/>
                                </a:cxn>
                                <a:cxn ang="0">
                                  <a:pos x="connsiteX1758" y="connsiteY1758"/>
                                </a:cxn>
                                <a:cxn ang="0">
                                  <a:pos x="connsiteX1759" y="connsiteY1759"/>
                                </a:cxn>
                                <a:cxn ang="0">
                                  <a:pos x="connsiteX1760" y="connsiteY1760"/>
                                </a:cxn>
                                <a:cxn ang="0">
                                  <a:pos x="connsiteX1761" y="connsiteY1761"/>
                                </a:cxn>
                                <a:cxn ang="0">
                                  <a:pos x="connsiteX1762" y="connsiteY1762"/>
                                </a:cxn>
                                <a:cxn ang="0">
                                  <a:pos x="connsiteX1763" y="connsiteY1763"/>
                                </a:cxn>
                                <a:cxn ang="0">
                                  <a:pos x="connsiteX1764" y="connsiteY1764"/>
                                </a:cxn>
                                <a:cxn ang="0">
                                  <a:pos x="connsiteX1765" y="connsiteY1765"/>
                                </a:cxn>
                                <a:cxn ang="0">
                                  <a:pos x="connsiteX1766" y="connsiteY1766"/>
                                </a:cxn>
                                <a:cxn ang="0">
                                  <a:pos x="connsiteX1767" y="connsiteY1767"/>
                                </a:cxn>
                                <a:cxn ang="0">
                                  <a:pos x="connsiteX1768" y="connsiteY1768"/>
                                </a:cxn>
                                <a:cxn ang="0">
                                  <a:pos x="connsiteX1769" y="connsiteY1769"/>
                                </a:cxn>
                                <a:cxn ang="0">
                                  <a:pos x="connsiteX1770" y="connsiteY1770"/>
                                </a:cxn>
                                <a:cxn ang="0">
                                  <a:pos x="connsiteX1771" y="connsiteY1771"/>
                                </a:cxn>
                                <a:cxn ang="0">
                                  <a:pos x="connsiteX1772" y="connsiteY1772"/>
                                </a:cxn>
                                <a:cxn ang="0">
                                  <a:pos x="connsiteX1773" y="connsiteY1773"/>
                                </a:cxn>
                                <a:cxn ang="0">
                                  <a:pos x="connsiteX1774" y="connsiteY1774"/>
                                </a:cxn>
                                <a:cxn ang="0">
                                  <a:pos x="connsiteX1775" y="connsiteY1775"/>
                                </a:cxn>
                                <a:cxn ang="0">
                                  <a:pos x="connsiteX1776" y="connsiteY1776"/>
                                </a:cxn>
                                <a:cxn ang="0">
                                  <a:pos x="connsiteX1777" y="connsiteY1777"/>
                                </a:cxn>
                                <a:cxn ang="0">
                                  <a:pos x="connsiteX1778" y="connsiteY1778"/>
                                </a:cxn>
                                <a:cxn ang="0">
                                  <a:pos x="connsiteX1779" y="connsiteY1779"/>
                                </a:cxn>
                                <a:cxn ang="0">
                                  <a:pos x="connsiteX1780" y="connsiteY1780"/>
                                </a:cxn>
                                <a:cxn ang="0">
                                  <a:pos x="connsiteX1781" y="connsiteY1781"/>
                                </a:cxn>
                                <a:cxn ang="0">
                                  <a:pos x="connsiteX1782" y="connsiteY1782"/>
                                </a:cxn>
                                <a:cxn ang="0">
                                  <a:pos x="connsiteX1783" y="connsiteY1783"/>
                                </a:cxn>
                                <a:cxn ang="0">
                                  <a:pos x="connsiteX1784" y="connsiteY1784"/>
                                </a:cxn>
                                <a:cxn ang="0">
                                  <a:pos x="connsiteX1785" y="connsiteY1785"/>
                                </a:cxn>
                                <a:cxn ang="0">
                                  <a:pos x="connsiteX1786" y="connsiteY1786"/>
                                </a:cxn>
                                <a:cxn ang="0">
                                  <a:pos x="connsiteX1787" y="connsiteY1787"/>
                                </a:cxn>
                                <a:cxn ang="0">
                                  <a:pos x="connsiteX1788" y="connsiteY1788"/>
                                </a:cxn>
                                <a:cxn ang="0">
                                  <a:pos x="connsiteX1789" y="connsiteY1789"/>
                                </a:cxn>
                                <a:cxn ang="0">
                                  <a:pos x="connsiteX1790" y="connsiteY1790"/>
                                </a:cxn>
                                <a:cxn ang="0">
                                  <a:pos x="connsiteX1791" y="connsiteY1791"/>
                                </a:cxn>
                                <a:cxn ang="0">
                                  <a:pos x="connsiteX1792" y="connsiteY1792"/>
                                </a:cxn>
                                <a:cxn ang="0">
                                  <a:pos x="connsiteX1793" y="connsiteY1793"/>
                                </a:cxn>
                                <a:cxn ang="0">
                                  <a:pos x="connsiteX1794" y="connsiteY1794"/>
                                </a:cxn>
                                <a:cxn ang="0">
                                  <a:pos x="connsiteX1795" y="connsiteY1795"/>
                                </a:cxn>
                                <a:cxn ang="0">
                                  <a:pos x="connsiteX1796" y="connsiteY1796"/>
                                </a:cxn>
                                <a:cxn ang="0">
                                  <a:pos x="connsiteX1797" y="connsiteY1797"/>
                                </a:cxn>
                                <a:cxn ang="0">
                                  <a:pos x="connsiteX1798" y="connsiteY1798"/>
                                </a:cxn>
                                <a:cxn ang="0">
                                  <a:pos x="connsiteX1799" y="connsiteY1799"/>
                                </a:cxn>
                                <a:cxn ang="0">
                                  <a:pos x="connsiteX1800" y="connsiteY1800"/>
                                </a:cxn>
                                <a:cxn ang="0">
                                  <a:pos x="connsiteX1801" y="connsiteY1801"/>
                                </a:cxn>
                                <a:cxn ang="0">
                                  <a:pos x="connsiteX1802" y="connsiteY1802"/>
                                </a:cxn>
                                <a:cxn ang="0">
                                  <a:pos x="connsiteX1803" y="connsiteY1803"/>
                                </a:cxn>
                                <a:cxn ang="0">
                                  <a:pos x="connsiteX1804" y="connsiteY1804"/>
                                </a:cxn>
                                <a:cxn ang="0">
                                  <a:pos x="connsiteX1805" y="connsiteY1805"/>
                                </a:cxn>
                                <a:cxn ang="0">
                                  <a:pos x="connsiteX1806" y="connsiteY1806"/>
                                </a:cxn>
                                <a:cxn ang="0">
                                  <a:pos x="connsiteX1807" y="connsiteY1807"/>
                                </a:cxn>
                                <a:cxn ang="0">
                                  <a:pos x="connsiteX1808" y="connsiteY1808"/>
                                </a:cxn>
                                <a:cxn ang="0">
                                  <a:pos x="connsiteX1809" y="connsiteY1809"/>
                                </a:cxn>
                                <a:cxn ang="0">
                                  <a:pos x="connsiteX1810" y="connsiteY1810"/>
                                </a:cxn>
                                <a:cxn ang="0">
                                  <a:pos x="connsiteX1811" y="connsiteY1811"/>
                                </a:cxn>
                                <a:cxn ang="0">
                                  <a:pos x="connsiteX1812" y="connsiteY1812"/>
                                </a:cxn>
                                <a:cxn ang="0">
                                  <a:pos x="connsiteX1813" y="connsiteY1813"/>
                                </a:cxn>
                                <a:cxn ang="0">
                                  <a:pos x="connsiteX1814" y="connsiteY1814"/>
                                </a:cxn>
                                <a:cxn ang="0">
                                  <a:pos x="connsiteX1815" y="connsiteY1815"/>
                                </a:cxn>
                                <a:cxn ang="0">
                                  <a:pos x="connsiteX1816" y="connsiteY1816"/>
                                </a:cxn>
                                <a:cxn ang="0">
                                  <a:pos x="connsiteX1817" y="connsiteY1817"/>
                                </a:cxn>
                                <a:cxn ang="0">
                                  <a:pos x="connsiteX1818" y="connsiteY1818"/>
                                </a:cxn>
                                <a:cxn ang="0">
                                  <a:pos x="connsiteX1819" y="connsiteY1819"/>
                                </a:cxn>
                                <a:cxn ang="0">
                                  <a:pos x="connsiteX1820" y="connsiteY1820"/>
                                </a:cxn>
                                <a:cxn ang="0">
                                  <a:pos x="connsiteX1821" y="connsiteY1821"/>
                                </a:cxn>
                                <a:cxn ang="0">
                                  <a:pos x="connsiteX1822" y="connsiteY1822"/>
                                </a:cxn>
                                <a:cxn ang="0">
                                  <a:pos x="connsiteX1823" y="connsiteY1823"/>
                                </a:cxn>
                                <a:cxn ang="0">
                                  <a:pos x="connsiteX1824" y="connsiteY1824"/>
                                </a:cxn>
                                <a:cxn ang="0">
                                  <a:pos x="connsiteX1825" y="connsiteY1825"/>
                                </a:cxn>
                                <a:cxn ang="0">
                                  <a:pos x="connsiteX1826" y="connsiteY1826"/>
                                </a:cxn>
                                <a:cxn ang="0">
                                  <a:pos x="connsiteX1827" y="connsiteY1827"/>
                                </a:cxn>
                                <a:cxn ang="0">
                                  <a:pos x="connsiteX1828" y="connsiteY1828"/>
                                </a:cxn>
                                <a:cxn ang="0">
                                  <a:pos x="connsiteX1829" y="connsiteY1829"/>
                                </a:cxn>
                                <a:cxn ang="0">
                                  <a:pos x="connsiteX1830" y="connsiteY1830"/>
                                </a:cxn>
                                <a:cxn ang="0">
                                  <a:pos x="connsiteX1831" y="connsiteY1831"/>
                                </a:cxn>
                                <a:cxn ang="0">
                                  <a:pos x="connsiteX1832" y="connsiteY1832"/>
                                </a:cxn>
                                <a:cxn ang="0">
                                  <a:pos x="connsiteX1833" y="connsiteY1833"/>
                                </a:cxn>
                                <a:cxn ang="0">
                                  <a:pos x="connsiteX1834" y="connsiteY1834"/>
                                </a:cxn>
                                <a:cxn ang="0">
                                  <a:pos x="connsiteX1835" y="connsiteY1835"/>
                                </a:cxn>
                                <a:cxn ang="0">
                                  <a:pos x="connsiteX1836" y="connsiteY1836"/>
                                </a:cxn>
                                <a:cxn ang="0">
                                  <a:pos x="connsiteX1837" y="connsiteY1837"/>
                                </a:cxn>
                                <a:cxn ang="0">
                                  <a:pos x="connsiteX1838" y="connsiteY1838"/>
                                </a:cxn>
                                <a:cxn ang="0">
                                  <a:pos x="connsiteX1839" y="connsiteY1839"/>
                                </a:cxn>
                                <a:cxn ang="0">
                                  <a:pos x="connsiteX1840" y="connsiteY1840"/>
                                </a:cxn>
                                <a:cxn ang="0">
                                  <a:pos x="connsiteX1841" y="connsiteY1841"/>
                                </a:cxn>
                                <a:cxn ang="0">
                                  <a:pos x="connsiteX1842" y="connsiteY1842"/>
                                </a:cxn>
                                <a:cxn ang="0">
                                  <a:pos x="connsiteX1843" y="connsiteY1843"/>
                                </a:cxn>
                                <a:cxn ang="0">
                                  <a:pos x="connsiteX1844" y="connsiteY1844"/>
                                </a:cxn>
                                <a:cxn ang="0">
                                  <a:pos x="connsiteX1845" y="connsiteY1845"/>
                                </a:cxn>
                                <a:cxn ang="0">
                                  <a:pos x="connsiteX1846" y="connsiteY1846"/>
                                </a:cxn>
                                <a:cxn ang="0">
                                  <a:pos x="connsiteX1847" y="connsiteY1847"/>
                                </a:cxn>
                                <a:cxn ang="0">
                                  <a:pos x="connsiteX1848" y="connsiteY1848"/>
                                </a:cxn>
                                <a:cxn ang="0">
                                  <a:pos x="connsiteX1849" y="connsiteY1849"/>
                                </a:cxn>
                                <a:cxn ang="0">
                                  <a:pos x="connsiteX1850" y="connsiteY1850"/>
                                </a:cxn>
                                <a:cxn ang="0">
                                  <a:pos x="connsiteX1851" y="connsiteY1851"/>
                                </a:cxn>
                                <a:cxn ang="0">
                                  <a:pos x="connsiteX1852" y="connsiteY1852"/>
                                </a:cxn>
                                <a:cxn ang="0">
                                  <a:pos x="connsiteX1853" y="connsiteY1853"/>
                                </a:cxn>
                                <a:cxn ang="0">
                                  <a:pos x="connsiteX1854" y="connsiteY1854"/>
                                </a:cxn>
                                <a:cxn ang="0">
                                  <a:pos x="connsiteX1855" y="connsiteY1855"/>
                                </a:cxn>
                                <a:cxn ang="0">
                                  <a:pos x="connsiteX1856" y="connsiteY1856"/>
                                </a:cxn>
                                <a:cxn ang="0">
                                  <a:pos x="connsiteX1857" y="connsiteY1857"/>
                                </a:cxn>
                                <a:cxn ang="0">
                                  <a:pos x="connsiteX1858" y="connsiteY1858"/>
                                </a:cxn>
                                <a:cxn ang="0">
                                  <a:pos x="connsiteX1859" y="connsiteY1859"/>
                                </a:cxn>
                                <a:cxn ang="0">
                                  <a:pos x="connsiteX1860" y="connsiteY1860"/>
                                </a:cxn>
                                <a:cxn ang="0">
                                  <a:pos x="connsiteX1861" y="connsiteY1861"/>
                                </a:cxn>
                                <a:cxn ang="0">
                                  <a:pos x="connsiteX1862" y="connsiteY1862"/>
                                </a:cxn>
                                <a:cxn ang="0">
                                  <a:pos x="connsiteX1863" y="connsiteY1863"/>
                                </a:cxn>
                                <a:cxn ang="0">
                                  <a:pos x="connsiteX1864" y="connsiteY1864"/>
                                </a:cxn>
                                <a:cxn ang="0">
                                  <a:pos x="connsiteX1865" y="connsiteY1865"/>
                                </a:cxn>
                                <a:cxn ang="0">
                                  <a:pos x="connsiteX1866" y="connsiteY1866"/>
                                </a:cxn>
                                <a:cxn ang="0">
                                  <a:pos x="connsiteX1867" y="connsiteY1867"/>
                                </a:cxn>
                                <a:cxn ang="0">
                                  <a:pos x="connsiteX1868" y="connsiteY1868"/>
                                </a:cxn>
                                <a:cxn ang="0">
                                  <a:pos x="connsiteX1869" y="connsiteY1869"/>
                                </a:cxn>
                                <a:cxn ang="0">
                                  <a:pos x="connsiteX1870" y="connsiteY1870"/>
                                </a:cxn>
                                <a:cxn ang="0">
                                  <a:pos x="connsiteX1871" y="connsiteY1871"/>
                                </a:cxn>
                                <a:cxn ang="0">
                                  <a:pos x="connsiteX1872" y="connsiteY1872"/>
                                </a:cxn>
                                <a:cxn ang="0">
                                  <a:pos x="connsiteX1873" y="connsiteY1873"/>
                                </a:cxn>
                                <a:cxn ang="0">
                                  <a:pos x="connsiteX1874" y="connsiteY1874"/>
                                </a:cxn>
                                <a:cxn ang="0">
                                  <a:pos x="connsiteX1875" y="connsiteY1875"/>
                                </a:cxn>
                                <a:cxn ang="0">
                                  <a:pos x="connsiteX1876" y="connsiteY1876"/>
                                </a:cxn>
                                <a:cxn ang="0">
                                  <a:pos x="connsiteX1877" y="connsiteY1877"/>
                                </a:cxn>
                                <a:cxn ang="0">
                                  <a:pos x="connsiteX1878" y="connsiteY1878"/>
                                </a:cxn>
                                <a:cxn ang="0">
                                  <a:pos x="connsiteX1879" y="connsiteY1879"/>
                                </a:cxn>
                                <a:cxn ang="0">
                                  <a:pos x="connsiteX1880" y="connsiteY1880"/>
                                </a:cxn>
                                <a:cxn ang="0">
                                  <a:pos x="connsiteX1881" y="connsiteY1881"/>
                                </a:cxn>
                                <a:cxn ang="0">
                                  <a:pos x="connsiteX1882" y="connsiteY1882"/>
                                </a:cxn>
                                <a:cxn ang="0">
                                  <a:pos x="connsiteX1883" y="connsiteY1883"/>
                                </a:cxn>
                                <a:cxn ang="0">
                                  <a:pos x="connsiteX1884" y="connsiteY1884"/>
                                </a:cxn>
                                <a:cxn ang="0">
                                  <a:pos x="connsiteX1885" y="connsiteY1885"/>
                                </a:cxn>
                                <a:cxn ang="0">
                                  <a:pos x="connsiteX1886" y="connsiteY1886"/>
                                </a:cxn>
                                <a:cxn ang="0">
                                  <a:pos x="connsiteX1887" y="connsiteY1887"/>
                                </a:cxn>
                                <a:cxn ang="0">
                                  <a:pos x="connsiteX1888" y="connsiteY1888"/>
                                </a:cxn>
                                <a:cxn ang="0">
                                  <a:pos x="connsiteX1889" y="connsiteY1889"/>
                                </a:cxn>
                                <a:cxn ang="0">
                                  <a:pos x="connsiteX1890" y="connsiteY1890"/>
                                </a:cxn>
                                <a:cxn ang="0">
                                  <a:pos x="connsiteX1891" y="connsiteY1891"/>
                                </a:cxn>
                                <a:cxn ang="0">
                                  <a:pos x="connsiteX1892" y="connsiteY1892"/>
                                </a:cxn>
                                <a:cxn ang="0">
                                  <a:pos x="connsiteX1893" y="connsiteY1893"/>
                                </a:cxn>
                                <a:cxn ang="0">
                                  <a:pos x="connsiteX1894" y="connsiteY1894"/>
                                </a:cxn>
                                <a:cxn ang="0">
                                  <a:pos x="connsiteX1895" y="connsiteY1895"/>
                                </a:cxn>
                                <a:cxn ang="0">
                                  <a:pos x="connsiteX1896" y="connsiteY1896"/>
                                </a:cxn>
                                <a:cxn ang="0">
                                  <a:pos x="connsiteX1897" y="connsiteY1897"/>
                                </a:cxn>
                                <a:cxn ang="0">
                                  <a:pos x="connsiteX1898" y="connsiteY1898"/>
                                </a:cxn>
                                <a:cxn ang="0">
                                  <a:pos x="connsiteX1899" y="connsiteY1899"/>
                                </a:cxn>
                                <a:cxn ang="0">
                                  <a:pos x="connsiteX1900" y="connsiteY1900"/>
                                </a:cxn>
                                <a:cxn ang="0">
                                  <a:pos x="connsiteX1901" y="connsiteY1901"/>
                                </a:cxn>
                                <a:cxn ang="0">
                                  <a:pos x="connsiteX1902" y="connsiteY1902"/>
                                </a:cxn>
                                <a:cxn ang="0">
                                  <a:pos x="connsiteX1903" y="connsiteY1903"/>
                                </a:cxn>
                                <a:cxn ang="0">
                                  <a:pos x="connsiteX1904" y="connsiteY1904"/>
                                </a:cxn>
                                <a:cxn ang="0">
                                  <a:pos x="connsiteX1905" y="connsiteY1905"/>
                                </a:cxn>
                                <a:cxn ang="0">
                                  <a:pos x="connsiteX1906" y="connsiteY1906"/>
                                </a:cxn>
                                <a:cxn ang="0">
                                  <a:pos x="connsiteX1907" y="connsiteY1907"/>
                                </a:cxn>
                                <a:cxn ang="0">
                                  <a:pos x="connsiteX1908" y="connsiteY1908"/>
                                </a:cxn>
                                <a:cxn ang="0">
                                  <a:pos x="connsiteX1909" y="connsiteY1909"/>
                                </a:cxn>
                                <a:cxn ang="0">
                                  <a:pos x="connsiteX1910" y="connsiteY1910"/>
                                </a:cxn>
                                <a:cxn ang="0">
                                  <a:pos x="connsiteX1911" y="connsiteY1911"/>
                                </a:cxn>
                                <a:cxn ang="0">
                                  <a:pos x="connsiteX1912" y="connsiteY1912"/>
                                </a:cxn>
                                <a:cxn ang="0">
                                  <a:pos x="connsiteX1913" y="connsiteY1913"/>
                                </a:cxn>
                                <a:cxn ang="0">
                                  <a:pos x="connsiteX1914" y="connsiteY1914"/>
                                </a:cxn>
                                <a:cxn ang="0">
                                  <a:pos x="connsiteX1915" y="connsiteY1915"/>
                                </a:cxn>
                                <a:cxn ang="0">
                                  <a:pos x="connsiteX1916" y="connsiteY1916"/>
                                </a:cxn>
                                <a:cxn ang="0">
                                  <a:pos x="connsiteX1917" y="connsiteY1917"/>
                                </a:cxn>
                                <a:cxn ang="0">
                                  <a:pos x="connsiteX1918" y="connsiteY1918"/>
                                </a:cxn>
                                <a:cxn ang="0">
                                  <a:pos x="connsiteX1919" y="connsiteY1919"/>
                                </a:cxn>
                                <a:cxn ang="0">
                                  <a:pos x="connsiteX1920" y="connsiteY1920"/>
                                </a:cxn>
                                <a:cxn ang="0">
                                  <a:pos x="connsiteX1921" y="connsiteY1921"/>
                                </a:cxn>
                                <a:cxn ang="0">
                                  <a:pos x="connsiteX1922" y="connsiteY1922"/>
                                </a:cxn>
                                <a:cxn ang="0">
                                  <a:pos x="connsiteX1923" y="connsiteY1923"/>
                                </a:cxn>
                                <a:cxn ang="0">
                                  <a:pos x="connsiteX1924" y="connsiteY1924"/>
                                </a:cxn>
                                <a:cxn ang="0">
                                  <a:pos x="connsiteX1925" y="connsiteY1925"/>
                                </a:cxn>
                                <a:cxn ang="0">
                                  <a:pos x="connsiteX1926" y="connsiteY1926"/>
                                </a:cxn>
                                <a:cxn ang="0">
                                  <a:pos x="connsiteX1927" y="connsiteY1927"/>
                                </a:cxn>
                                <a:cxn ang="0">
                                  <a:pos x="connsiteX1928" y="connsiteY1928"/>
                                </a:cxn>
                                <a:cxn ang="0">
                                  <a:pos x="connsiteX1929" y="connsiteY1929"/>
                                </a:cxn>
                                <a:cxn ang="0">
                                  <a:pos x="connsiteX1930" y="connsiteY1930"/>
                                </a:cxn>
                                <a:cxn ang="0">
                                  <a:pos x="connsiteX1931" y="connsiteY1931"/>
                                </a:cxn>
                                <a:cxn ang="0">
                                  <a:pos x="connsiteX1932" y="connsiteY1932"/>
                                </a:cxn>
                                <a:cxn ang="0">
                                  <a:pos x="connsiteX1933" y="connsiteY1933"/>
                                </a:cxn>
                                <a:cxn ang="0">
                                  <a:pos x="connsiteX1934" y="connsiteY1934"/>
                                </a:cxn>
                                <a:cxn ang="0">
                                  <a:pos x="connsiteX1935" y="connsiteY1935"/>
                                </a:cxn>
                                <a:cxn ang="0">
                                  <a:pos x="connsiteX1936" y="connsiteY1936"/>
                                </a:cxn>
                                <a:cxn ang="0">
                                  <a:pos x="connsiteX1937" y="connsiteY1937"/>
                                </a:cxn>
                                <a:cxn ang="0">
                                  <a:pos x="connsiteX1938" y="connsiteY1938"/>
                                </a:cxn>
                                <a:cxn ang="0">
                                  <a:pos x="connsiteX1939" y="connsiteY1939"/>
                                </a:cxn>
                                <a:cxn ang="0">
                                  <a:pos x="connsiteX1940" y="connsiteY1940"/>
                                </a:cxn>
                                <a:cxn ang="0">
                                  <a:pos x="connsiteX1941" y="connsiteY1941"/>
                                </a:cxn>
                                <a:cxn ang="0">
                                  <a:pos x="connsiteX1942" y="connsiteY1942"/>
                                </a:cxn>
                                <a:cxn ang="0">
                                  <a:pos x="connsiteX1943" y="connsiteY1943"/>
                                </a:cxn>
                                <a:cxn ang="0">
                                  <a:pos x="connsiteX1944" y="connsiteY1944"/>
                                </a:cxn>
                                <a:cxn ang="0">
                                  <a:pos x="connsiteX1945" y="connsiteY1945"/>
                                </a:cxn>
                                <a:cxn ang="0">
                                  <a:pos x="connsiteX1946" y="connsiteY1946"/>
                                </a:cxn>
                                <a:cxn ang="0">
                                  <a:pos x="connsiteX1947" y="connsiteY1947"/>
                                </a:cxn>
                                <a:cxn ang="0">
                                  <a:pos x="connsiteX1948" y="connsiteY1948"/>
                                </a:cxn>
                                <a:cxn ang="0">
                                  <a:pos x="connsiteX1949" y="connsiteY1949"/>
                                </a:cxn>
                                <a:cxn ang="0">
                                  <a:pos x="connsiteX1950" y="connsiteY1950"/>
                                </a:cxn>
                                <a:cxn ang="0">
                                  <a:pos x="connsiteX1951" y="connsiteY1951"/>
                                </a:cxn>
                                <a:cxn ang="0">
                                  <a:pos x="connsiteX1952" y="connsiteY1952"/>
                                </a:cxn>
                                <a:cxn ang="0">
                                  <a:pos x="connsiteX1953" y="connsiteY1953"/>
                                </a:cxn>
                                <a:cxn ang="0">
                                  <a:pos x="connsiteX1954" y="connsiteY1954"/>
                                </a:cxn>
                                <a:cxn ang="0">
                                  <a:pos x="connsiteX1955" y="connsiteY1955"/>
                                </a:cxn>
                                <a:cxn ang="0">
                                  <a:pos x="connsiteX1956" y="connsiteY1956"/>
                                </a:cxn>
                                <a:cxn ang="0">
                                  <a:pos x="connsiteX1957" y="connsiteY1957"/>
                                </a:cxn>
                                <a:cxn ang="0">
                                  <a:pos x="connsiteX1958" y="connsiteY1958"/>
                                </a:cxn>
                                <a:cxn ang="0">
                                  <a:pos x="connsiteX1959" y="connsiteY1959"/>
                                </a:cxn>
                                <a:cxn ang="0">
                                  <a:pos x="connsiteX1960" y="connsiteY1960"/>
                                </a:cxn>
                                <a:cxn ang="0">
                                  <a:pos x="connsiteX1961" y="connsiteY1961"/>
                                </a:cxn>
                                <a:cxn ang="0">
                                  <a:pos x="connsiteX1962" y="connsiteY1962"/>
                                </a:cxn>
                                <a:cxn ang="0">
                                  <a:pos x="connsiteX1963" y="connsiteY1963"/>
                                </a:cxn>
                                <a:cxn ang="0">
                                  <a:pos x="connsiteX1964" y="connsiteY1964"/>
                                </a:cxn>
                                <a:cxn ang="0">
                                  <a:pos x="connsiteX1965" y="connsiteY1965"/>
                                </a:cxn>
                                <a:cxn ang="0">
                                  <a:pos x="connsiteX1966" y="connsiteY1966"/>
                                </a:cxn>
                                <a:cxn ang="0">
                                  <a:pos x="connsiteX1967" y="connsiteY1967"/>
                                </a:cxn>
                                <a:cxn ang="0">
                                  <a:pos x="connsiteX1968" y="connsiteY1968"/>
                                </a:cxn>
                                <a:cxn ang="0">
                                  <a:pos x="connsiteX1969" y="connsiteY1969"/>
                                </a:cxn>
                                <a:cxn ang="0">
                                  <a:pos x="connsiteX1970" y="connsiteY1970"/>
                                </a:cxn>
                                <a:cxn ang="0">
                                  <a:pos x="connsiteX1971" y="connsiteY1971"/>
                                </a:cxn>
                                <a:cxn ang="0">
                                  <a:pos x="connsiteX1972" y="connsiteY1972"/>
                                </a:cxn>
                                <a:cxn ang="0">
                                  <a:pos x="connsiteX1973" y="connsiteY1973"/>
                                </a:cxn>
                                <a:cxn ang="0">
                                  <a:pos x="connsiteX1974" y="connsiteY1974"/>
                                </a:cxn>
                                <a:cxn ang="0">
                                  <a:pos x="connsiteX1975" y="connsiteY1975"/>
                                </a:cxn>
                                <a:cxn ang="0">
                                  <a:pos x="connsiteX1976" y="connsiteY1976"/>
                                </a:cxn>
                                <a:cxn ang="0">
                                  <a:pos x="connsiteX1977" y="connsiteY1977"/>
                                </a:cxn>
                                <a:cxn ang="0">
                                  <a:pos x="connsiteX1978" y="connsiteY1978"/>
                                </a:cxn>
                                <a:cxn ang="0">
                                  <a:pos x="connsiteX1979" y="connsiteY1979"/>
                                </a:cxn>
                                <a:cxn ang="0">
                                  <a:pos x="connsiteX1980" y="connsiteY1980"/>
                                </a:cxn>
                                <a:cxn ang="0">
                                  <a:pos x="connsiteX1981" y="connsiteY1981"/>
                                </a:cxn>
                                <a:cxn ang="0">
                                  <a:pos x="connsiteX1982" y="connsiteY1982"/>
                                </a:cxn>
                                <a:cxn ang="0">
                                  <a:pos x="connsiteX1983" y="connsiteY1983"/>
                                </a:cxn>
                                <a:cxn ang="0">
                                  <a:pos x="connsiteX1984" y="connsiteY1984"/>
                                </a:cxn>
                                <a:cxn ang="0">
                                  <a:pos x="connsiteX1985" y="connsiteY1985"/>
                                </a:cxn>
                                <a:cxn ang="0">
                                  <a:pos x="connsiteX1986" y="connsiteY1986"/>
                                </a:cxn>
                                <a:cxn ang="0">
                                  <a:pos x="connsiteX1987" y="connsiteY1987"/>
                                </a:cxn>
                                <a:cxn ang="0">
                                  <a:pos x="connsiteX1988" y="connsiteY1988"/>
                                </a:cxn>
                                <a:cxn ang="0">
                                  <a:pos x="connsiteX1989" y="connsiteY1989"/>
                                </a:cxn>
                                <a:cxn ang="0">
                                  <a:pos x="connsiteX1990" y="connsiteY1990"/>
                                </a:cxn>
                                <a:cxn ang="0">
                                  <a:pos x="connsiteX1991" y="connsiteY1991"/>
                                </a:cxn>
                                <a:cxn ang="0">
                                  <a:pos x="connsiteX1992" y="connsiteY1992"/>
                                </a:cxn>
                                <a:cxn ang="0">
                                  <a:pos x="connsiteX1993" y="connsiteY1993"/>
                                </a:cxn>
                                <a:cxn ang="0">
                                  <a:pos x="connsiteX1994" y="connsiteY1994"/>
                                </a:cxn>
                                <a:cxn ang="0">
                                  <a:pos x="connsiteX1995" y="connsiteY1995"/>
                                </a:cxn>
                                <a:cxn ang="0">
                                  <a:pos x="connsiteX1996" y="connsiteY1996"/>
                                </a:cxn>
                                <a:cxn ang="0">
                                  <a:pos x="connsiteX1997" y="connsiteY1997"/>
                                </a:cxn>
                                <a:cxn ang="0">
                                  <a:pos x="connsiteX1998" y="connsiteY1998"/>
                                </a:cxn>
                                <a:cxn ang="0">
                                  <a:pos x="connsiteX1999" y="connsiteY1999"/>
                                </a:cxn>
                                <a:cxn ang="0">
                                  <a:pos x="connsiteX2000" y="connsiteY2000"/>
                                </a:cxn>
                                <a:cxn ang="0">
                                  <a:pos x="connsiteX2001" y="connsiteY2001"/>
                                </a:cxn>
                                <a:cxn ang="0">
                                  <a:pos x="connsiteX2002" y="connsiteY2002"/>
                                </a:cxn>
                                <a:cxn ang="0">
                                  <a:pos x="connsiteX2003" y="connsiteY2003"/>
                                </a:cxn>
                                <a:cxn ang="0">
                                  <a:pos x="connsiteX2004" y="connsiteY2004"/>
                                </a:cxn>
                                <a:cxn ang="0">
                                  <a:pos x="connsiteX2005" y="connsiteY2005"/>
                                </a:cxn>
                                <a:cxn ang="0">
                                  <a:pos x="connsiteX2006" y="connsiteY2006"/>
                                </a:cxn>
                                <a:cxn ang="0">
                                  <a:pos x="connsiteX2007" y="connsiteY2007"/>
                                </a:cxn>
                                <a:cxn ang="0">
                                  <a:pos x="connsiteX2008" y="connsiteY2008"/>
                                </a:cxn>
                                <a:cxn ang="0">
                                  <a:pos x="connsiteX2009" y="connsiteY2009"/>
                                </a:cxn>
                                <a:cxn ang="0">
                                  <a:pos x="connsiteX2010" y="connsiteY2010"/>
                                </a:cxn>
                                <a:cxn ang="0">
                                  <a:pos x="connsiteX2011" y="connsiteY2011"/>
                                </a:cxn>
                                <a:cxn ang="0">
                                  <a:pos x="connsiteX2012" y="connsiteY2012"/>
                                </a:cxn>
                                <a:cxn ang="0">
                                  <a:pos x="connsiteX2013" y="connsiteY2013"/>
                                </a:cxn>
                                <a:cxn ang="0">
                                  <a:pos x="connsiteX2014" y="connsiteY2014"/>
                                </a:cxn>
                                <a:cxn ang="0">
                                  <a:pos x="connsiteX2015" y="connsiteY2015"/>
                                </a:cxn>
                                <a:cxn ang="0">
                                  <a:pos x="connsiteX2016" y="connsiteY2016"/>
                                </a:cxn>
                                <a:cxn ang="0">
                                  <a:pos x="connsiteX2017" y="connsiteY2017"/>
                                </a:cxn>
                                <a:cxn ang="0">
                                  <a:pos x="connsiteX2018" y="connsiteY2018"/>
                                </a:cxn>
                                <a:cxn ang="0">
                                  <a:pos x="connsiteX2019" y="connsiteY2019"/>
                                </a:cxn>
                                <a:cxn ang="0">
                                  <a:pos x="connsiteX2020" y="connsiteY2020"/>
                                </a:cxn>
                                <a:cxn ang="0">
                                  <a:pos x="connsiteX2021" y="connsiteY2021"/>
                                </a:cxn>
                                <a:cxn ang="0">
                                  <a:pos x="connsiteX2022" y="connsiteY2022"/>
                                </a:cxn>
                                <a:cxn ang="0">
                                  <a:pos x="connsiteX2023" y="connsiteY2023"/>
                                </a:cxn>
                                <a:cxn ang="0">
                                  <a:pos x="connsiteX2024" y="connsiteY2024"/>
                                </a:cxn>
                                <a:cxn ang="0">
                                  <a:pos x="connsiteX2025" y="connsiteY2025"/>
                                </a:cxn>
                                <a:cxn ang="0">
                                  <a:pos x="connsiteX2026" y="connsiteY2026"/>
                                </a:cxn>
                                <a:cxn ang="0">
                                  <a:pos x="connsiteX2027" y="connsiteY2027"/>
                                </a:cxn>
                                <a:cxn ang="0">
                                  <a:pos x="connsiteX2028" y="connsiteY2028"/>
                                </a:cxn>
                                <a:cxn ang="0">
                                  <a:pos x="connsiteX2029" y="connsiteY2029"/>
                                </a:cxn>
                                <a:cxn ang="0">
                                  <a:pos x="connsiteX2030" y="connsiteY2030"/>
                                </a:cxn>
                                <a:cxn ang="0">
                                  <a:pos x="connsiteX2031" y="connsiteY2031"/>
                                </a:cxn>
                                <a:cxn ang="0">
                                  <a:pos x="connsiteX2032" y="connsiteY2032"/>
                                </a:cxn>
                                <a:cxn ang="0">
                                  <a:pos x="connsiteX2033" y="connsiteY2033"/>
                                </a:cxn>
                                <a:cxn ang="0">
                                  <a:pos x="connsiteX2034" y="connsiteY2034"/>
                                </a:cxn>
                                <a:cxn ang="0">
                                  <a:pos x="connsiteX2035" y="connsiteY2035"/>
                                </a:cxn>
                                <a:cxn ang="0">
                                  <a:pos x="connsiteX2036" y="connsiteY2036"/>
                                </a:cxn>
                                <a:cxn ang="0">
                                  <a:pos x="connsiteX2037" y="connsiteY2037"/>
                                </a:cxn>
                                <a:cxn ang="0">
                                  <a:pos x="connsiteX2038" y="connsiteY2038"/>
                                </a:cxn>
                                <a:cxn ang="0">
                                  <a:pos x="connsiteX2039" y="connsiteY2039"/>
                                </a:cxn>
                                <a:cxn ang="0">
                                  <a:pos x="connsiteX2040" y="connsiteY2040"/>
                                </a:cxn>
                                <a:cxn ang="0">
                                  <a:pos x="connsiteX2041" y="connsiteY2041"/>
                                </a:cxn>
                                <a:cxn ang="0">
                                  <a:pos x="connsiteX2042" y="connsiteY2042"/>
                                </a:cxn>
                                <a:cxn ang="0">
                                  <a:pos x="connsiteX2043" y="connsiteY2043"/>
                                </a:cxn>
                                <a:cxn ang="0">
                                  <a:pos x="connsiteX2044" y="connsiteY2044"/>
                                </a:cxn>
                                <a:cxn ang="0">
                                  <a:pos x="connsiteX2045" y="connsiteY2045"/>
                                </a:cxn>
                                <a:cxn ang="0">
                                  <a:pos x="connsiteX2046" y="connsiteY2046"/>
                                </a:cxn>
                                <a:cxn ang="0">
                                  <a:pos x="connsiteX2047" y="connsiteY2047"/>
                                </a:cxn>
                                <a:cxn ang="0">
                                  <a:pos x="connsiteX2048" y="connsiteY2048"/>
                                </a:cxn>
                                <a:cxn ang="0">
                                  <a:pos x="connsiteX2049" y="connsiteY2049"/>
                                </a:cxn>
                                <a:cxn ang="0">
                                  <a:pos x="connsiteX2050" y="connsiteY2050"/>
                                </a:cxn>
                                <a:cxn ang="0">
                                  <a:pos x="connsiteX2051" y="connsiteY2051"/>
                                </a:cxn>
                                <a:cxn ang="0">
                                  <a:pos x="connsiteX2052" y="connsiteY2052"/>
                                </a:cxn>
                                <a:cxn ang="0">
                                  <a:pos x="connsiteX2053" y="connsiteY2053"/>
                                </a:cxn>
                                <a:cxn ang="0">
                                  <a:pos x="connsiteX2054" y="connsiteY2054"/>
                                </a:cxn>
                                <a:cxn ang="0">
                                  <a:pos x="connsiteX2055" y="connsiteY2055"/>
                                </a:cxn>
                                <a:cxn ang="0">
                                  <a:pos x="connsiteX2056" y="connsiteY2056"/>
                                </a:cxn>
                                <a:cxn ang="0">
                                  <a:pos x="connsiteX2057" y="connsiteY2057"/>
                                </a:cxn>
                                <a:cxn ang="0">
                                  <a:pos x="connsiteX2058" y="connsiteY2058"/>
                                </a:cxn>
                                <a:cxn ang="0">
                                  <a:pos x="connsiteX2059" y="connsiteY2059"/>
                                </a:cxn>
                                <a:cxn ang="0">
                                  <a:pos x="connsiteX2060" y="connsiteY2060"/>
                                </a:cxn>
                                <a:cxn ang="0">
                                  <a:pos x="connsiteX2061" y="connsiteY2061"/>
                                </a:cxn>
                                <a:cxn ang="0">
                                  <a:pos x="connsiteX2062" y="connsiteY2062"/>
                                </a:cxn>
                                <a:cxn ang="0">
                                  <a:pos x="connsiteX2063" y="connsiteY2063"/>
                                </a:cxn>
                                <a:cxn ang="0">
                                  <a:pos x="connsiteX2064" y="connsiteY2064"/>
                                </a:cxn>
                                <a:cxn ang="0">
                                  <a:pos x="connsiteX2065" y="connsiteY2065"/>
                                </a:cxn>
                                <a:cxn ang="0">
                                  <a:pos x="connsiteX2066" y="connsiteY2066"/>
                                </a:cxn>
                                <a:cxn ang="0">
                                  <a:pos x="connsiteX2067" y="connsiteY2067"/>
                                </a:cxn>
                                <a:cxn ang="0">
                                  <a:pos x="connsiteX2068" y="connsiteY2068"/>
                                </a:cxn>
                                <a:cxn ang="0">
                                  <a:pos x="connsiteX2069" y="connsiteY2069"/>
                                </a:cxn>
                                <a:cxn ang="0">
                                  <a:pos x="connsiteX2070" y="connsiteY2070"/>
                                </a:cxn>
                                <a:cxn ang="0">
                                  <a:pos x="connsiteX2071" y="connsiteY2071"/>
                                </a:cxn>
                                <a:cxn ang="0">
                                  <a:pos x="connsiteX2072" y="connsiteY2072"/>
                                </a:cxn>
                                <a:cxn ang="0">
                                  <a:pos x="connsiteX2073" y="connsiteY2073"/>
                                </a:cxn>
                                <a:cxn ang="0">
                                  <a:pos x="connsiteX2074" y="connsiteY2074"/>
                                </a:cxn>
                                <a:cxn ang="0">
                                  <a:pos x="connsiteX2075" y="connsiteY2075"/>
                                </a:cxn>
                                <a:cxn ang="0">
                                  <a:pos x="connsiteX2076" y="connsiteY2076"/>
                                </a:cxn>
                                <a:cxn ang="0">
                                  <a:pos x="connsiteX2077" y="connsiteY2077"/>
                                </a:cxn>
                                <a:cxn ang="0">
                                  <a:pos x="connsiteX2078" y="connsiteY2078"/>
                                </a:cxn>
                                <a:cxn ang="0">
                                  <a:pos x="connsiteX2079" y="connsiteY2079"/>
                                </a:cxn>
                                <a:cxn ang="0">
                                  <a:pos x="connsiteX2080" y="connsiteY2080"/>
                                </a:cxn>
                                <a:cxn ang="0">
                                  <a:pos x="connsiteX2081" y="connsiteY2081"/>
                                </a:cxn>
                                <a:cxn ang="0">
                                  <a:pos x="connsiteX2082" y="connsiteY2082"/>
                                </a:cxn>
                                <a:cxn ang="0">
                                  <a:pos x="connsiteX2083" y="connsiteY2083"/>
                                </a:cxn>
                                <a:cxn ang="0">
                                  <a:pos x="connsiteX2084" y="connsiteY2084"/>
                                </a:cxn>
                                <a:cxn ang="0">
                                  <a:pos x="connsiteX2085" y="connsiteY2085"/>
                                </a:cxn>
                                <a:cxn ang="0">
                                  <a:pos x="connsiteX2086" y="connsiteY2086"/>
                                </a:cxn>
                                <a:cxn ang="0">
                                  <a:pos x="connsiteX2087" y="connsiteY2087"/>
                                </a:cxn>
                                <a:cxn ang="0">
                                  <a:pos x="connsiteX2088" y="connsiteY2088"/>
                                </a:cxn>
                                <a:cxn ang="0">
                                  <a:pos x="connsiteX2089" y="connsiteY2089"/>
                                </a:cxn>
                                <a:cxn ang="0">
                                  <a:pos x="connsiteX2090" y="connsiteY2090"/>
                                </a:cxn>
                                <a:cxn ang="0">
                                  <a:pos x="connsiteX2091" y="connsiteY2091"/>
                                </a:cxn>
                                <a:cxn ang="0">
                                  <a:pos x="connsiteX2092" y="connsiteY2092"/>
                                </a:cxn>
                                <a:cxn ang="0">
                                  <a:pos x="connsiteX2093" y="connsiteY2093"/>
                                </a:cxn>
                                <a:cxn ang="0">
                                  <a:pos x="connsiteX2094" y="connsiteY2094"/>
                                </a:cxn>
                                <a:cxn ang="0">
                                  <a:pos x="connsiteX2095" y="connsiteY2095"/>
                                </a:cxn>
                                <a:cxn ang="0">
                                  <a:pos x="connsiteX2096" y="connsiteY2096"/>
                                </a:cxn>
                                <a:cxn ang="0">
                                  <a:pos x="connsiteX2097" y="connsiteY2097"/>
                                </a:cxn>
                                <a:cxn ang="0">
                                  <a:pos x="connsiteX2098" y="connsiteY2098"/>
                                </a:cxn>
                                <a:cxn ang="0">
                                  <a:pos x="connsiteX2099" y="connsiteY2099"/>
                                </a:cxn>
                                <a:cxn ang="0">
                                  <a:pos x="connsiteX2100" y="connsiteY2100"/>
                                </a:cxn>
                                <a:cxn ang="0">
                                  <a:pos x="connsiteX2101" y="connsiteY2101"/>
                                </a:cxn>
                                <a:cxn ang="0">
                                  <a:pos x="connsiteX2102" y="connsiteY2102"/>
                                </a:cxn>
                                <a:cxn ang="0">
                                  <a:pos x="connsiteX2103" y="connsiteY2103"/>
                                </a:cxn>
                                <a:cxn ang="0">
                                  <a:pos x="connsiteX2104" y="connsiteY2104"/>
                                </a:cxn>
                                <a:cxn ang="0">
                                  <a:pos x="connsiteX2105" y="connsiteY2105"/>
                                </a:cxn>
                                <a:cxn ang="0">
                                  <a:pos x="connsiteX2106" y="connsiteY2106"/>
                                </a:cxn>
                                <a:cxn ang="0">
                                  <a:pos x="connsiteX2107" y="connsiteY2107"/>
                                </a:cxn>
                                <a:cxn ang="0">
                                  <a:pos x="connsiteX2108" y="connsiteY2108"/>
                                </a:cxn>
                                <a:cxn ang="0">
                                  <a:pos x="connsiteX2109" y="connsiteY2109"/>
                                </a:cxn>
                                <a:cxn ang="0">
                                  <a:pos x="connsiteX2110" y="connsiteY2110"/>
                                </a:cxn>
                                <a:cxn ang="0">
                                  <a:pos x="connsiteX2111" y="connsiteY2111"/>
                                </a:cxn>
                                <a:cxn ang="0">
                                  <a:pos x="connsiteX2112" y="connsiteY2112"/>
                                </a:cxn>
                                <a:cxn ang="0">
                                  <a:pos x="connsiteX2113" y="connsiteY2113"/>
                                </a:cxn>
                                <a:cxn ang="0">
                                  <a:pos x="connsiteX2114" y="connsiteY2114"/>
                                </a:cxn>
                                <a:cxn ang="0">
                                  <a:pos x="connsiteX2115" y="connsiteY2115"/>
                                </a:cxn>
                                <a:cxn ang="0">
                                  <a:pos x="connsiteX2116" y="connsiteY2116"/>
                                </a:cxn>
                                <a:cxn ang="0">
                                  <a:pos x="connsiteX2117" y="connsiteY2117"/>
                                </a:cxn>
                                <a:cxn ang="0">
                                  <a:pos x="connsiteX2118" y="connsiteY2118"/>
                                </a:cxn>
                                <a:cxn ang="0">
                                  <a:pos x="connsiteX2119" y="connsiteY2119"/>
                                </a:cxn>
                                <a:cxn ang="0">
                                  <a:pos x="connsiteX2120" y="connsiteY2120"/>
                                </a:cxn>
                                <a:cxn ang="0">
                                  <a:pos x="connsiteX2121" y="connsiteY2121"/>
                                </a:cxn>
                                <a:cxn ang="0">
                                  <a:pos x="connsiteX2122" y="connsiteY2122"/>
                                </a:cxn>
                                <a:cxn ang="0">
                                  <a:pos x="connsiteX2123" y="connsiteY2123"/>
                                </a:cxn>
                                <a:cxn ang="0">
                                  <a:pos x="connsiteX2124" y="connsiteY2124"/>
                                </a:cxn>
                                <a:cxn ang="0">
                                  <a:pos x="connsiteX2125" y="connsiteY2125"/>
                                </a:cxn>
                                <a:cxn ang="0">
                                  <a:pos x="connsiteX2126" y="connsiteY2126"/>
                                </a:cxn>
                                <a:cxn ang="0">
                                  <a:pos x="connsiteX2127" y="connsiteY2127"/>
                                </a:cxn>
                                <a:cxn ang="0">
                                  <a:pos x="connsiteX2128" y="connsiteY2128"/>
                                </a:cxn>
                                <a:cxn ang="0">
                                  <a:pos x="connsiteX2129" y="connsiteY2129"/>
                                </a:cxn>
                                <a:cxn ang="0">
                                  <a:pos x="connsiteX2130" y="connsiteY2130"/>
                                </a:cxn>
                                <a:cxn ang="0">
                                  <a:pos x="connsiteX2131" y="connsiteY2131"/>
                                </a:cxn>
                                <a:cxn ang="0">
                                  <a:pos x="connsiteX2132" y="connsiteY2132"/>
                                </a:cxn>
                                <a:cxn ang="0">
                                  <a:pos x="connsiteX2133" y="connsiteY2133"/>
                                </a:cxn>
                                <a:cxn ang="0">
                                  <a:pos x="connsiteX2134" y="connsiteY2134"/>
                                </a:cxn>
                                <a:cxn ang="0">
                                  <a:pos x="connsiteX2135" y="connsiteY2135"/>
                                </a:cxn>
                                <a:cxn ang="0">
                                  <a:pos x="connsiteX2136" y="connsiteY2136"/>
                                </a:cxn>
                                <a:cxn ang="0">
                                  <a:pos x="connsiteX2137" y="connsiteY2137"/>
                                </a:cxn>
                                <a:cxn ang="0">
                                  <a:pos x="connsiteX2138" y="connsiteY2138"/>
                                </a:cxn>
                                <a:cxn ang="0">
                                  <a:pos x="connsiteX2139" y="connsiteY2139"/>
                                </a:cxn>
                                <a:cxn ang="0">
                                  <a:pos x="connsiteX2140" y="connsiteY2140"/>
                                </a:cxn>
                                <a:cxn ang="0">
                                  <a:pos x="connsiteX2141" y="connsiteY2141"/>
                                </a:cxn>
                                <a:cxn ang="0">
                                  <a:pos x="connsiteX2142" y="connsiteY2142"/>
                                </a:cxn>
                                <a:cxn ang="0">
                                  <a:pos x="connsiteX2143" y="connsiteY2143"/>
                                </a:cxn>
                                <a:cxn ang="0">
                                  <a:pos x="connsiteX2144" y="connsiteY2144"/>
                                </a:cxn>
                                <a:cxn ang="0">
                                  <a:pos x="connsiteX2145" y="connsiteY2145"/>
                                </a:cxn>
                                <a:cxn ang="0">
                                  <a:pos x="connsiteX2146" y="connsiteY2146"/>
                                </a:cxn>
                                <a:cxn ang="0">
                                  <a:pos x="connsiteX2147" y="connsiteY2147"/>
                                </a:cxn>
                                <a:cxn ang="0">
                                  <a:pos x="connsiteX2148" y="connsiteY2148"/>
                                </a:cxn>
                                <a:cxn ang="0">
                                  <a:pos x="connsiteX2149" y="connsiteY2149"/>
                                </a:cxn>
                                <a:cxn ang="0">
                                  <a:pos x="connsiteX2150" y="connsiteY2150"/>
                                </a:cxn>
                                <a:cxn ang="0">
                                  <a:pos x="connsiteX2151" y="connsiteY2151"/>
                                </a:cxn>
                                <a:cxn ang="0">
                                  <a:pos x="connsiteX2152" y="connsiteY2152"/>
                                </a:cxn>
                                <a:cxn ang="0">
                                  <a:pos x="connsiteX2153" y="connsiteY2153"/>
                                </a:cxn>
                                <a:cxn ang="0">
                                  <a:pos x="connsiteX2154" y="connsiteY2154"/>
                                </a:cxn>
                                <a:cxn ang="0">
                                  <a:pos x="connsiteX2155" y="connsiteY2155"/>
                                </a:cxn>
                                <a:cxn ang="0">
                                  <a:pos x="connsiteX2156" y="connsiteY2156"/>
                                </a:cxn>
                                <a:cxn ang="0">
                                  <a:pos x="connsiteX2157" y="connsiteY2157"/>
                                </a:cxn>
                                <a:cxn ang="0">
                                  <a:pos x="connsiteX2158" y="connsiteY2158"/>
                                </a:cxn>
                                <a:cxn ang="0">
                                  <a:pos x="connsiteX2159" y="connsiteY2159"/>
                                </a:cxn>
                                <a:cxn ang="0">
                                  <a:pos x="connsiteX2160" y="connsiteY2160"/>
                                </a:cxn>
                                <a:cxn ang="0">
                                  <a:pos x="connsiteX2161" y="connsiteY2161"/>
                                </a:cxn>
                                <a:cxn ang="0">
                                  <a:pos x="connsiteX2162" y="connsiteY2162"/>
                                </a:cxn>
                                <a:cxn ang="0">
                                  <a:pos x="connsiteX2163" y="connsiteY2163"/>
                                </a:cxn>
                                <a:cxn ang="0">
                                  <a:pos x="connsiteX2164" y="connsiteY2164"/>
                                </a:cxn>
                                <a:cxn ang="0">
                                  <a:pos x="connsiteX2165" y="connsiteY2165"/>
                                </a:cxn>
                                <a:cxn ang="0">
                                  <a:pos x="connsiteX2166" y="connsiteY2166"/>
                                </a:cxn>
                                <a:cxn ang="0">
                                  <a:pos x="connsiteX2167" y="connsiteY2167"/>
                                </a:cxn>
                                <a:cxn ang="0">
                                  <a:pos x="connsiteX2168" y="connsiteY2168"/>
                                </a:cxn>
                                <a:cxn ang="0">
                                  <a:pos x="connsiteX2169" y="connsiteY2169"/>
                                </a:cxn>
                                <a:cxn ang="0">
                                  <a:pos x="connsiteX2170" y="connsiteY2170"/>
                                </a:cxn>
                                <a:cxn ang="0">
                                  <a:pos x="connsiteX2171" y="connsiteY2171"/>
                                </a:cxn>
                                <a:cxn ang="0">
                                  <a:pos x="connsiteX2172" y="connsiteY2172"/>
                                </a:cxn>
                                <a:cxn ang="0">
                                  <a:pos x="connsiteX2173" y="connsiteY2173"/>
                                </a:cxn>
                                <a:cxn ang="0">
                                  <a:pos x="connsiteX2174" y="connsiteY2174"/>
                                </a:cxn>
                                <a:cxn ang="0">
                                  <a:pos x="connsiteX2175" y="connsiteY2175"/>
                                </a:cxn>
                                <a:cxn ang="0">
                                  <a:pos x="connsiteX2176" y="connsiteY2176"/>
                                </a:cxn>
                                <a:cxn ang="0">
                                  <a:pos x="connsiteX2177" y="connsiteY2177"/>
                                </a:cxn>
                                <a:cxn ang="0">
                                  <a:pos x="connsiteX2178" y="connsiteY2178"/>
                                </a:cxn>
                                <a:cxn ang="0">
                                  <a:pos x="connsiteX2179" y="connsiteY2179"/>
                                </a:cxn>
                                <a:cxn ang="0">
                                  <a:pos x="connsiteX2180" y="connsiteY2180"/>
                                </a:cxn>
                                <a:cxn ang="0">
                                  <a:pos x="connsiteX2181" y="connsiteY2181"/>
                                </a:cxn>
                                <a:cxn ang="0">
                                  <a:pos x="connsiteX2182" y="connsiteY2182"/>
                                </a:cxn>
                                <a:cxn ang="0">
                                  <a:pos x="connsiteX2183" y="connsiteY2183"/>
                                </a:cxn>
                                <a:cxn ang="0">
                                  <a:pos x="connsiteX2184" y="connsiteY2184"/>
                                </a:cxn>
                                <a:cxn ang="0">
                                  <a:pos x="connsiteX2185" y="connsiteY2185"/>
                                </a:cxn>
                                <a:cxn ang="0">
                                  <a:pos x="connsiteX2186" y="connsiteY2186"/>
                                </a:cxn>
                                <a:cxn ang="0">
                                  <a:pos x="connsiteX2187" y="connsiteY2187"/>
                                </a:cxn>
                                <a:cxn ang="0">
                                  <a:pos x="connsiteX2188" y="connsiteY2188"/>
                                </a:cxn>
                                <a:cxn ang="0">
                                  <a:pos x="connsiteX2189" y="connsiteY2189"/>
                                </a:cxn>
                                <a:cxn ang="0">
                                  <a:pos x="connsiteX2190" y="connsiteY2190"/>
                                </a:cxn>
                                <a:cxn ang="0">
                                  <a:pos x="connsiteX2191" y="connsiteY2191"/>
                                </a:cxn>
                                <a:cxn ang="0">
                                  <a:pos x="connsiteX2192" y="connsiteY2192"/>
                                </a:cxn>
                                <a:cxn ang="0">
                                  <a:pos x="connsiteX2193" y="connsiteY2193"/>
                                </a:cxn>
                                <a:cxn ang="0">
                                  <a:pos x="connsiteX2194" y="connsiteY2194"/>
                                </a:cxn>
                                <a:cxn ang="0">
                                  <a:pos x="connsiteX2195" y="connsiteY2195"/>
                                </a:cxn>
                                <a:cxn ang="0">
                                  <a:pos x="connsiteX2196" y="connsiteY2196"/>
                                </a:cxn>
                                <a:cxn ang="0">
                                  <a:pos x="connsiteX2197" y="connsiteY2197"/>
                                </a:cxn>
                                <a:cxn ang="0">
                                  <a:pos x="connsiteX2198" y="connsiteY2198"/>
                                </a:cxn>
                                <a:cxn ang="0">
                                  <a:pos x="connsiteX2199" y="connsiteY2199"/>
                                </a:cxn>
                                <a:cxn ang="0">
                                  <a:pos x="connsiteX2200" y="connsiteY2200"/>
                                </a:cxn>
                                <a:cxn ang="0">
                                  <a:pos x="connsiteX2201" y="connsiteY2201"/>
                                </a:cxn>
                                <a:cxn ang="0">
                                  <a:pos x="connsiteX2202" y="connsiteY2202"/>
                                </a:cxn>
                                <a:cxn ang="0">
                                  <a:pos x="connsiteX2203" y="connsiteY2203"/>
                                </a:cxn>
                                <a:cxn ang="0">
                                  <a:pos x="connsiteX2204" y="connsiteY2204"/>
                                </a:cxn>
                                <a:cxn ang="0">
                                  <a:pos x="connsiteX2205" y="connsiteY2205"/>
                                </a:cxn>
                                <a:cxn ang="0">
                                  <a:pos x="connsiteX2206" y="connsiteY2206"/>
                                </a:cxn>
                                <a:cxn ang="0">
                                  <a:pos x="connsiteX2207" y="connsiteY2207"/>
                                </a:cxn>
                                <a:cxn ang="0">
                                  <a:pos x="connsiteX2208" y="connsiteY2208"/>
                                </a:cxn>
                                <a:cxn ang="0">
                                  <a:pos x="connsiteX2209" y="connsiteY2209"/>
                                </a:cxn>
                                <a:cxn ang="0">
                                  <a:pos x="connsiteX2210" y="connsiteY2210"/>
                                </a:cxn>
                                <a:cxn ang="0">
                                  <a:pos x="connsiteX2211" y="connsiteY2211"/>
                                </a:cxn>
                                <a:cxn ang="0">
                                  <a:pos x="connsiteX2212" y="connsiteY2212"/>
                                </a:cxn>
                                <a:cxn ang="0">
                                  <a:pos x="connsiteX2213" y="connsiteY2213"/>
                                </a:cxn>
                                <a:cxn ang="0">
                                  <a:pos x="connsiteX2214" y="connsiteY2214"/>
                                </a:cxn>
                                <a:cxn ang="0">
                                  <a:pos x="connsiteX2215" y="connsiteY2215"/>
                                </a:cxn>
                                <a:cxn ang="0">
                                  <a:pos x="connsiteX2216" y="connsiteY2216"/>
                                </a:cxn>
                                <a:cxn ang="0">
                                  <a:pos x="connsiteX2217" y="connsiteY2217"/>
                                </a:cxn>
                                <a:cxn ang="0">
                                  <a:pos x="connsiteX2218" y="connsiteY2218"/>
                                </a:cxn>
                                <a:cxn ang="0">
                                  <a:pos x="connsiteX2219" y="connsiteY2219"/>
                                </a:cxn>
                                <a:cxn ang="0">
                                  <a:pos x="connsiteX2220" y="connsiteY2220"/>
                                </a:cxn>
                                <a:cxn ang="0">
                                  <a:pos x="connsiteX2221" y="connsiteY2221"/>
                                </a:cxn>
                                <a:cxn ang="0">
                                  <a:pos x="connsiteX2222" y="connsiteY2222"/>
                                </a:cxn>
                                <a:cxn ang="0">
                                  <a:pos x="connsiteX2223" y="connsiteY2223"/>
                                </a:cxn>
                                <a:cxn ang="0">
                                  <a:pos x="connsiteX2224" y="connsiteY2224"/>
                                </a:cxn>
                                <a:cxn ang="0">
                                  <a:pos x="connsiteX2225" y="connsiteY2225"/>
                                </a:cxn>
                                <a:cxn ang="0">
                                  <a:pos x="connsiteX2226" y="connsiteY2226"/>
                                </a:cxn>
                                <a:cxn ang="0">
                                  <a:pos x="connsiteX2227" y="connsiteY2227"/>
                                </a:cxn>
                                <a:cxn ang="0">
                                  <a:pos x="connsiteX2228" y="connsiteY2228"/>
                                </a:cxn>
                                <a:cxn ang="0">
                                  <a:pos x="connsiteX2229" y="connsiteY2229"/>
                                </a:cxn>
                                <a:cxn ang="0">
                                  <a:pos x="connsiteX2230" y="connsiteY2230"/>
                                </a:cxn>
                                <a:cxn ang="0">
                                  <a:pos x="connsiteX2231" y="connsiteY2231"/>
                                </a:cxn>
                                <a:cxn ang="0">
                                  <a:pos x="connsiteX2232" y="connsiteY2232"/>
                                </a:cxn>
                                <a:cxn ang="0">
                                  <a:pos x="connsiteX2233" y="connsiteY2233"/>
                                </a:cxn>
                                <a:cxn ang="0">
                                  <a:pos x="connsiteX2234" y="connsiteY2234"/>
                                </a:cxn>
                                <a:cxn ang="0">
                                  <a:pos x="connsiteX2235" y="connsiteY2235"/>
                                </a:cxn>
                                <a:cxn ang="0">
                                  <a:pos x="connsiteX2236" y="connsiteY2236"/>
                                </a:cxn>
                                <a:cxn ang="0">
                                  <a:pos x="connsiteX2237" y="connsiteY2237"/>
                                </a:cxn>
                                <a:cxn ang="0">
                                  <a:pos x="connsiteX2238" y="connsiteY2238"/>
                                </a:cxn>
                                <a:cxn ang="0">
                                  <a:pos x="connsiteX2239" y="connsiteY2239"/>
                                </a:cxn>
                                <a:cxn ang="0">
                                  <a:pos x="connsiteX2240" y="connsiteY2240"/>
                                </a:cxn>
                                <a:cxn ang="0">
                                  <a:pos x="connsiteX2241" y="connsiteY2241"/>
                                </a:cxn>
                                <a:cxn ang="0">
                                  <a:pos x="connsiteX2242" y="connsiteY2242"/>
                                </a:cxn>
                                <a:cxn ang="0">
                                  <a:pos x="connsiteX2243" y="connsiteY2243"/>
                                </a:cxn>
                                <a:cxn ang="0">
                                  <a:pos x="connsiteX2244" y="connsiteY2244"/>
                                </a:cxn>
                                <a:cxn ang="0">
                                  <a:pos x="connsiteX2245" y="connsiteY2245"/>
                                </a:cxn>
                                <a:cxn ang="0">
                                  <a:pos x="connsiteX2246" y="connsiteY2246"/>
                                </a:cxn>
                                <a:cxn ang="0">
                                  <a:pos x="connsiteX2247" y="connsiteY2247"/>
                                </a:cxn>
                                <a:cxn ang="0">
                                  <a:pos x="connsiteX2248" y="connsiteY2248"/>
                                </a:cxn>
                                <a:cxn ang="0">
                                  <a:pos x="connsiteX2249" y="connsiteY2249"/>
                                </a:cxn>
                                <a:cxn ang="0">
                                  <a:pos x="connsiteX2250" y="connsiteY2250"/>
                                </a:cxn>
                                <a:cxn ang="0">
                                  <a:pos x="connsiteX2251" y="connsiteY2251"/>
                                </a:cxn>
                                <a:cxn ang="0">
                                  <a:pos x="connsiteX2252" y="connsiteY2252"/>
                                </a:cxn>
                                <a:cxn ang="0">
                                  <a:pos x="connsiteX2253" y="connsiteY2253"/>
                                </a:cxn>
                                <a:cxn ang="0">
                                  <a:pos x="connsiteX2254" y="connsiteY2254"/>
                                </a:cxn>
                                <a:cxn ang="0">
                                  <a:pos x="connsiteX2255" y="connsiteY2255"/>
                                </a:cxn>
                                <a:cxn ang="0">
                                  <a:pos x="connsiteX2256" y="connsiteY2256"/>
                                </a:cxn>
                                <a:cxn ang="0">
                                  <a:pos x="connsiteX2257" y="connsiteY2257"/>
                                </a:cxn>
                                <a:cxn ang="0">
                                  <a:pos x="connsiteX2258" y="connsiteY2258"/>
                                </a:cxn>
                                <a:cxn ang="0">
                                  <a:pos x="connsiteX2259" y="connsiteY2259"/>
                                </a:cxn>
                                <a:cxn ang="0">
                                  <a:pos x="connsiteX2260" y="connsiteY2260"/>
                                </a:cxn>
                                <a:cxn ang="0">
                                  <a:pos x="connsiteX2261" y="connsiteY2261"/>
                                </a:cxn>
                                <a:cxn ang="0">
                                  <a:pos x="connsiteX2262" y="connsiteY2262"/>
                                </a:cxn>
                                <a:cxn ang="0">
                                  <a:pos x="connsiteX2263" y="connsiteY2263"/>
                                </a:cxn>
                                <a:cxn ang="0">
                                  <a:pos x="connsiteX2264" y="connsiteY2264"/>
                                </a:cxn>
                                <a:cxn ang="0">
                                  <a:pos x="connsiteX2265" y="connsiteY2265"/>
                                </a:cxn>
                                <a:cxn ang="0">
                                  <a:pos x="connsiteX2266" y="connsiteY2266"/>
                                </a:cxn>
                                <a:cxn ang="0">
                                  <a:pos x="connsiteX2267" y="connsiteY2267"/>
                                </a:cxn>
                                <a:cxn ang="0">
                                  <a:pos x="connsiteX2268" y="connsiteY2268"/>
                                </a:cxn>
                                <a:cxn ang="0">
                                  <a:pos x="connsiteX2269" y="connsiteY2269"/>
                                </a:cxn>
                                <a:cxn ang="0">
                                  <a:pos x="connsiteX2270" y="connsiteY2270"/>
                                </a:cxn>
                                <a:cxn ang="0">
                                  <a:pos x="connsiteX2271" y="connsiteY2271"/>
                                </a:cxn>
                                <a:cxn ang="0">
                                  <a:pos x="connsiteX2272" y="connsiteY2272"/>
                                </a:cxn>
                                <a:cxn ang="0">
                                  <a:pos x="connsiteX2273" y="connsiteY2273"/>
                                </a:cxn>
                                <a:cxn ang="0">
                                  <a:pos x="connsiteX2274" y="connsiteY2274"/>
                                </a:cxn>
                                <a:cxn ang="0">
                                  <a:pos x="connsiteX2275" y="connsiteY2275"/>
                                </a:cxn>
                                <a:cxn ang="0">
                                  <a:pos x="connsiteX2276" y="connsiteY2276"/>
                                </a:cxn>
                                <a:cxn ang="0">
                                  <a:pos x="connsiteX2277" y="connsiteY2277"/>
                                </a:cxn>
                                <a:cxn ang="0">
                                  <a:pos x="connsiteX2278" y="connsiteY2278"/>
                                </a:cxn>
                                <a:cxn ang="0">
                                  <a:pos x="connsiteX2279" y="connsiteY2279"/>
                                </a:cxn>
                                <a:cxn ang="0">
                                  <a:pos x="connsiteX2280" y="connsiteY2280"/>
                                </a:cxn>
                                <a:cxn ang="0">
                                  <a:pos x="connsiteX2281" y="connsiteY2281"/>
                                </a:cxn>
                                <a:cxn ang="0">
                                  <a:pos x="connsiteX2282" y="connsiteY2282"/>
                                </a:cxn>
                                <a:cxn ang="0">
                                  <a:pos x="connsiteX2283" y="connsiteY2283"/>
                                </a:cxn>
                                <a:cxn ang="0">
                                  <a:pos x="connsiteX2284" y="connsiteY2284"/>
                                </a:cxn>
                                <a:cxn ang="0">
                                  <a:pos x="connsiteX2285" y="connsiteY2285"/>
                                </a:cxn>
                                <a:cxn ang="0">
                                  <a:pos x="connsiteX2286" y="connsiteY2286"/>
                                </a:cxn>
                                <a:cxn ang="0">
                                  <a:pos x="connsiteX2287" y="connsiteY2287"/>
                                </a:cxn>
                                <a:cxn ang="0">
                                  <a:pos x="connsiteX2288" y="connsiteY2288"/>
                                </a:cxn>
                                <a:cxn ang="0">
                                  <a:pos x="connsiteX2289" y="connsiteY2289"/>
                                </a:cxn>
                                <a:cxn ang="0">
                                  <a:pos x="connsiteX2290" y="connsiteY2290"/>
                                </a:cxn>
                                <a:cxn ang="0">
                                  <a:pos x="connsiteX2291" y="connsiteY2291"/>
                                </a:cxn>
                                <a:cxn ang="0">
                                  <a:pos x="connsiteX2292" y="connsiteY2292"/>
                                </a:cxn>
                                <a:cxn ang="0">
                                  <a:pos x="connsiteX2293" y="connsiteY2293"/>
                                </a:cxn>
                                <a:cxn ang="0">
                                  <a:pos x="connsiteX2294" y="connsiteY2294"/>
                                </a:cxn>
                                <a:cxn ang="0">
                                  <a:pos x="connsiteX2295" y="connsiteY2295"/>
                                </a:cxn>
                                <a:cxn ang="0">
                                  <a:pos x="connsiteX2296" y="connsiteY2296"/>
                                </a:cxn>
                                <a:cxn ang="0">
                                  <a:pos x="connsiteX2297" y="connsiteY2297"/>
                                </a:cxn>
                                <a:cxn ang="0">
                                  <a:pos x="connsiteX2298" y="connsiteY2298"/>
                                </a:cxn>
                                <a:cxn ang="0">
                                  <a:pos x="connsiteX2299" y="connsiteY2299"/>
                                </a:cxn>
                                <a:cxn ang="0">
                                  <a:pos x="connsiteX2300" y="connsiteY2300"/>
                                </a:cxn>
                                <a:cxn ang="0">
                                  <a:pos x="connsiteX2301" y="connsiteY2301"/>
                                </a:cxn>
                                <a:cxn ang="0">
                                  <a:pos x="connsiteX2302" y="connsiteY2302"/>
                                </a:cxn>
                                <a:cxn ang="0">
                                  <a:pos x="connsiteX2303" y="connsiteY2303"/>
                                </a:cxn>
                                <a:cxn ang="0">
                                  <a:pos x="connsiteX2304" y="connsiteY2304"/>
                                </a:cxn>
                                <a:cxn ang="0">
                                  <a:pos x="connsiteX2305" y="connsiteY2305"/>
                                </a:cxn>
                                <a:cxn ang="0">
                                  <a:pos x="connsiteX2306" y="connsiteY2306"/>
                                </a:cxn>
                                <a:cxn ang="0">
                                  <a:pos x="connsiteX2307" y="connsiteY2307"/>
                                </a:cxn>
                                <a:cxn ang="0">
                                  <a:pos x="connsiteX2308" y="connsiteY2308"/>
                                </a:cxn>
                                <a:cxn ang="0">
                                  <a:pos x="connsiteX2309" y="connsiteY2309"/>
                                </a:cxn>
                                <a:cxn ang="0">
                                  <a:pos x="connsiteX2310" y="connsiteY2310"/>
                                </a:cxn>
                                <a:cxn ang="0">
                                  <a:pos x="connsiteX2311" y="connsiteY2311"/>
                                </a:cxn>
                                <a:cxn ang="0">
                                  <a:pos x="connsiteX2312" y="connsiteY2312"/>
                                </a:cxn>
                                <a:cxn ang="0">
                                  <a:pos x="connsiteX2313" y="connsiteY2313"/>
                                </a:cxn>
                                <a:cxn ang="0">
                                  <a:pos x="connsiteX2314" y="connsiteY2314"/>
                                </a:cxn>
                                <a:cxn ang="0">
                                  <a:pos x="connsiteX2315" y="connsiteY2315"/>
                                </a:cxn>
                                <a:cxn ang="0">
                                  <a:pos x="connsiteX2316" y="connsiteY2316"/>
                                </a:cxn>
                                <a:cxn ang="0">
                                  <a:pos x="connsiteX2317" y="connsiteY2317"/>
                                </a:cxn>
                                <a:cxn ang="0">
                                  <a:pos x="connsiteX2318" y="connsiteY2318"/>
                                </a:cxn>
                                <a:cxn ang="0">
                                  <a:pos x="connsiteX2319" y="connsiteY2319"/>
                                </a:cxn>
                                <a:cxn ang="0">
                                  <a:pos x="connsiteX2320" y="connsiteY2320"/>
                                </a:cxn>
                                <a:cxn ang="0">
                                  <a:pos x="connsiteX2321" y="connsiteY2321"/>
                                </a:cxn>
                                <a:cxn ang="0">
                                  <a:pos x="connsiteX2322" y="connsiteY2322"/>
                                </a:cxn>
                                <a:cxn ang="0">
                                  <a:pos x="connsiteX2323" y="connsiteY2323"/>
                                </a:cxn>
                                <a:cxn ang="0">
                                  <a:pos x="connsiteX2324" y="connsiteY2324"/>
                                </a:cxn>
                                <a:cxn ang="0">
                                  <a:pos x="connsiteX2325" y="connsiteY2325"/>
                                </a:cxn>
                                <a:cxn ang="0">
                                  <a:pos x="connsiteX2326" y="connsiteY2326"/>
                                </a:cxn>
                                <a:cxn ang="0">
                                  <a:pos x="connsiteX2327" y="connsiteY2327"/>
                                </a:cxn>
                                <a:cxn ang="0">
                                  <a:pos x="connsiteX2328" y="connsiteY2328"/>
                                </a:cxn>
                                <a:cxn ang="0">
                                  <a:pos x="connsiteX2329" y="connsiteY2329"/>
                                </a:cxn>
                                <a:cxn ang="0">
                                  <a:pos x="connsiteX2330" y="connsiteY2330"/>
                                </a:cxn>
                                <a:cxn ang="0">
                                  <a:pos x="connsiteX2331" y="connsiteY2331"/>
                                </a:cxn>
                                <a:cxn ang="0">
                                  <a:pos x="connsiteX2332" y="connsiteY2332"/>
                                </a:cxn>
                                <a:cxn ang="0">
                                  <a:pos x="connsiteX2333" y="connsiteY2333"/>
                                </a:cxn>
                                <a:cxn ang="0">
                                  <a:pos x="connsiteX2334" y="connsiteY2334"/>
                                </a:cxn>
                                <a:cxn ang="0">
                                  <a:pos x="connsiteX2335" y="connsiteY2335"/>
                                </a:cxn>
                                <a:cxn ang="0">
                                  <a:pos x="connsiteX2336" y="connsiteY2336"/>
                                </a:cxn>
                                <a:cxn ang="0">
                                  <a:pos x="connsiteX2337" y="connsiteY2337"/>
                                </a:cxn>
                                <a:cxn ang="0">
                                  <a:pos x="connsiteX2338" y="connsiteY2338"/>
                                </a:cxn>
                                <a:cxn ang="0">
                                  <a:pos x="connsiteX2339" y="connsiteY2339"/>
                                </a:cxn>
                                <a:cxn ang="0">
                                  <a:pos x="connsiteX2340" y="connsiteY2340"/>
                                </a:cxn>
                                <a:cxn ang="0">
                                  <a:pos x="connsiteX2341" y="connsiteY2341"/>
                                </a:cxn>
                                <a:cxn ang="0">
                                  <a:pos x="connsiteX2342" y="connsiteY2342"/>
                                </a:cxn>
                                <a:cxn ang="0">
                                  <a:pos x="connsiteX2343" y="connsiteY2343"/>
                                </a:cxn>
                                <a:cxn ang="0">
                                  <a:pos x="connsiteX2344" y="connsiteY2344"/>
                                </a:cxn>
                                <a:cxn ang="0">
                                  <a:pos x="connsiteX2345" y="connsiteY2345"/>
                                </a:cxn>
                                <a:cxn ang="0">
                                  <a:pos x="connsiteX2346" y="connsiteY2346"/>
                                </a:cxn>
                                <a:cxn ang="0">
                                  <a:pos x="connsiteX2347" y="connsiteY2347"/>
                                </a:cxn>
                                <a:cxn ang="0">
                                  <a:pos x="connsiteX2348" y="connsiteY2348"/>
                                </a:cxn>
                                <a:cxn ang="0">
                                  <a:pos x="connsiteX2349" y="connsiteY2349"/>
                                </a:cxn>
                                <a:cxn ang="0">
                                  <a:pos x="connsiteX2350" y="connsiteY2350"/>
                                </a:cxn>
                                <a:cxn ang="0">
                                  <a:pos x="connsiteX2351" y="connsiteY2351"/>
                                </a:cxn>
                                <a:cxn ang="0">
                                  <a:pos x="connsiteX2352" y="connsiteY2352"/>
                                </a:cxn>
                                <a:cxn ang="0">
                                  <a:pos x="connsiteX2353" y="connsiteY2353"/>
                                </a:cxn>
                                <a:cxn ang="0">
                                  <a:pos x="connsiteX2354" y="connsiteY2354"/>
                                </a:cxn>
                                <a:cxn ang="0">
                                  <a:pos x="connsiteX2355" y="connsiteY2355"/>
                                </a:cxn>
                                <a:cxn ang="0">
                                  <a:pos x="connsiteX2356" y="connsiteY2356"/>
                                </a:cxn>
                                <a:cxn ang="0">
                                  <a:pos x="connsiteX2357" y="connsiteY2357"/>
                                </a:cxn>
                                <a:cxn ang="0">
                                  <a:pos x="connsiteX2358" y="connsiteY2358"/>
                                </a:cxn>
                                <a:cxn ang="0">
                                  <a:pos x="connsiteX2359" y="connsiteY2359"/>
                                </a:cxn>
                                <a:cxn ang="0">
                                  <a:pos x="connsiteX2360" y="connsiteY2360"/>
                                </a:cxn>
                                <a:cxn ang="0">
                                  <a:pos x="connsiteX2361" y="connsiteY2361"/>
                                </a:cxn>
                                <a:cxn ang="0">
                                  <a:pos x="connsiteX2362" y="connsiteY2362"/>
                                </a:cxn>
                                <a:cxn ang="0">
                                  <a:pos x="connsiteX2363" y="connsiteY2363"/>
                                </a:cxn>
                                <a:cxn ang="0">
                                  <a:pos x="connsiteX2364" y="connsiteY2364"/>
                                </a:cxn>
                                <a:cxn ang="0">
                                  <a:pos x="connsiteX2365" y="connsiteY2365"/>
                                </a:cxn>
                                <a:cxn ang="0">
                                  <a:pos x="connsiteX2366" y="connsiteY2366"/>
                                </a:cxn>
                                <a:cxn ang="0">
                                  <a:pos x="connsiteX2367" y="connsiteY2367"/>
                                </a:cxn>
                                <a:cxn ang="0">
                                  <a:pos x="connsiteX2368" y="connsiteY2368"/>
                                </a:cxn>
                                <a:cxn ang="0">
                                  <a:pos x="connsiteX2369" y="connsiteY2369"/>
                                </a:cxn>
                                <a:cxn ang="0">
                                  <a:pos x="connsiteX2370" y="connsiteY2370"/>
                                </a:cxn>
                                <a:cxn ang="0">
                                  <a:pos x="connsiteX2371" y="connsiteY2371"/>
                                </a:cxn>
                                <a:cxn ang="0">
                                  <a:pos x="connsiteX2372" y="connsiteY2372"/>
                                </a:cxn>
                                <a:cxn ang="0">
                                  <a:pos x="connsiteX2373" y="connsiteY2373"/>
                                </a:cxn>
                                <a:cxn ang="0">
                                  <a:pos x="connsiteX2374" y="connsiteY2374"/>
                                </a:cxn>
                                <a:cxn ang="0">
                                  <a:pos x="connsiteX2375" y="connsiteY2375"/>
                                </a:cxn>
                                <a:cxn ang="0">
                                  <a:pos x="connsiteX2376" y="connsiteY2376"/>
                                </a:cxn>
                                <a:cxn ang="0">
                                  <a:pos x="connsiteX2377" y="connsiteY2377"/>
                                </a:cxn>
                                <a:cxn ang="0">
                                  <a:pos x="connsiteX2378" y="connsiteY2378"/>
                                </a:cxn>
                                <a:cxn ang="0">
                                  <a:pos x="connsiteX2379" y="connsiteY2379"/>
                                </a:cxn>
                                <a:cxn ang="0">
                                  <a:pos x="connsiteX2380" y="connsiteY2380"/>
                                </a:cxn>
                                <a:cxn ang="0">
                                  <a:pos x="connsiteX2381" y="connsiteY2381"/>
                                </a:cxn>
                                <a:cxn ang="0">
                                  <a:pos x="connsiteX2382" y="connsiteY2382"/>
                                </a:cxn>
                                <a:cxn ang="0">
                                  <a:pos x="connsiteX2383" y="connsiteY2383"/>
                                </a:cxn>
                                <a:cxn ang="0">
                                  <a:pos x="connsiteX2384" y="connsiteY2384"/>
                                </a:cxn>
                                <a:cxn ang="0">
                                  <a:pos x="connsiteX2385" y="connsiteY2385"/>
                                </a:cxn>
                                <a:cxn ang="0">
                                  <a:pos x="connsiteX2386" y="connsiteY2386"/>
                                </a:cxn>
                                <a:cxn ang="0">
                                  <a:pos x="connsiteX2387" y="connsiteY2387"/>
                                </a:cxn>
                                <a:cxn ang="0">
                                  <a:pos x="connsiteX2388" y="connsiteY2388"/>
                                </a:cxn>
                                <a:cxn ang="0">
                                  <a:pos x="connsiteX2389" y="connsiteY2389"/>
                                </a:cxn>
                                <a:cxn ang="0">
                                  <a:pos x="connsiteX2390" y="connsiteY2390"/>
                                </a:cxn>
                                <a:cxn ang="0">
                                  <a:pos x="connsiteX2391" y="connsiteY2391"/>
                                </a:cxn>
                                <a:cxn ang="0">
                                  <a:pos x="connsiteX2392" y="connsiteY2392"/>
                                </a:cxn>
                                <a:cxn ang="0">
                                  <a:pos x="connsiteX2393" y="connsiteY2393"/>
                                </a:cxn>
                                <a:cxn ang="0">
                                  <a:pos x="connsiteX2394" y="connsiteY2394"/>
                                </a:cxn>
                                <a:cxn ang="0">
                                  <a:pos x="connsiteX2395" y="connsiteY2395"/>
                                </a:cxn>
                                <a:cxn ang="0">
                                  <a:pos x="connsiteX2396" y="connsiteY2396"/>
                                </a:cxn>
                                <a:cxn ang="0">
                                  <a:pos x="connsiteX2397" y="connsiteY2397"/>
                                </a:cxn>
                                <a:cxn ang="0">
                                  <a:pos x="connsiteX2398" y="connsiteY2398"/>
                                </a:cxn>
                                <a:cxn ang="0">
                                  <a:pos x="connsiteX2399" y="connsiteY2399"/>
                                </a:cxn>
                                <a:cxn ang="0">
                                  <a:pos x="connsiteX2400" y="connsiteY2400"/>
                                </a:cxn>
                                <a:cxn ang="0">
                                  <a:pos x="connsiteX2401" y="connsiteY2401"/>
                                </a:cxn>
                                <a:cxn ang="0">
                                  <a:pos x="connsiteX2402" y="connsiteY2402"/>
                                </a:cxn>
                                <a:cxn ang="0">
                                  <a:pos x="connsiteX2403" y="connsiteY2403"/>
                                </a:cxn>
                                <a:cxn ang="0">
                                  <a:pos x="connsiteX2404" y="connsiteY2404"/>
                                </a:cxn>
                                <a:cxn ang="0">
                                  <a:pos x="connsiteX2405" y="connsiteY2405"/>
                                </a:cxn>
                                <a:cxn ang="0">
                                  <a:pos x="connsiteX2406" y="connsiteY2406"/>
                                </a:cxn>
                                <a:cxn ang="0">
                                  <a:pos x="connsiteX2407" y="connsiteY2407"/>
                                </a:cxn>
                                <a:cxn ang="0">
                                  <a:pos x="connsiteX2408" y="connsiteY2408"/>
                                </a:cxn>
                                <a:cxn ang="0">
                                  <a:pos x="connsiteX2409" y="connsiteY2409"/>
                                </a:cxn>
                                <a:cxn ang="0">
                                  <a:pos x="connsiteX2410" y="connsiteY2410"/>
                                </a:cxn>
                                <a:cxn ang="0">
                                  <a:pos x="connsiteX2411" y="connsiteY2411"/>
                                </a:cxn>
                                <a:cxn ang="0">
                                  <a:pos x="connsiteX2412" y="connsiteY2412"/>
                                </a:cxn>
                                <a:cxn ang="0">
                                  <a:pos x="connsiteX2413" y="connsiteY2413"/>
                                </a:cxn>
                                <a:cxn ang="0">
                                  <a:pos x="connsiteX2414" y="connsiteY2414"/>
                                </a:cxn>
                                <a:cxn ang="0">
                                  <a:pos x="connsiteX2415" y="connsiteY2415"/>
                                </a:cxn>
                                <a:cxn ang="0">
                                  <a:pos x="connsiteX2416" y="connsiteY2416"/>
                                </a:cxn>
                                <a:cxn ang="0">
                                  <a:pos x="connsiteX2417" y="connsiteY2417"/>
                                </a:cxn>
                                <a:cxn ang="0">
                                  <a:pos x="connsiteX2418" y="connsiteY2418"/>
                                </a:cxn>
                                <a:cxn ang="0">
                                  <a:pos x="connsiteX2419" y="connsiteY2419"/>
                                </a:cxn>
                                <a:cxn ang="0">
                                  <a:pos x="connsiteX2420" y="connsiteY2420"/>
                                </a:cxn>
                                <a:cxn ang="0">
                                  <a:pos x="connsiteX2421" y="connsiteY2421"/>
                                </a:cxn>
                                <a:cxn ang="0">
                                  <a:pos x="connsiteX2422" y="connsiteY2422"/>
                                </a:cxn>
                                <a:cxn ang="0">
                                  <a:pos x="connsiteX2423" y="connsiteY2423"/>
                                </a:cxn>
                                <a:cxn ang="0">
                                  <a:pos x="connsiteX2424" y="connsiteY2424"/>
                                </a:cxn>
                                <a:cxn ang="0">
                                  <a:pos x="connsiteX2425" y="connsiteY2425"/>
                                </a:cxn>
                                <a:cxn ang="0">
                                  <a:pos x="connsiteX2426" y="connsiteY2426"/>
                                </a:cxn>
                                <a:cxn ang="0">
                                  <a:pos x="connsiteX2427" y="connsiteY2427"/>
                                </a:cxn>
                                <a:cxn ang="0">
                                  <a:pos x="connsiteX2428" y="connsiteY2428"/>
                                </a:cxn>
                                <a:cxn ang="0">
                                  <a:pos x="connsiteX2429" y="connsiteY2429"/>
                                </a:cxn>
                                <a:cxn ang="0">
                                  <a:pos x="connsiteX2430" y="connsiteY2430"/>
                                </a:cxn>
                                <a:cxn ang="0">
                                  <a:pos x="connsiteX2431" y="connsiteY2431"/>
                                </a:cxn>
                                <a:cxn ang="0">
                                  <a:pos x="connsiteX2432" y="connsiteY2432"/>
                                </a:cxn>
                                <a:cxn ang="0">
                                  <a:pos x="connsiteX2433" y="connsiteY2433"/>
                                </a:cxn>
                                <a:cxn ang="0">
                                  <a:pos x="connsiteX2434" y="connsiteY2434"/>
                                </a:cxn>
                                <a:cxn ang="0">
                                  <a:pos x="connsiteX2435" y="connsiteY2435"/>
                                </a:cxn>
                                <a:cxn ang="0">
                                  <a:pos x="connsiteX2436" y="connsiteY2436"/>
                                </a:cxn>
                                <a:cxn ang="0">
                                  <a:pos x="connsiteX2437" y="connsiteY2437"/>
                                </a:cxn>
                                <a:cxn ang="0">
                                  <a:pos x="connsiteX2438" y="connsiteY2438"/>
                                </a:cxn>
                                <a:cxn ang="0">
                                  <a:pos x="connsiteX2439" y="connsiteY2439"/>
                                </a:cxn>
                                <a:cxn ang="0">
                                  <a:pos x="connsiteX2440" y="connsiteY2440"/>
                                </a:cxn>
                                <a:cxn ang="0">
                                  <a:pos x="connsiteX2441" y="connsiteY2441"/>
                                </a:cxn>
                                <a:cxn ang="0">
                                  <a:pos x="connsiteX2442" y="connsiteY2442"/>
                                </a:cxn>
                                <a:cxn ang="0">
                                  <a:pos x="connsiteX2443" y="connsiteY2443"/>
                                </a:cxn>
                                <a:cxn ang="0">
                                  <a:pos x="connsiteX2444" y="connsiteY2444"/>
                                </a:cxn>
                                <a:cxn ang="0">
                                  <a:pos x="connsiteX2445" y="connsiteY2445"/>
                                </a:cxn>
                                <a:cxn ang="0">
                                  <a:pos x="connsiteX2446" y="connsiteY2446"/>
                                </a:cxn>
                                <a:cxn ang="0">
                                  <a:pos x="connsiteX2447" y="connsiteY2447"/>
                                </a:cxn>
                                <a:cxn ang="0">
                                  <a:pos x="connsiteX2448" y="connsiteY2448"/>
                                </a:cxn>
                                <a:cxn ang="0">
                                  <a:pos x="connsiteX2449" y="connsiteY2449"/>
                                </a:cxn>
                                <a:cxn ang="0">
                                  <a:pos x="connsiteX2450" y="connsiteY2450"/>
                                </a:cxn>
                                <a:cxn ang="0">
                                  <a:pos x="connsiteX2451" y="connsiteY2451"/>
                                </a:cxn>
                                <a:cxn ang="0">
                                  <a:pos x="connsiteX2452" y="connsiteY2452"/>
                                </a:cxn>
                                <a:cxn ang="0">
                                  <a:pos x="connsiteX2453" y="connsiteY2453"/>
                                </a:cxn>
                                <a:cxn ang="0">
                                  <a:pos x="connsiteX2454" y="connsiteY2454"/>
                                </a:cxn>
                                <a:cxn ang="0">
                                  <a:pos x="connsiteX2455" y="connsiteY2455"/>
                                </a:cxn>
                                <a:cxn ang="0">
                                  <a:pos x="connsiteX2456" y="connsiteY2456"/>
                                </a:cxn>
                                <a:cxn ang="0">
                                  <a:pos x="connsiteX2457" y="connsiteY2457"/>
                                </a:cxn>
                                <a:cxn ang="0">
                                  <a:pos x="connsiteX2458" y="connsiteY2458"/>
                                </a:cxn>
                                <a:cxn ang="0">
                                  <a:pos x="connsiteX2459" y="connsiteY2459"/>
                                </a:cxn>
                                <a:cxn ang="0">
                                  <a:pos x="connsiteX2460" y="connsiteY2460"/>
                                </a:cxn>
                                <a:cxn ang="0">
                                  <a:pos x="connsiteX2461" y="connsiteY2461"/>
                                </a:cxn>
                                <a:cxn ang="0">
                                  <a:pos x="connsiteX2462" y="connsiteY2462"/>
                                </a:cxn>
                                <a:cxn ang="0">
                                  <a:pos x="connsiteX2463" y="connsiteY2463"/>
                                </a:cxn>
                                <a:cxn ang="0">
                                  <a:pos x="connsiteX2464" y="connsiteY2464"/>
                                </a:cxn>
                                <a:cxn ang="0">
                                  <a:pos x="connsiteX2465" y="connsiteY2465"/>
                                </a:cxn>
                                <a:cxn ang="0">
                                  <a:pos x="connsiteX2466" y="connsiteY2466"/>
                                </a:cxn>
                                <a:cxn ang="0">
                                  <a:pos x="connsiteX2467" y="connsiteY2467"/>
                                </a:cxn>
                                <a:cxn ang="0">
                                  <a:pos x="connsiteX2468" y="connsiteY2468"/>
                                </a:cxn>
                                <a:cxn ang="0">
                                  <a:pos x="connsiteX2469" y="connsiteY2469"/>
                                </a:cxn>
                                <a:cxn ang="0">
                                  <a:pos x="connsiteX2470" y="connsiteY2470"/>
                                </a:cxn>
                                <a:cxn ang="0">
                                  <a:pos x="connsiteX2471" y="connsiteY2471"/>
                                </a:cxn>
                                <a:cxn ang="0">
                                  <a:pos x="connsiteX2472" y="connsiteY2472"/>
                                </a:cxn>
                                <a:cxn ang="0">
                                  <a:pos x="connsiteX2473" y="connsiteY2473"/>
                                </a:cxn>
                                <a:cxn ang="0">
                                  <a:pos x="connsiteX2474" y="connsiteY2474"/>
                                </a:cxn>
                                <a:cxn ang="0">
                                  <a:pos x="connsiteX2475" y="connsiteY2475"/>
                                </a:cxn>
                                <a:cxn ang="0">
                                  <a:pos x="connsiteX2476" y="connsiteY2476"/>
                                </a:cxn>
                                <a:cxn ang="0">
                                  <a:pos x="connsiteX2477" y="connsiteY2477"/>
                                </a:cxn>
                                <a:cxn ang="0">
                                  <a:pos x="connsiteX2478" y="connsiteY2478"/>
                                </a:cxn>
                                <a:cxn ang="0">
                                  <a:pos x="connsiteX2479" y="connsiteY2479"/>
                                </a:cxn>
                                <a:cxn ang="0">
                                  <a:pos x="connsiteX2480" y="connsiteY2480"/>
                                </a:cxn>
                                <a:cxn ang="0">
                                  <a:pos x="connsiteX2481" y="connsiteY2481"/>
                                </a:cxn>
                                <a:cxn ang="0">
                                  <a:pos x="connsiteX2482" y="connsiteY2482"/>
                                </a:cxn>
                                <a:cxn ang="0">
                                  <a:pos x="connsiteX2483" y="connsiteY2483"/>
                                </a:cxn>
                                <a:cxn ang="0">
                                  <a:pos x="connsiteX2484" y="connsiteY2484"/>
                                </a:cxn>
                                <a:cxn ang="0">
                                  <a:pos x="connsiteX2485" y="connsiteY2485"/>
                                </a:cxn>
                                <a:cxn ang="0">
                                  <a:pos x="connsiteX2486" y="connsiteY2486"/>
                                </a:cxn>
                                <a:cxn ang="0">
                                  <a:pos x="connsiteX2487" y="connsiteY2487"/>
                                </a:cxn>
                                <a:cxn ang="0">
                                  <a:pos x="connsiteX2488" y="connsiteY2488"/>
                                </a:cxn>
                                <a:cxn ang="0">
                                  <a:pos x="connsiteX2489" y="connsiteY2489"/>
                                </a:cxn>
                                <a:cxn ang="0">
                                  <a:pos x="connsiteX2490" y="connsiteY2490"/>
                                </a:cxn>
                                <a:cxn ang="0">
                                  <a:pos x="connsiteX2491" y="connsiteY2491"/>
                                </a:cxn>
                                <a:cxn ang="0">
                                  <a:pos x="connsiteX2492" y="connsiteY2492"/>
                                </a:cxn>
                                <a:cxn ang="0">
                                  <a:pos x="connsiteX2493" y="connsiteY2493"/>
                                </a:cxn>
                                <a:cxn ang="0">
                                  <a:pos x="connsiteX2494" y="connsiteY2494"/>
                                </a:cxn>
                                <a:cxn ang="0">
                                  <a:pos x="connsiteX2495" y="connsiteY2495"/>
                                </a:cxn>
                                <a:cxn ang="0">
                                  <a:pos x="connsiteX2496" y="connsiteY2496"/>
                                </a:cxn>
                                <a:cxn ang="0">
                                  <a:pos x="connsiteX2497" y="connsiteY2497"/>
                                </a:cxn>
                                <a:cxn ang="0">
                                  <a:pos x="connsiteX2498" y="connsiteY2498"/>
                                </a:cxn>
                                <a:cxn ang="0">
                                  <a:pos x="connsiteX2499" y="connsiteY2499"/>
                                </a:cxn>
                                <a:cxn ang="0">
                                  <a:pos x="connsiteX2500" y="connsiteY2500"/>
                                </a:cxn>
                                <a:cxn ang="0">
                                  <a:pos x="connsiteX2501" y="connsiteY2501"/>
                                </a:cxn>
                                <a:cxn ang="0">
                                  <a:pos x="connsiteX2502" y="connsiteY2502"/>
                                </a:cxn>
                                <a:cxn ang="0">
                                  <a:pos x="connsiteX2503" y="connsiteY2503"/>
                                </a:cxn>
                                <a:cxn ang="0">
                                  <a:pos x="connsiteX2504" y="connsiteY2504"/>
                                </a:cxn>
                                <a:cxn ang="0">
                                  <a:pos x="connsiteX2505" y="connsiteY2505"/>
                                </a:cxn>
                                <a:cxn ang="0">
                                  <a:pos x="connsiteX2506" y="connsiteY2506"/>
                                </a:cxn>
                                <a:cxn ang="0">
                                  <a:pos x="connsiteX2507" y="connsiteY2507"/>
                                </a:cxn>
                                <a:cxn ang="0">
                                  <a:pos x="connsiteX2508" y="connsiteY2508"/>
                                </a:cxn>
                                <a:cxn ang="0">
                                  <a:pos x="connsiteX2509" y="connsiteY2509"/>
                                </a:cxn>
                                <a:cxn ang="0">
                                  <a:pos x="connsiteX2510" y="connsiteY2510"/>
                                </a:cxn>
                                <a:cxn ang="0">
                                  <a:pos x="connsiteX2511" y="connsiteY2511"/>
                                </a:cxn>
                                <a:cxn ang="0">
                                  <a:pos x="connsiteX2512" y="connsiteY2512"/>
                                </a:cxn>
                                <a:cxn ang="0">
                                  <a:pos x="connsiteX2513" y="connsiteY2513"/>
                                </a:cxn>
                                <a:cxn ang="0">
                                  <a:pos x="connsiteX2514" y="connsiteY2514"/>
                                </a:cxn>
                                <a:cxn ang="0">
                                  <a:pos x="connsiteX2515" y="connsiteY2515"/>
                                </a:cxn>
                                <a:cxn ang="0">
                                  <a:pos x="connsiteX2516" y="connsiteY2516"/>
                                </a:cxn>
                                <a:cxn ang="0">
                                  <a:pos x="connsiteX2517" y="connsiteY2517"/>
                                </a:cxn>
                                <a:cxn ang="0">
                                  <a:pos x="connsiteX2518" y="connsiteY2518"/>
                                </a:cxn>
                                <a:cxn ang="0">
                                  <a:pos x="connsiteX2519" y="connsiteY2519"/>
                                </a:cxn>
                                <a:cxn ang="0">
                                  <a:pos x="connsiteX2520" y="connsiteY2520"/>
                                </a:cxn>
                                <a:cxn ang="0">
                                  <a:pos x="connsiteX2521" y="connsiteY2521"/>
                                </a:cxn>
                                <a:cxn ang="0">
                                  <a:pos x="connsiteX2522" y="connsiteY2522"/>
                                </a:cxn>
                                <a:cxn ang="0">
                                  <a:pos x="connsiteX2523" y="connsiteY2523"/>
                                </a:cxn>
                                <a:cxn ang="0">
                                  <a:pos x="connsiteX2524" y="connsiteY2524"/>
                                </a:cxn>
                                <a:cxn ang="0">
                                  <a:pos x="connsiteX2525" y="connsiteY2525"/>
                                </a:cxn>
                                <a:cxn ang="0">
                                  <a:pos x="connsiteX2526" y="connsiteY2526"/>
                                </a:cxn>
                                <a:cxn ang="0">
                                  <a:pos x="connsiteX2527" y="connsiteY2527"/>
                                </a:cxn>
                                <a:cxn ang="0">
                                  <a:pos x="connsiteX2528" y="connsiteY2528"/>
                                </a:cxn>
                                <a:cxn ang="0">
                                  <a:pos x="connsiteX2529" y="connsiteY2529"/>
                                </a:cxn>
                                <a:cxn ang="0">
                                  <a:pos x="connsiteX2530" y="connsiteY2530"/>
                                </a:cxn>
                                <a:cxn ang="0">
                                  <a:pos x="connsiteX2531" y="connsiteY2531"/>
                                </a:cxn>
                                <a:cxn ang="0">
                                  <a:pos x="connsiteX2532" y="connsiteY2532"/>
                                </a:cxn>
                                <a:cxn ang="0">
                                  <a:pos x="connsiteX2533" y="connsiteY2533"/>
                                </a:cxn>
                                <a:cxn ang="0">
                                  <a:pos x="connsiteX2534" y="connsiteY2534"/>
                                </a:cxn>
                                <a:cxn ang="0">
                                  <a:pos x="connsiteX2535" y="connsiteY2535"/>
                                </a:cxn>
                                <a:cxn ang="0">
                                  <a:pos x="connsiteX2536" y="connsiteY2536"/>
                                </a:cxn>
                                <a:cxn ang="0">
                                  <a:pos x="connsiteX2537" y="connsiteY2537"/>
                                </a:cxn>
                                <a:cxn ang="0">
                                  <a:pos x="connsiteX2538" y="connsiteY2538"/>
                                </a:cxn>
                                <a:cxn ang="0">
                                  <a:pos x="connsiteX2539" y="connsiteY2539"/>
                                </a:cxn>
                                <a:cxn ang="0">
                                  <a:pos x="connsiteX2540" y="connsiteY2540"/>
                                </a:cxn>
                                <a:cxn ang="0">
                                  <a:pos x="connsiteX2541" y="connsiteY2541"/>
                                </a:cxn>
                                <a:cxn ang="0">
                                  <a:pos x="connsiteX2542" y="connsiteY2542"/>
                                </a:cxn>
                                <a:cxn ang="0">
                                  <a:pos x="connsiteX2543" y="connsiteY2543"/>
                                </a:cxn>
                                <a:cxn ang="0">
                                  <a:pos x="connsiteX2544" y="connsiteY2544"/>
                                </a:cxn>
                                <a:cxn ang="0">
                                  <a:pos x="connsiteX2545" y="connsiteY2545"/>
                                </a:cxn>
                                <a:cxn ang="0">
                                  <a:pos x="connsiteX2546" y="connsiteY2546"/>
                                </a:cxn>
                                <a:cxn ang="0">
                                  <a:pos x="connsiteX2547" y="connsiteY2547"/>
                                </a:cxn>
                                <a:cxn ang="0">
                                  <a:pos x="connsiteX2548" y="connsiteY2548"/>
                                </a:cxn>
                                <a:cxn ang="0">
                                  <a:pos x="connsiteX2549" y="connsiteY2549"/>
                                </a:cxn>
                                <a:cxn ang="0">
                                  <a:pos x="connsiteX2550" y="connsiteY2550"/>
                                </a:cxn>
                                <a:cxn ang="0">
                                  <a:pos x="connsiteX2551" y="connsiteY2551"/>
                                </a:cxn>
                                <a:cxn ang="0">
                                  <a:pos x="connsiteX2552" y="connsiteY2552"/>
                                </a:cxn>
                                <a:cxn ang="0">
                                  <a:pos x="connsiteX2553" y="connsiteY2553"/>
                                </a:cxn>
                                <a:cxn ang="0">
                                  <a:pos x="connsiteX2554" y="connsiteY2554"/>
                                </a:cxn>
                                <a:cxn ang="0">
                                  <a:pos x="connsiteX2555" y="connsiteY2555"/>
                                </a:cxn>
                                <a:cxn ang="0">
                                  <a:pos x="connsiteX2556" y="connsiteY2556"/>
                                </a:cxn>
                                <a:cxn ang="0">
                                  <a:pos x="connsiteX2557" y="connsiteY2557"/>
                                </a:cxn>
                                <a:cxn ang="0">
                                  <a:pos x="connsiteX2558" y="connsiteY2558"/>
                                </a:cxn>
                                <a:cxn ang="0">
                                  <a:pos x="connsiteX2559" y="connsiteY2559"/>
                                </a:cxn>
                                <a:cxn ang="0">
                                  <a:pos x="connsiteX2560" y="connsiteY2560"/>
                                </a:cxn>
                                <a:cxn ang="0">
                                  <a:pos x="connsiteX2561" y="connsiteY2561"/>
                                </a:cxn>
                                <a:cxn ang="0">
                                  <a:pos x="connsiteX2562" y="connsiteY2562"/>
                                </a:cxn>
                                <a:cxn ang="0">
                                  <a:pos x="connsiteX2563" y="connsiteY2563"/>
                                </a:cxn>
                                <a:cxn ang="0">
                                  <a:pos x="connsiteX2564" y="connsiteY2564"/>
                                </a:cxn>
                                <a:cxn ang="0">
                                  <a:pos x="connsiteX2565" y="connsiteY2565"/>
                                </a:cxn>
                                <a:cxn ang="0">
                                  <a:pos x="connsiteX2566" y="connsiteY2566"/>
                                </a:cxn>
                                <a:cxn ang="0">
                                  <a:pos x="connsiteX2567" y="connsiteY2567"/>
                                </a:cxn>
                                <a:cxn ang="0">
                                  <a:pos x="connsiteX2568" y="connsiteY2568"/>
                                </a:cxn>
                                <a:cxn ang="0">
                                  <a:pos x="connsiteX2569" y="connsiteY2569"/>
                                </a:cxn>
                                <a:cxn ang="0">
                                  <a:pos x="connsiteX2570" y="connsiteY2570"/>
                                </a:cxn>
                                <a:cxn ang="0">
                                  <a:pos x="connsiteX2571" y="connsiteY2571"/>
                                </a:cxn>
                                <a:cxn ang="0">
                                  <a:pos x="connsiteX2572" y="connsiteY2572"/>
                                </a:cxn>
                                <a:cxn ang="0">
                                  <a:pos x="connsiteX2573" y="connsiteY2573"/>
                                </a:cxn>
                                <a:cxn ang="0">
                                  <a:pos x="connsiteX2574" y="connsiteY2574"/>
                                </a:cxn>
                                <a:cxn ang="0">
                                  <a:pos x="connsiteX2575" y="connsiteY2575"/>
                                </a:cxn>
                                <a:cxn ang="0">
                                  <a:pos x="connsiteX2576" y="connsiteY2576"/>
                                </a:cxn>
                                <a:cxn ang="0">
                                  <a:pos x="connsiteX2577" y="connsiteY2577"/>
                                </a:cxn>
                                <a:cxn ang="0">
                                  <a:pos x="connsiteX2578" y="connsiteY2578"/>
                                </a:cxn>
                                <a:cxn ang="0">
                                  <a:pos x="connsiteX2579" y="connsiteY2579"/>
                                </a:cxn>
                                <a:cxn ang="0">
                                  <a:pos x="connsiteX2580" y="connsiteY2580"/>
                                </a:cxn>
                                <a:cxn ang="0">
                                  <a:pos x="connsiteX2581" y="connsiteY2581"/>
                                </a:cxn>
                                <a:cxn ang="0">
                                  <a:pos x="connsiteX2582" y="connsiteY2582"/>
                                </a:cxn>
                              </a:cxnLst>
                              <a:rect l="l" t="t" r="r" b="b"/>
                              <a:pathLst>
                                <a:path w="11122887" h="6077125">
                                  <a:moveTo>
                                    <a:pt x="1009297" y="1320754"/>
                                  </a:moveTo>
                                  <a:cubicBezTo>
                                    <a:pt x="1031356" y="1320754"/>
                                    <a:pt x="1034084" y="1328720"/>
                                    <a:pt x="1053013" y="1320754"/>
                                  </a:cubicBezTo>
                                  <a:cubicBezTo>
                                    <a:pt x="1071941" y="1312856"/>
                                    <a:pt x="1127777" y="1276038"/>
                                    <a:pt x="1146705" y="1270981"/>
                                  </a:cubicBezTo>
                                  <a:cubicBezTo>
                                    <a:pt x="1165598" y="1265958"/>
                                    <a:pt x="1177755" y="1272639"/>
                                    <a:pt x="1149872" y="1288113"/>
                                  </a:cubicBezTo>
                                  <a:cubicBezTo>
                                    <a:pt x="1121919" y="1303605"/>
                                    <a:pt x="1066041" y="1337109"/>
                                    <a:pt x="1076020" y="1334572"/>
                                  </a:cubicBezTo>
                                  <a:cubicBezTo>
                                    <a:pt x="1085923" y="1332052"/>
                                    <a:pt x="1114274" y="1319960"/>
                                    <a:pt x="1154385" y="1301119"/>
                                  </a:cubicBezTo>
                                  <a:cubicBezTo>
                                    <a:pt x="1194455" y="1282279"/>
                                    <a:pt x="1190826" y="1290650"/>
                                    <a:pt x="1201152" y="1270575"/>
                                  </a:cubicBezTo>
                                  <a:cubicBezTo>
                                    <a:pt x="1211528" y="1250517"/>
                                    <a:pt x="1216953" y="1240015"/>
                                    <a:pt x="1216953" y="1240015"/>
                                  </a:cubicBezTo>
                                  <a:cubicBezTo>
                                    <a:pt x="1216953" y="1240015"/>
                                    <a:pt x="1280430" y="1304874"/>
                                    <a:pt x="1286296" y="1307394"/>
                                  </a:cubicBezTo>
                                  <a:cubicBezTo>
                                    <a:pt x="1292145" y="1309880"/>
                                    <a:pt x="1294451" y="1306971"/>
                                    <a:pt x="1297571" y="1299022"/>
                                  </a:cubicBezTo>
                                  <a:cubicBezTo>
                                    <a:pt x="1300707" y="1291039"/>
                                    <a:pt x="1307472" y="1279742"/>
                                    <a:pt x="1316509" y="1283547"/>
                                  </a:cubicBezTo>
                                  <a:cubicBezTo>
                                    <a:pt x="1325494" y="1287335"/>
                                    <a:pt x="1317814" y="1302777"/>
                                    <a:pt x="1323189" y="1304874"/>
                                  </a:cubicBezTo>
                                  <a:cubicBezTo>
                                    <a:pt x="1328614" y="1306971"/>
                                    <a:pt x="1337617" y="1304468"/>
                                    <a:pt x="1354283" y="1299022"/>
                                  </a:cubicBezTo>
                                  <a:cubicBezTo>
                                    <a:pt x="1370949" y="1293576"/>
                                    <a:pt x="1362404" y="1281484"/>
                                    <a:pt x="1362404" y="1281484"/>
                                  </a:cubicBezTo>
                                  <a:cubicBezTo>
                                    <a:pt x="1362404" y="1281484"/>
                                    <a:pt x="1360624" y="1281010"/>
                                    <a:pt x="1379985" y="1279353"/>
                                  </a:cubicBezTo>
                                  <a:cubicBezTo>
                                    <a:pt x="1399347" y="1277695"/>
                                    <a:pt x="1460128" y="1299851"/>
                                    <a:pt x="1478151" y="1306971"/>
                                  </a:cubicBezTo>
                                  <a:cubicBezTo>
                                    <a:pt x="1496156" y="1314074"/>
                                    <a:pt x="1550681" y="1319960"/>
                                    <a:pt x="1566008" y="1324932"/>
                                  </a:cubicBezTo>
                                  <a:cubicBezTo>
                                    <a:pt x="1581267" y="1329989"/>
                                    <a:pt x="1587116" y="1316171"/>
                                    <a:pt x="1608343" y="1327469"/>
                                  </a:cubicBezTo>
                                  <a:cubicBezTo>
                                    <a:pt x="1629485" y="1338766"/>
                                    <a:pt x="1645286" y="1353818"/>
                                    <a:pt x="1629485" y="1361750"/>
                                  </a:cubicBezTo>
                                  <a:cubicBezTo>
                                    <a:pt x="1613734" y="1369733"/>
                                    <a:pt x="1574095" y="1375568"/>
                                    <a:pt x="1594355" y="1380591"/>
                                  </a:cubicBezTo>
                                  <a:cubicBezTo>
                                    <a:pt x="1614565" y="1385614"/>
                                    <a:pt x="1645286" y="1391922"/>
                                    <a:pt x="1674549" y="1391059"/>
                                  </a:cubicBezTo>
                                  <a:cubicBezTo>
                                    <a:pt x="1703812" y="1390197"/>
                                    <a:pt x="1756489" y="1379373"/>
                                    <a:pt x="1772681" y="1379373"/>
                                  </a:cubicBezTo>
                                  <a:cubicBezTo>
                                    <a:pt x="1788906" y="1379373"/>
                                    <a:pt x="1798807" y="1389402"/>
                                    <a:pt x="1814134" y="1414923"/>
                                  </a:cubicBezTo>
                                  <a:cubicBezTo>
                                    <a:pt x="1829461" y="1440444"/>
                                    <a:pt x="1841583" y="1450473"/>
                                    <a:pt x="1847432" y="1452570"/>
                                  </a:cubicBezTo>
                                  <a:cubicBezTo>
                                    <a:pt x="1853298" y="1454650"/>
                                    <a:pt x="1841583" y="1440444"/>
                                    <a:pt x="1844703" y="1427878"/>
                                  </a:cubicBezTo>
                                  <a:cubicBezTo>
                                    <a:pt x="1847873" y="1415312"/>
                                    <a:pt x="1841583" y="1390620"/>
                                    <a:pt x="1837972" y="1382299"/>
                                  </a:cubicBezTo>
                                  <a:cubicBezTo>
                                    <a:pt x="1834411" y="1373910"/>
                                    <a:pt x="1837972" y="1369733"/>
                                    <a:pt x="1830766" y="1357556"/>
                                  </a:cubicBezTo>
                                  <a:cubicBezTo>
                                    <a:pt x="1823595" y="1345480"/>
                                    <a:pt x="1811879" y="1347527"/>
                                    <a:pt x="1833496" y="1337109"/>
                                  </a:cubicBezTo>
                                  <a:cubicBezTo>
                                    <a:pt x="1855112" y="1326640"/>
                                    <a:pt x="1869965" y="1311182"/>
                                    <a:pt x="1896108" y="1314514"/>
                                  </a:cubicBezTo>
                                  <a:cubicBezTo>
                                    <a:pt x="1922201" y="1317829"/>
                                    <a:pt x="1929406" y="1350926"/>
                                    <a:pt x="1951938" y="1353378"/>
                                  </a:cubicBezTo>
                                  <a:cubicBezTo>
                                    <a:pt x="1974471" y="1355898"/>
                                    <a:pt x="1978540" y="1364676"/>
                                    <a:pt x="2017229" y="1367636"/>
                                  </a:cubicBezTo>
                                  <a:cubicBezTo>
                                    <a:pt x="2055970" y="1370561"/>
                                    <a:pt x="2039762" y="1368075"/>
                                    <a:pt x="2083012" y="1371001"/>
                                  </a:cubicBezTo>
                                  <a:cubicBezTo>
                                    <a:pt x="2126212" y="1373910"/>
                                    <a:pt x="2110495" y="1366333"/>
                                    <a:pt x="2119481" y="1344212"/>
                                  </a:cubicBezTo>
                                  <a:cubicBezTo>
                                    <a:pt x="2128500" y="1322006"/>
                                    <a:pt x="2138402" y="1317829"/>
                                    <a:pt x="2148744" y="1318691"/>
                                  </a:cubicBezTo>
                                  <a:cubicBezTo>
                                    <a:pt x="2159120" y="1319520"/>
                                    <a:pt x="2195555" y="1324543"/>
                                    <a:pt x="2195555" y="1329160"/>
                                  </a:cubicBezTo>
                                  <a:cubicBezTo>
                                    <a:pt x="2195555" y="1333743"/>
                                    <a:pt x="2180262" y="1357556"/>
                                    <a:pt x="2187908" y="1369293"/>
                                  </a:cubicBezTo>
                                  <a:cubicBezTo>
                                    <a:pt x="2195555" y="1381030"/>
                                    <a:pt x="2226717" y="1400260"/>
                                    <a:pt x="2226717" y="1400260"/>
                                  </a:cubicBezTo>
                                  <a:cubicBezTo>
                                    <a:pt x="2226717" y="1400260"/>
                                    <a:pt x="2219935" y="1373487"/>
                                    <a:pt x="2219935" y="1370561"/>
                                  </a:cubicBezTo>
                                  <a:cubicBezTo>
                                    <a:pt x="2219935" y="1367636"/>
                                    <a:pt x="2217680" y="1346749"/>
                                    <a:pt x="2222190" y="1342944"/>
                                  </a:cubicBezTo>
                                  <a:cubicBezTo>
                                    <a:pt x="2226717" y="1339155"/>
                                    <a:pt x="2252368" y="1345041"/>
                                    <a:pt x="2268577" y="1313634"/>
                                  </a:cubicBezTo>
                                  <a:cubicBezTo>
                                    <a:pt x="2284717" y="1282279"/>
                                    <a:pt x="2257726" y="1283936"/>
                                    <a:pt x="2257726" y="1283936"/>
                                  </a:cubicBezTo>
                                  <a:cubicBezTo>
                                    <a:pt x="2257726" y="1283936"/>
                                    <a:pt x="2247825" y="1284410"/>
                                    <a:pt x="2252758" y="1271404"/>
                                  </a:cubicBezTo>
                                  <a:cubicBezTo>
                                    <a:pt x="2257726" y="1258415"/>
                                    <a:pt x="2286548" y="1250517"/>
                                    <a:pt x="2286548" y="1250517"/>
                                  </a:cubicBezTo>
                                  <a:cubicBezTo>
                                    <a:pt x="2286548" y="1250517"/>
                                    <a:pt x="2288362" y="1256369"/>
                                    <a:pt x="2284717" y="1245849"/>
                                  </a:cubicBezTo>
                                  <a:cubicBezTo>
                                    <a:pt x="2281157" y="1235431"/>
                                    <a:pt x="2262270" y="1237528"/>
                                    <a:pt x="2241959" y="1236260"/>
                                  </a:cubicBezTo>
                                  <a:cubicBezTo>
                                    <a:pt x="2221681" y="1235025"/>
                                    <a:pt x="2207779" y="1232116"/>
                                    <a:pt x="2204133" y="1214933"/>
                                  </a:cubicBezTo>
                                  <a:cubicBezTo>
                                    <a:pt x="2200539" y="1197784"/>
                                    <a:pt x="2199183" y="1161795"/>
                                    <a:pt x="2199183" y="1137102"/>
                                  </a:cubicBezTo>
                                  <a:cubicBezTo>
                                    <a:pt x="2199183" y="1112424"/>
                                    <a:pt x="2219036" y="1121193"/>
                                    <a:pt x="2222597" y="1107409"/>
                                  </a:cubicBezTo>
                                  <a:cubicBezTo>
                                    <a:pt x="2226208" y="1093620"/>
                                    <a:pt x="2221681" y="1026272"/>
                                    <a:pt x="2216765" y="1012446"/>
                                  </a:cubicBezTo>
                                  <a:cubicBezTo>
                                    <a:pt x="2211780" y="998662"/>
                                    <a:pt x="2223936" y="968915"/>
                                    <a:pt x="2226717" y="949285"/>
                                  </a:cubicBezTo>
                                  <a:cubicBezTo>
                                    <a:pt x="2229328" y="929616"/>
                                    <a:pt x="2249639" y="938381"/>
                                    <a:pt x="2249639" y="938381"/>
                                  </a:cubicBezTo>
                                  <a:cubicBezTo>
                                    <a:pt x="2246028" y="931665"/>
                                    <a:pt x="2255454" y="912867"/>
                                    <a:pt x="2282513" y="904925"/>
                                  </a:cubicBezTo>
                                  <a:cubicBezTo>
                                    <a:pt x="2309555" y="896985"/>
                                    <a:pt x="2360910" y="905323"/>
                                    <a:pt x="2360910" y="905323"/>
                                  </a:cubicBezTo>
                                  <a:cubicBezTo>
                                    <a:pt x="2360910" y="905323"/>
                                    <a:pt x="2356349" y="905754"/>
                                    <a:pt x="2343769" y="922068"/>
                                  </a:cubicBezTo>
                                  <a:cubicBezTo>
                                    <a:pt x="2331138" y="938381"/>
                                    <a:pt x="2339293" y="967296"/>
                                    <a:pt x="2320321" y="987762"/>
                                  </a:cubicBezTo>
                                  <a:cubicBezTo>
                                    <a:pt x="2301468" y="1008260"/>
                                    <a:pt x="2253250" y="1001583"/>
                                    <a:pt x="2253250" y="1001583"/>
                                  </a:cubicBezTo>
                                  <a:cubicBezTo>
                                    <a:pt x="2253250" y="1001583"/>
                                    <a:pt x="2268102" y="1035472"/>
                                    <a:pt x="2261795" y="1046298"/>
                                  </a:cubicBezTo>
                                  <a:cubicBezTo>
                                    <a:pt x="2255454" y="1057200"/>
                                    <a:pt x="2251453" y="1079402"/>
                                    <a:pt x="2251453" y="1079402"/>
                                  </a:cubicBezTo>
                                  <a:cubicBezTo>
                                    <a:pt x="2251453" y="1079402"/>
                                    <a:pt x="2293788" y="1091090"/>
                                    <a:pt x="2296043" y="1117873"/>
                                  </a:cubicBezTo>
                                  <a:cubicBezTo>
                                    <a:pt x="2298298" y="1144662"/>
                                    <a:pt x="2319406" y="1149229"/>
                                    <a:pt x="2324407" y="1173921"/>
                                  </a:cubicBezTo>
                                  <a:cubicBezTo>
                                    <a:pt x="2329307" y="1198613"/>
                                    <a:pt x="2303689" y="1219111"/>
                                    <a:pt x="2309081" y="1222865"/>
                                  </a:cubicBezTo>
                                  <a:cubicBezTo>
                                    <a:pt x="2314506" y="1226654"/>
                                    <a:pt x="2316286" y="1228311"/>
                                    <a:pt x="2331647" y="1229140"/>
                                  </a:cubicBezTo>
                                  <a:cubicBezTo>
                                    <a:pt x="2346889" y="1229969"/>
                                    <a:pt x="2367641" y="1232894"/>
                                    <a:pt x="2367641" y="1232894"/>
                                  </a:cubicBezTo>
                                  <a:cubicBezTo>
                                    <a:pt x="2367641" y="1232894"/>
                                    <a:pt x="2359096" y="1245460"/>
                                    <a:pt x="2366725" y="1258855"/>
                                  </a:cubicBezTo>
                                  <a:cubicBezTo>
                                    <a:pt x="2374405" y="1272250"/>
                                    <a:pt x="2368556" y="1280621"/>
                                    <a:pt x="2369421" y="1294828"/>
                                  </a:cubicBezTo>
                                  <a:cubicBezTo>
                                    <a:pt x="2370337" y="1309051"/>
                                    <a:pt x="2378898" y="1321177"/>
                                    <a:pt x="2382459" y="1318691"/>
                                  </a:cubicBezTo>
                                  <a:cubicBezTo>
                                    <a:pt x="2386087" y="1316171"/>
                                    <a:pt x="2402770" y="1279742"/>
                                    <a:pt x="2406364" y="1263472"/>
                                  </a:cubicBezTo>
                                  <a:cubicBezTo>
                                    <a:pt x="2409942" y="1247118"/>
                                    <a:pt x="2412671" y="1238357"/>
                                    <a:pt x="2419843" y="1238357"/>
                                  </a:cubicBezTo>
                                  <a:cubicBezTo>
                                    <a:pt x="2427049" y="1238357"/>
                                    <a:pt x="2451395" y="1260546"/>
                                    <a:pt x="2454091" y="1268495"/>
                                  </a:cubicBezTo>
                                  <a:cubicBezTo>
                                    <a:pt x="2456820" y="1276427"/>
                                    <a:pt x="2458600" y="1287335"/>
                                    <a:pt x="2445105" y="1309051"/>
                                  </a:cubicBezTo>
                                  <a:cubicBezTo>
                                    <a:pt x="2431592" y="1330817"/>
                                    <a:pt x="2432949" y="1340846"/>
                                    <a:pt x="2444664" y="1349235"/>
                                  </a:cubicBezTo>
                                  <a:cubicBezTo>
                                    <a:pt x="2456312" y="1357556"/>
                                    <a:pt x="2456820" y="1355121"/>
                                    <a:pt x="2477962" y="1365150"/>
                                  </a:cubicBezTo>
                                  <a:cubicBezTo>
                                    <a:pt x="2499104" y="1375179"/>
                                    <a:pt x="2495103" y="1374316"/>
                                    <a:pt x="2508141" y="1370561"/>
                                  </a:cubicBezTo>
                                  <a:cubicBezTo>
                                    <a:pt x="2521213" y="1366807"/>
                                    <a:pt x="2502716" y="1333743"/>
                                    <a:pt x="2504055" y="1332914"/>
                                  </a:cubicBezTo>
                                  <a:cubicBezTo>
                                    <a:pt x="2505445" y="1332052"/>
                                    <a:pt x="2535183" y="1328720"/>
                                    <a:pt x="2528452" y="1311977"/>
                                  </a:cubicBezTo>
                                  <a:cubicBezTo>
                                    <a:pt x="2521687" y="1295234"/>
                                    <a:pt x="2514872" y="1286896"/>
                                    <a:pt x="2528842" y="1278524"/>
                                  </a:cubicBezTo>
                                  <a:cubicBezTo>
                                    <a:pt x="2542863" y="1270152"/>
                                    <a:pt x="2552731" y="1263472"/>
                                    <a:pt x="2552731" y="1263472"/>
                                  </a:cubicBezTo>
                                  <a:cubicBezTo>
                                    <a:pt x="2546864" y="1253003"/>
                                    <a:pt x="2545084" y="1252174"/>
                                    <a:pt x="2535183" y="1224134"/>
                                  </a:cubicBezTo>
                                  <a:cubicBezTo>
                                    <a:pt x="2525282" y="1196093"/>
                                    <a:pt x="2543694" y="1203670"/>
                                    <a:pt x="2582502" y="1206545"/>
                                  </a:cubicBezTo>
                                  <a:cubicBezTo>
                                    <a:pt x="2621192" y="1209521"/>
                                    <a:pt x="2622972" y="1222865"/>
                                    <a:pt x="2643724" y="1233334"/>
                                  </a:cubicBezTo>
                                  <a:cubicBezTo>
                                    <a:pt x="2664443" y="1243803"/>
                                    <a:pt x="2651371" y="1247557"/>
                                    <a:pt x="2658102" y="1264301"/>
                                  </a:cubicBezTo>
                                  <a:cubicBezTo>
                                    <a:pt x="2664866" y="1281010"/>
                                    <a:pt x="2640995" y="1283547"/>
                                    <a:pt x="2640995" y="1283547"/>
                                  </a:cubicBezTo>
                                  <a:cubicBezTo>
                                    <a:pt x="2640995" y="1283547"/>
                                    <a:pt x="2625227" y="1286456"/>
                                    <a:pt x="2628839" y="1299411"/>
                                  </a:cubicBezTo>
                                  <a:cubicBezTo>
                                    <a:pt x="2632484" y="1312417"/>
                                    <a:pt x="2639638" y="1327858"/>
                                    <a:pt x="2650930" y="1347967"/>
                                  </a:cubicBezTo>
                                  <a:cubicBezTo>
                                    <a:pt x="2662171" y="1368075"/>
                                    <a:pt x="2647793" y="1381859"/>
                                    <a:pt x="2630178" y="1398163"/>
                                  </a:cubicBezTo>
                                  <a:cubicBezTo>
                                    <a:pt x="2612630" y="1414483"/>
                                    <a:pt x="2591895" y="1419100"/>
                                    <a:pt x="2571228" y="1419506"/>
                                  </a:cubicBezTo>
                                  <a:cubicBezTo>
                                    <a:pt x="2550459" y="1419895"/>
                                    <a:pt x="2541490" y="1428267"/>
                                    <a:pt x="2540168" y="1422415"/>
                                  </a:cubicBezTo>
                                  <a:cubicBezTo>
                                    <a:pt x="2538743" y="1416580"/>
                                    <a:pt x="2528842" y="1411118"/>
                                    <a:pt x="2517635" y="1413654"/>
                                  </a:cubicBezTo>
                                  <a:cubicBezTo>
                                    <a:pt x="2506310" y="1416140"/>
                                    <a:pt x="2480658" y="1426220"/>
                                    <a:pt x="2489678" y="1429535"/>
                                  </a:cubicBezTo>
                                  <a:cubicBezTo>
                                    <a:pt x="2498680" y="1432884"/>
                                    <a:pt x="2522552" y="1432055"/>
                                    <a:pt x="2512651" y="1450473"/>
                                  </a:cubicBezTo>
                                  <a:cubicBezTo>
                                    <a:pt x="2502716" y="1468873"/>
                                    <a:pt x="2494154" y="1468873"/>
                                    <a:pt x="2474368" y="1466776"/>
                                  </a:cubicBezTo>
                                  <a:cubicBezTo>
                                    <a:pt x="2454565" y="1464696"/>
                                    <a:pt x="2436102" y="1464696"/>
                                    <a:pt x="2423437" y="1463817"/>
                                  </a:cubicBezTo>
                                  <a:cubicBezTo>
                                    <a:pt x="2410891" y="1463039"/>
                                    <a:pt x="2348669" y="1459233"/>
                                    <a:pt x="2348669" y="1459233"/>
                                  </a:cubicBezTo>
                                  <a:cubicBezTo>
                                    <a:pt x="2348669" y="1459233"/>
                                    <a:pt x="2390648" y="1484754"/>
                                    <a:pt x="2423946" y="1495223"/>
                                  </a:cubicBezTo>
                                  <a:cubicBezTo>
                                    <a:pt x="2457210" y="1505692"/>
                                    <a:pt x="2492424" y="1499417"/>
                                    <a:pt x="2492424" y="1499417"/>
                                  </a:cubicBezTo>
                                  <a:cubicBezTo>
                                    <a:pt x="2492424" y="1499417"/>
                                    <a:pt x="2478878" y="1524498"/>
                                    <a:pt x="2462636" y="1551271"/>
                                  </a:cubicBezTo>
                                  <a:cubicBezTo>
                                    <a:pt x="2446444" y="1578060"/>
                                    <a:pt x="2431118" y="1566357"/>
                                    <a:pt x="2417656" y="1568031"/>
                                  </a:cubicBezTo>
                                  <a:cubicBezTo>
                                    <a:pt x="2404075" y="1569688"/>
                                    <a:pt x="2396005" y="1580580"/>
                                    <a:pt x="2370811" y="1583895"/>
                                  </a:cubicBezTo>
                                  <a:cubicBezTo>
                                    <a:pt x="2345549" y="1587260"/>
                                    <a:pt x="2292889" y="1576792"/>
                                    <a:pt x="2300959" y="1580580"/>
                                  </a:cubicBezTo>
                                  <a:cubicBezTo>
                                    <a:pt x="2309081" y="1584385"/>
                                    <a:pt x="2312675" y="1591015"/>
                                    <a:pt x="2327086" y="1593146"/>
                                  </a:cubicBezTo>
                                  <a:cubicBezTo>
                                    <a:pt x="2341548" y="1595192"/>
                                    <a:pt x="2350534" y="1597729"/>
                                    <a:pt x="2363131" y="1608198"/>
                                  </a:cubicBezTo>
                                  <a:cubicBezTo>
                                    <a:pt x="2375728" y="1618667"/>
                                    <a:pt x="2355010" y="1621187"/>
                                    <a:pt x="2338378" y="1624079"/>
                                  </a:cubicBezTo>
                                  <a:cubicBezTo>
                                    <a:pt x="2321678" y="1627038"/>
                                    <a:pt x="2317185" y="1629964"/>
                                    <a:pt x="2309555" y="1640382"/>
                                  </a:cubicBezTo>
                                  <a:cubicBezTo>
                                    <a:pt x="2301875" y="1650902"/>
                                    <a:pt x="2273476" y="1691424"/>
                                    <a:pt x="2264491" y="1703990"/>
                                  </a:cubicBezTo>
                                  <a:cubicBezTo>
                                    <a:pt x="2255454" y="1716539"/>
                                    <a:pt x="2247384" y="1737443"/>
                                    <a:pt x="2243773" y="1762135"/>
                                  </a:cubicBezTo>
                                  <a:cubicBezTo>
                                    <a:pt x="2240145" y="1786861"/>
                                    <a:pt x="2219036" y="1816525"/>
                                    <a:pt x="2228497" y="1822800"/>
                                  </a:cubicBezTo>
                                  <a:cubicBezTo>
                                    <a:pt x="2237923" y="1829091"/>
                                    <a:pt x="2273476" y="1829920"/>
                                    <a:pt x="2288362" y="1839120"/>
                                  </a:cubicBezTo>
                                  <a:cubicBezTo>
                                    <a:pt x="2303215" y="1848321"/>
                                    <a:pt x="2319931" y="1893511"/>
                                    <a:pt x="2331138" y="1910660"/>
                                  </a:cubicBezTo>
                                  <a:cubicBezTo>
                                    <a:pt x="2342463" y="1927792"/>
                                    <a:pt x="2351415" y="1940798"/>
                                    <a:pt x="2363996" y="1927403"/>
                                  </a:cubicBezTo>
                                  <a:cubicBezTo>
                                    <a:pt x="2376626" y="1914009"/>
                                    <a:pt x="2401431" y="1917374"/>
                                    <a:pt x="2424827" y="1925746"/>
                                  </a:cubicBezTo>
                                  <a:cubicBezTo>
                                    <a:pt x="2448258" y="1934117"/>
                                    <a:pt x="2495985" y="1967131"/>
                                    <a:pt x="2510871" y="1981760"/>
                                  </a:cubicBezTo>
                                  <a:cubicBezTo>
                                    <a:pt x="2525723" y="1996406"/>
                                    <a:pt x="2551815" y="1993920"/>
                                    <a:pt x="2581078" y="1998114"/>
                                  </a:cubicBezTo>
                                  <a:cubicBezTo>
                                    <a:pt x="2610341" y="2002291"/>
                                    <a:pt x="2613664" y="2013284"/>
                                    <a:pt x="2613664" y="2013284"/>
                                  </a:cubicBezTo>
                                  <a:cubicBezTo>
                                    <a:pt x="2613664" y="2013284"/>
                                    <a:pt x="2644165" y="2014857"/>
                                    <a:pt x="2631568" y="2027812"/>
                                  </a:cubicBezTo>
                                  <a:cubicBezTo>
                                    <a:pt x="2618971" y="2040767"/>
                                    <a:pt x="2615326" y="2028201"/>
                                    <a:pt x="2627923" y="2049968"/>
                                  </a:cubicBezTo>
                                  <a:cubicBezTo>
                                    <a:pt x="2640554" y="2071734"/>
                                    <a:pt x="2640130" y="2101009"/>
                                    <a:pt x="2636519" y="2115656"/>
                                  </a:cubicBezTo>
                                  <a:cubicBezTo>
                                    <a:pt x="2632874" y="2130318"/>
                                    <a:pt x="2676870" y="2122928"/>
                                    <a:pt x="2695367" y="2133786"/>
                                  </a:cubicBezTo>
                                  <a:cubicBezTo>
                                    <a:pt x="2713813" y="2144660"/>
                                    <a:pt x="2714848" y="2188903"/>
                                    <a:pt x="2724342" y="2183440"/>
                                  </a:cubicBezTo>
                                  <a:cubicBezTo>
                                    <a:pt x="2733802" y="2177995"/>
                                    <a:pt x="2749536" y="2168355"/>
                                    <a:pt x="2751350" y="2156668"/>
                                  </a:cubicBezTo>
                                  <a:cubicBezTo>
                                    <a:pt x="2753181" y="2144965"/>
                                    <a:pt x="2750909" y="2129490"/>
                                    <a:pt x="2749095" y="2109381"/>
                                  </a:cubicBezTo>
                                  <a:cubicBezTo>
                                    <a:pt x="2747264" y="2089272"/>
                                    <a:pt x="2742331" y="2052454"/>
                                    <a:pt x="2732429" y="2037841"/>
                                  </a:cubicBezTo>
                                  <a:cubicBezTo>
                                    <a:pt x="2722528" y="2023195"/>
                                    <a:pt x="2750282" y="2017344"/>
                                    <a:pt x="2745772" y="2011069"/>
                                  </a:cubicBezTo>
                                  <a:cubicBezTo>
                                    <a:pt x="2741330" y="2004828"/>
                                    <a:pt x="2742331" y="1992262"/>
                                    <a:pt x="2761251" y="1987206"/>
                                  </a:cubicBezTo>
                                  <a:cubicBezTo>
                                    <a:pt x="2780172" y="1982233"/>
                                    <a:pt x="2781529" y="1986816"/>
                                    <a:pt x="2791871" y="1978834"/>
                                  </a:cubicBezTo>
                                  <a:cubicBezTo>
                                    <a:pt x="2802230" y="1970885"/>
                                    <a:pt x="2804010" y="1933678"/>
                                    <a:pt x="2805807" y="1920283"/>
                                  </a:cubicBezTo>
                                  <a:cubicBezTo>
                                    <a:pt x="2807655" y="1906905"/>
                                    <a:pt x="2802671" y="1878019"/>
                                    <a:pt x="2798195" y="1867161"/>
                                  </a:cubicBezTo>
                                  <a:cubicBezTo>
                                    <a:pt x="2793719" y="1856303"/>
                                    <a:pt x="2775188" y="1821531"/>
                                    <a:pt x="2768491" y="1814039"/>
                                  </a:cubicBezTo>
                                  <a:cubicBezTo>
                                    <a:pt x="2761641" y="1806496"/>
                                    <a:pt x="2753181" y="1804399"/>
                                    <a:pt x="2771661" y="1780975"/>
                                  </a:cubicBezTo>
                                  <a:cubicBezTo>
                                    <a:pt x="2790074" y="1757552"/>
                                    <a:pt x="2779274" y="1762558"/>
                                    <a:pt x="2776578" y="1755455"/>
                                  </a:cubicBezTo>
                                  <a:cubicBezTo>
                                    <a:pt x="2773882" y="1748301"/>
                                    <a:pt x="2769847" y="1730762"/>
                                    <a:pt x="2766236" y="1714882"/>
                                  </a:cubicBezTo>
                                  <a:cubicBezTo>
                                    <a:pt x="2762557" y="1698967"/>
                                    <a:pt x="2773882" y="1681395"/>
                                    <a:pt x="2767118" y="1658800"/>
                                  </a:cubicBezTo>
                                  <a:cubicBezTo>
                                    <a:pt x="2760336" y="1636205"/>
                                    <a:pt x="2753181" y="1641262"/>
                                    <a:pt x="2754521" y="1636205"/>
                                  </a:cubicBezTo>
                                  <a:cubicBezTo>
                                    <a:pt x="2755860" y="1631182"/>
                                    <a:pt x="2798636" y="1632451"/>
                                    <a:pt x="2830188" y="1635799"/>
                                  </a:cubicBezTo>
                                  <a:cubicBezTo>
                                    <a:pt x="2861706" y="1639131"/>
                                    <a:pt x="2874303" y="1632451"/>
                                    <a:pt x="2883288" y="1632451"/>
                                  </a:cubicBezTo>
                                  <a:cubicBezTo>
                                    <a:pt x="2892325" y="1632451"/>
                                    <a:pt x="2908550" y="1641262"/>
                                    <a:pt x="2926098" y="1652559"/>
                                  </a:cubicBezTo>
                                  <a:cubicBezTo>
                                    <a:pt x="2943646" y="1663806"/>
                                    <a:pt x="2950410" y="1660931"/>
                                    <a:pt x="2959447" y="1674715"/>
                                  </a:cubicBezTo>
                                  <a:cubicBezTo>
                                    <a:pt x="2968433" y="1688498"/>
                                    <a:pt x="2973384" y="1696041"/>
                                    <a:pt x="2991796" y="1695213"/>
                                  </a:cubicBezTo>
                                  <a:cubicBezTo>
                                    <a:pt x="3010293" y="1694350"/>
                                    <a:pt x="3030164" y="1703161"/>
                                    <a:pt x="3030164" y="1703161"/>
                                  </a:cubicBezTo>
                                  <a:cubicBezTo>
                                    <a:pt x="3030164" y="1703161"/>
                                    <a:pt x="3017058" y="1710704"/>
                                    <a:pt x="3019347" y="1735396"/>
                                  </a:cubicBezTo>
                                  <a:cubicBezTo>
                                    <a:pt x="3021568" y="1760038"/>
                                    <a:pt x="3016617" y="1778016"/>
                                    <a:pt x="3017058" y="1788079"/>
                                  </a:cubicBezTo>
                                  <a:cubicBezTo>
                                    <a:pt x="3017499" y="1798108"/>
                                    <a:pt x="3022517" y="1798547"/>
                                    <a:pt x="3030994" y="1799816"/>
                                  </a:cubicBezTo>
                                  <a:cubicBezTo>
                                    <a:pt x="3039556" y="1801084"/>
                                    <a:pt x="3062597" y="1821531"/>
                                    <a:pt x="3086401" y="1829920"/>
                                  </a:cubicBezTo>
                                  <a:cubicBezTo>
                                    <a:pt x="3110272" y="1838292"/>
                                    <a:pt x="3116563" y="1835755"/>
                                    <a:pt x="3124209" y="1816525"/>
                                  </a:cubicBezTo>
                                  <a:cubicBezTo>
                                    <a:pt x="3131940" y="1797279"/>
                                    <a:pt x="3133720" y="1798936"/>
                                    <a:pt x="3143181" y="1797719"/>
                                  </a:cubicBezTo>
                                  <a:cubicBezTo>
                                    <a:pt x="3152607" y="1796450"/>
                                    <a:pt x="3155778" y="1799816"/>
                                    <a:pt x="3159813" y="1795622"/>
                                  </a:cubicBezTo>
                                  <a:cubicBezTo>
                                    <a:pt x="3163882" y="1791444"/>
                                    <a:pt x="3152607" y="1783072"/>
                                    <a:pt x="3155286" y="1769712"/>
                                  </a:cubicBezTo>
                                  <a:cubicBezTo>
                                    <a:pt x="3157982" y="1756283"/>
                                    <a:pt x="3171054" y="1738745"/>
                                    <a:pt x="3181904" y="1728665"/>
                                  </a:cubicBezTo>
                                  <a:cubicBezTo>
                                    <a:pt x="3192670" y="1718636"/>
                                    <a:pt x="3200351" y="1738745"/>
                                    <a:pt x="3209828" y="1757146"/>
                                  </a:cubicBezTo>
                                  <a:cubicBezTo>
                                    <a:pt x="3219289" y="1775563"/>
                                    <a:pt x="3252146" y="1835366"/>
                                    <a:pt x="3261623" y="1855001"/>
                                  </a:cubicBezTo>
                                  <a:cubicBezTo>
                                    <a:pt x="3271033" y="1874704"/>
                                    <a:pt x="3283240" y="1875939"/>
                                    <a:pt x="3271949" y="1894373"/>
                                  </a:cubicBezTo>
                                  <a:cubicBezTo>
                                    <a:pt x="3260708" y="1912740"/>
                                    <a:pt x="3255283" y="1920689"/>
                                    <a:pt x="3272864" y="1929061"/>
                                  </a:cubicBezTo>
                                  <a:cubicBezTo>
                                    <a:pt x="3290412" y="1937432"/>
                                    <a:pt x="3306196" y="1952095"/>
                                    <a:pt x="3304891" y="1965879"/>
                                  </a:cubicBezTo>
                                  <a:cubicBezTo>
                                    <a:pt x="3303467" y="1979696"/>
                                    <a:pt x="3299872" y="1980102"/>
                                    <a:pt x="3305772" y="1983891"/>
                                  </a:cubicBezTo>
                                  <a:cubicBezTo>
                                    <a:pt x="3311639" y="1987645"/>
                                    <a:pt x="3332781" y="1976348"/>
                                    <a:pt x="3348090" y="1983062"/>
                                  </a:cubicBezTo>
                                  <a:cubicBezTo>
                                    <a:pt x="3363383" y="1989726"/>
                                    <a:pt x="3381846" y="1996051"/>
                                    <a:pt x="3392680" y="2006875"/>
                                  </a:cubicBezTo>
                                  <a:cubicBezTo>
                                    <a:pt x="3403463" y="2017783"/>
                                    <a:pt x="3402632" y="2021538"/>
                                    <a:pt x="3387272" y="2026950"/>
                                  </a:cubicBezTo>
                                  <a:cubicBezTo>
                                    <a:pt x="3371945" y="2032396"/>
                                    <a:pt x="3356618" y="2037841"/>
                                    <a:pt x="3348972" y="2042425"/>
                                  </a:cubicBezTo>
                                  <a:cubicBezTo>
                                    <a:pt x="3341292" y="2047042"/>
                                    <a:pt x="3329169" y="2055853"/>
                                    <a:pt x="3329610" y="2062973"/>
                                  </a:cubicBezTo>
                                  <a:cubicBezTo>
                                    <a:pt x="3330085" y="2070043"/>
                                    <a:pt x="3326440" y="2081763"/>
                                    <a:pt x="3338630" y="2072563"/>
                                  </a:cubicBezTo>
                                  <a:cubicBezTo>
                                    <a:pt x="3350786" y="2063362"/>
                                    <a:pt x="3370623" y="2054162"/>
                                    <a:pt x="3385000" y="2049968"/>
                                  </a:cubicBezTo>
                                  <a:cubicBezTo>
                                    <a:pt x="3399428" y="2045824"/>
                                    <a:pt x="3388611" y="2049545"/>
                                    <a:pt x="3401683" y="2047870"/>
                                  </a:cubicBezTo>
                                  <a:cubicBezTo>
                                    <a:pt x="3414788" y="2046213"/>
                                    <a:pt x="3427335" y="2054162"/>
                                    <a:pt x="3445391" y="2059168"/>
                                  </a:cubicBezTo>
                                  <a:cubicBezTo>
                                    <a:pt x="3463329" y="2064225"/>
                                    <a:pt x="3458412" y="2075488"/>
                                    <a:pt x="3453902" y="2085957"/>
                                  </a:cubicBezTo>
                                  <a:cubicBezTo>
                                    <a:pt x="3449426" y="2096392"/>
                                    <a:pt x="3445391" y="2106421"/>
                                    <a:pt x="3452563" y="2118192"/>
                                  </a:cubicBezTo>
                                  <a:cubicBezTo>
                                    <a:pt x="3459802" y="2129879"/>
                                    <a:pt x="3449426" y="2140348"/>
                                    <a:pt x="3433625" y="2154571"/>
                                  </a:cubicBezTo>
                                  <a:cubicBezTo>
                                    <a:pt x="3417874" y="2168794"/>
                                    <a:pt x="3406193" y="2170891"/>
                                    <a:pt x="3380524" y="2174240"/>
                                  </a:cubicBezTo>
                                  <a:cubicBezTo>
                                    <a:pt x="3354872" y="2177606"/>
                                    <a:pt x="3342631" y="2193047"/>
                                    <a:pt x="3324660" y="2209756"/>
                                  </a:cubicBezTo>
                                  <a:cubicBezTo>
                                    <a:pt x="3306671" y="2226500"/>
                                    <a:pt x="3297651" y="2222305"/>
                                    <a:pt x="3271525" y="2223574"/>
                                  </a:cubicBezTo>
                                  <a:cubicBezTo>
                                    <a:pt x="3245381" y="2224842"/>
                                    <a:pt x="3255757" y="2210619"/>
                                    <a:pt x="3247687" y="2213545"/>
                                  </a:cubicBezTo>
                                  <a:cubicBezTo>
                                    <a:pt x="3239515" y="2216504"/>
                                    <a:pt x="3229224" y="2225282"/>
                                    <a:pt x="3212558" y="2226973"/>
                                  </a:cubicBezTo>
                                  <a:cubicBezTo>
                                    <a:pt x="3195841" y="2228630"/>
                                    <a:pt x="3139536" y="2229459"/>
                                    <a:pt x="3117919" y="2235751"/>
                                  </a:cubicBezTo>
                                  <a:cubicBezTo>
                                    <a:pt x="3096336" y="2241991"/>
                                    <a:pt x="3103101" y="2256638"/>
                                    <a:pt x="3097675" y="2268764"/>
                                  </a:cubicBezTo>
                                  <a:cubicBezTo>
                                    <a:pt x="3092250" y="2280890"/>
                                    <a:pt x="3083705" y="2275884"/>
                                    <a:pt x="3067514" y="2281330"/>
                                  </a:cubicBezTo>
                                  <a:cubicBezTo>
                                    <a:pt x="3051272" y="2286775"/>
                                    <a:pt x="3031910" y="2310639"/>
                                    <a:pt x="3013023" y="2343263"/>
                                  </a:cubicBezTo>
                                  <a:cubicBezTo>
                                    <a:pt x="2994051" y="2375887"/>
                                    <a:pt x="2968433" y="2395962"/>
                                    <a:pt x="2968433" y="2395962"/>
                                  </a:cubicBezTo>
                                  <a:cubicBezTo>
                                    <a:pt x="2973825" y="2394694"/>
                                    <a:pt x="3000426" y="2378373"/>
                                    <a:pt x="3013447" y="2362459"/>
                                  </a:cubicBezTo>
                                  <a:cubicBezTo>
                                    <a:pt x="3026518" y="2346578"/>
                                    <a:pt x="3081009" y="2308931"/>
                                    <a:pt x="3097675" y="2297244"/>
                                  </a:cubicBezTo>
                                  <a:cubicBezTo>
                                    <a:pt x="3114308" y="2285507"/>
                                    <a:pt x="3150352" y="2268375"/>
                                    <a:pt x="3158898" y="2270861"/>
                                  </a:cubicBezTo>
                                  <a:cubicBezTo>
                                    <a:pt x="3167493" y="2273381"/>
                                    <a:pt x="3188669" y="2289701"/>
                                    <a:pt x="3188669" y="2298073"/>
                                  </a:cubicBezTo>
                                  <a:cubicBezTo>
                                    <a:pt x="3188669" y="2306444"/>
                                    <a:pt x="3182345" y="2313125"/>
                                    <a:pt x="3167052" y="2327348"/>
                                  </a:cubicBezTo>
                                  <a:cubicBezTo>
                                    <a:pt x="3151777" y="2341572"/>
                                    <a:pt x="3131465" y="2327348"/>
                                    <a:pt x="3132805" y="2333183"/>
                                  </a:cubicBezTo>
                                  <a:cubicBezTo>
                                    <a:pt x="3134144" y="2339086"/>
                                    <a:pt x="3144961" y="2352430"/>
                                    <a:pt x="3156676" y="2355355"/>
                                  </a:cubicBezTo>
                                  <a:cubicBezTo>
                                    <a:pt x="3168409" y="2358281"/>
                                    <a:pt x="3167883" y="2372538"/>
                                    <a:pt x="3167883" y="2379642"/>
                                  </a:cubicBezTo>
                                  <a:cubicBezTo>
                                    <a:pt x="3167883" y="2386762"/>
                                    <a:pt x="3161152" y="2395962"/>
                                    <a:pt x="3188161" y="2418557"/>
                                  </a:cubicBezTo>
                                  <a:cubicBezTo>
                                    <a:pt x="3215203" y="2441152"/>
                                    <a:pt x="3234141" y="2442809"/>
                                    <a:pt x="3253977" y="2441541"/>
                                  </a:cubicBezTo>
                                  <a:cubicBezTo>
                                    <a:pt x="3273780" y="2440323"/>
                                    <a:pt x="3263404" y="2448255"/>
                                    <a:pt x="3271525" y="2447426"/>
                                  </a:cubicBezTo>
                                  <a:cubicBezTo>
                                    <a:pt x="3279595" y="2446598"/>
                                    <a:pt x="3281409" y="2431106"/>
                                    <a:pt x="3284105" y="2418557"/>
                                  </a:cubicBezTo>
                                  <a:cubicBezTo>
                                    <a:pt x="3286834" y="2405991"/>
                                    <a:pt x="3291361" y="2394305"/>
                                    <a:pt x="3298533" y="2388842"/>
                                  </a:cubicBezTo>
                                  <a:cubicBezTo>
                                    <a:pt x="3305772" y="2383396"/>
                                    <a:pt x="3311113" y="2373367"/>
                                    <a:pt x="3313419" y="2392647"/>
                                  </a:cubicBezTo>
                                  <a:cubicBezTo>
                                    <a:pt x="3315623" y="2411843"/>
                                    <a:pt x="3305298" y="2438226"/>
                                    <a:pt x="3294871" y="2444078"/>
                                  </a:cubicBezTo>
                                  <a:cubicBezTo>
                                    <a:pt x="3284580" y="2449913"/>
                                    <a:pt x="3286834" y="2457456"/>
                                    <a:pt x="3286834" y="2463307"/>
                                  </a:cubicBezTo>
                                  <a:cubicBezTo>
                                    <a:pt x="3286834" y="2469193"/>
                                    <a:pt x="3275119" y="2469582"/>
                                    <a:pt x="3247161" y="2485074"/>
                                  </a:cubicBezTo>
                                  <a:cubicBezTo>
                                    <a:pt x="3219289" y="2500549"/>
                                    <a:pt x="3210252" y="2504303"/>
                                    <a:pt x="3205301" y="2502223"/>
                                  </a:cubicBezTo>
                                  <a:cubicBezTo>
                                    <a:pt x="3200351" y="2500126"/>
                                    <a:pt x="3189975" y="2504743"/>
                                    <a:pt x="3176513" y="2516869"/>
                                  </a:cubicBezTo>
                                  <a:cubicBezTo>
                                    <a:pt x="3162984" y="2528995"/>
                                    <a:pt x="3148606" y="2545350"/>
                                    <a:pt x="3138705" y="2544876"/>
                                  </a:cubicBezTo>
                                  <a:cubicBezTo>
                                    <a:pt x="3128719" y="2544487"/>
                                    <a:pt x="3120208" y="2540293"/>
                                    <a:pt x="3133720" y="2526475"/>
                                  </a:cubicBezTo>
                                  <a:cubicBezTo>
                                    <a:pt x="3147182" y="2512641"/>
                                    <a:pt x="3151777" y="2493445"/>
                                    <a:pt x="3165238" y="2486731"/>
                                  </a:cubicBezTo>
                                  <a:cubicBezTo>
                                    <a:pt x="3178734" y="2480017"/>
                                    <a:pt x="3185024" y="2480879"/>
                                    <a:pt x="3196315" y="2480879"/>
                                  </a:cubicBezTo>
                                  <a:cubicBezTo>
                                    <a:pt x="3207573" y="2480879"/>
                                    <a:pt x="3202182" y="2474165"/>
                                    <a:pt x="3211168" y="2467536"/>
                                  </a:cubicBezTo>
                                  <a:cubicBezTo>
                                    <a:pt x="3220153" y="2460821"/>
                                    <a:pt x="3204403" y="2462868"/>
                                    <a:pt x="3189076" y="2460381"/>
                                  </a:cubicBezTo>
                                  <a:cubicBezTo>
                                    <a:pt x="3173783" y="2457895"/>
                                    <a:pt x="3185516" y="2444467"/>
                                    <a:pt x="3185516" y="2444467"/>
                                  </a:cubicBezTo>
                                  <a:lnTo>
                                    <a:pt x="3169714" y="2452839"/>
                                  </a:lnTo>
                                  <a:cubicBezTo>
                                    <a:pt x="3169714" y="2452839"/>
                                    <a:pt x="3145877" y="2465404"/>
                                    <a:pt x="3139536" y="2466267"/>
                                  </a:cubicBezTo>
                                  <a:cubicBezTo>
                                    <a:pt x="3133280" y="2467062"/>
                                    <a:pt x="3134619" y="2471239"/>
                                    <a:pt x="3132805" y="2473776"/>
                                  </a:cubicBezTo>
                                  <a:cubicBezTo>
                                    <a:pt x="3130974" y="2476296"/>
                                    <a:pt x="3108492" y="2477954"/>
                                    <a:pt x="3108492" y="2477954"/>
                                  </a:cubicBezTo>
                                  <a:cubicBezTo>
                                    <a:pt x="3108492" y="2477954"/>
                                    <a:pt x="3096777" y="2501783"/>
                                    <a:pt x="3079195" y="2505132"/>
                                  </a:cubicBezTo>
                                  <a:cubicBezTo>
                                    <a:pt x="3061648" y="2508531"/>
                                    <a:pt x="3073838" y="2507229"/>
                                    <a:pt x="3061173" y="2512641"/>
                                  </a:cubicBezTo>
                                  <a:cubicBezTo>
                                    <a:pt x="3048576" y="2518087"/>
                                    <a:pt x="3050882" y="2506400"/>
                                    <a:pt x="3048135" y="2509715"/>
                                  </a:cubicBezTo>
                                  <a:cubicBezTo>
                                    <a:pt x="3045456" y="2513114"/>
                                    <a:pt x="3043184" y="2516040"/>
                                    <a:pt x="3029248" y="2526475"/>
                                  </a:cubicBezTo>
                                  <a:cubicBezTo>
                                    <a:pt x="3015278" y="2536978"/>
                                    <a:pt x="3007123" y="2540293"/>
                                    <a:pt x="2997255" y="2578380"/>
                                  </a:cubicBezTo>
                                  <a:cubicBezTo>
                                    <a:pt x="2987320" y="2616449"/>
                                    <a:pt x="2999036" y="2630233"/>
                                    <a:pt x="2998612" y="2636119"/>
                                  </a:cubicBezTo>
                                  <a:cubicBezTo>
                                    <a:pt x="2998171" y="2641970"/>
                                    <a:pt x="2981030" y="2632330"/>
                                    <a:pt x="2976113" y="2636913"/>
                                  </a:cubicBezTo>
                                  <a:cubicBezTo>
                                    <a:pt x="2971078" y="2641530"/>
                                    <a:pt x="2959837" y="2655754"/>
                                    <a:pt x="2944985" y="2659948"/>
                                  </a:cubicBezTo>
                                  <a:cubicBezTo>
                                    <a:pt x="2930133" y="2664125"/>
                                    <a:pt x="2900870" y="2671668"/>
                                    <a:pt x="2894105" y="2678789"/>
                                  </a:cubicBezTo>
                                  <a:cubicBezTo>
                                    <a:pt x="2887324" y="2685892"/>
                                    <a:pt x="2886900" y="2695921"/>
                                    <a:pt x="2883729" y="2710533"/>
                                  </a:cubicBezTo>
                                  <a:cubicBezTo>
                                    <a:pt x="2880593" y="2725230"/>
                                    <a:pt x="2863011" y="2759529"/>
                                    <a:pt x="2863011" y="2759529"/>
                                  </a:cubicBezTo>
                                  <a:cubicBezTo>
                                    <a:pt x="2863011" y="2759529"/>
                                    <a:pt x="2867063" y="2745694"/>
                                    <a:pt x="2854907" y="2735665"/>
                                  </a:cubicBezTo>
                                  <a:cubicBezTo>
                                    <a:pt x="2842751" y="2725636"/>
                                    <a:pt x="2844599" y="2716436"/>
                                    <a:pt x="2844599" y="2716436"/>
                                  </a:cubicBezTo>
                                  <a:cubicBezTo>
                                    <a:pt x="2844599" y="2716436"/>
                                    <a:pt x="2841835" y="2730219"/>
                                    <a:pt x="2846379" y="2744426"/>
                                  </a:cubicBezTo>
                                  <a:cubicBezTo>
                                    <a:pt x="2850940" y="2758649"/>
                                    <a:pt x="2859858" y="2772906"/>
                                    <a:pt x="2855856" y="2788364"/>
                                  </a:cubicBezTo>
                                  <a:cubicBezTo>
                                    <a:pt x="2851737" y="2803839"/>
                                    <a:pt x="2844090" y="2823119"/>
                                    <a:pt x="2834715" y="2828531"/>
                                  </a:cubicBezTo>
                                  <a:cubicBezTo>
                                    <a:pt x="2825203" y="2833977"/>
                                    <a:pt x="2836918" y="2818062"/>
                                    <a:pt x="2836918" y="2805547"/>
                                  </a:cubicBezTo>
                                  <a:cubicBezTo>
                                    <a:pt x="2836918" y="2792981"/>
                                    <a:pt x="2830628" y="2792153"/>
                                    <a:pt x="2826542" y="2785912"/>
                                  </a:cubicBezTo>
                                  <a:cubicBezTo>
                                    <a:pt x="2822474" y="2779587"/>
                                    <a:pt x="2822474" y="2763706"/>
                                    <a:pt x="2829679" y="2742345"/>
                                  </a:cubicBezTo>
                                  <a:cubicBezTo>
                                    <a:pt x="2836918" y="2721002"/>
                                    <a:pt x="2822948" y="2734008"/>
                                    <a:pt x="2814827" y="2748231"/>
                                  </a:cubicBezTo>
                                  <a:cubicBezTo>
                                    <a:pt x="2806757" y="2762454"/>
                                    <a:pt x="2800924" y="2788787"/>
                                    <a:pt x="2813488" y="2805970"/>
                                  </a:cubicBezTo>
                                  <a:cubicBezTo>
                                    <a:pt x="2826119" y="2823119"/>
                                    <a:pt x="2805401" y="2821428"/>
                                    <a:pt x="2813963" y="2846103"/>
                                  </a:cubicBezTo>
                                  <a:cubicBezTo>
                                    <a:pt x="2822474" y="2870795"/>
                                    <a:pt x="2803620" y="2882921"/>
                                    <a:pt x="2807147" y="2886710"/>
                                  </a:cubicBezTo>
                                  <a:cubicBezTo>
                                    <a:pt x="2810792" y="2890464"/>
                                    <a:pt x="2820693" y="2885053"/>
                                    <a:pt x="2825203" y="2897145"/>
                                  </a:cubicBezTo>
                                  <a:cubicBezTo>
                                    <a:pt x="2829679" y="2909305"/>
                                    <a:pt x="2816217" y="2903859"/>
                                    <a:pt x="2811707" y="2907208"/>
                                  </a:cubicBezTo>
                                  <a:cubicBezTo>
                                    <a:pt x="2807147" y="2910573"/>
                                    <a:pt x="2809402" y="2915157"/>
                                    <a:pt x="2812131" y="2921871"/>
                                  </a:cubicBezTo>
                                  <a:cubicBezTo>
                                    <a:pt x="2814827" y="2928501"/>
                                    <a:pt x="2820252" y="2924323"/>
                                    <a:pt x="2817997" y="2926454"/>
                                  </a:cubicBezTo>
                                  <a:cubicBezTo>
                                    <a:pt x="2815743" y="2928501"/>
                                    <a:pt x="2809402" y="2936889"/>
                                    <a:pt x="2797720" y="2940678"/>
                                  </a:cubicBezTo>
                                  <a:cubicBezTo>
                                    <a:pt x="2786039" y="2944415"/>
                                    <a:pt x="2785089" y="2938546"/>
                                    <a:pt x="2777884" y="2946952"/>
                                  </a:cubicBezTo>
                                  <a:cubicBezTo>
                                    <a:pt x="2770712" y="2955290"/>
                                    <a:pt x="2765337" y="2962833"/>
                                    <a:pt x="2757640" y="2972422"/>
                                  </a:cubicBezTo>
                                  <a:cubicBezTo>
                                    <a:pt x="2750011" y="2982062"/>
                                    <a:pt x="2744619" y="2978747"/>
                                    <a:pt x="2736498" y="2985428"/>
                                  </a:cubicBezTo>
                                  <a:cubicBezTo>
                                    <a:pt x="2728377" y="2992108"/>
                                    <a:pt x="2725257" y="2997554"/>
                                    <a:pt x="2715272" y="3005926"/>
                                  </a:cubicBezTo>
                                  <a:cubicBezTo>
                                    <a:pt x="2705421" y="3014297"/>
                                    <a:pt x="2682889" y="3027252"/>
                                    <a:pt x="2670732" y="3043573"/>
                                  </a:cubicBezTo>
                                  <a:cubicBezTo>
                                    <a:pt x="2658576" y="3059876"/>
                                    <a:pt x="2661696" y="3064071"/>
                                    <a:pt x="2655847" y="3090454"/>
                                  </a:cubicBezTo>
                                  <a:cubicBezTo>
                                    <a:pt x="2650014" y="3116770"/>
                                    <a:pt x="2670732" y="3162822"/>
                                    <a:pt x="2683787" y="3206355"/>
                                  </a:cubicBezTo>
                                  <a:cubicBezTo>
                                    <a:pt x="2696910" y="3249837"/>
                                    <a:pt x="2702251" y="3237711"/>
                                    <a:pt x="2700437" y="3251494"/>
                                  </a:cubicBezTo>
                                  <a:cubicBezTo>
                                    <a:pt x="2698639" y="3265295"/>
                                    <a:pt x="2692790" y="3282038"/>
                                    <a:pt x="2683279" y="3291678"/>
                                  </a:cubicBezTo>
                                  <a:cubicBezTo>
                                    <a:pt x="2673903" y="3301318"/>
                                    <a:pt x="2668511" y="3284964"/>
                                    <a:pt x="2655440" y="3275324"/>
                                  </a:cubicBezTo>
                                  <a:cubicBezTo>
                                    <a:pt x="2642368" y="3265717"/>
                                    <a:pt x="2652710" y="3259054"/>
                                    <a:pt x="2640130" y="3238979"/>
                                  </a:cubicBezTo>
                                  <a:cubicBezTo>
                                    <a:pt x="2627482" y="3218870"/>
                                    <a:pt x="2628398" y="3211767"/>
                                    <a:pt x="2627058" y="3197104"/>
                                  </a:cubicBezTo>
                                  <a:cubicBezTo>
                                    <a:pt x="2625668" y="3182491"/>
                                    <a:pt x="2623447" y="3161554"/>
                                    <a:pt x="2616716" y="3145673"/>
                                  </a:cubicBezTo>
                                  <a:cubicBezTo>
                                    <a:pt x="2609951" y="3129725"/>
                                    <a:pt x="2595489" y="3109650"/>
                                    <a:pt x="2573907" y="3117632"/>
                                  </a:cubicBezTo>
                                  <a:cubicBezTo>
                                    <a:pt x="2552290" y="3125615"/>
                                    <a:pt x="2557715" y="3121827"/>
                                    <a:pt x="2546000" y="3118427"/>
                                  </a:cubicBezTo>
                                  <a:cubicBezTo>
                                    <a:pt x="2534234" y="3115112"/>
                                    <a:pt x="2503224" y="3102580"/>
                                    <a:pt x="2487423" y="3110918"/>
                                  </a:cubicBezTo>
                                  <a:cubicBezTo>
                                    <a:pt x="2471621" y="3119290"/>
                                    <a:pt x="2421725" y="3108398"/>
                                    <a:pt x="2411315" y="3110918"/>
                                  </a:cubicBezTo>
                                  <a:cubicBezTo>
                                    <a:pt x="2400939" y="3113455"/>
                                    <a:pt x="2393259" y="3114317"/>
                                    <a:pt x="2393259" y="3121421"/>
                                  </a:cubicBezTo>
                                  <a:cubicBezTo>
                                    <a:pt x="2393259" y="3128541"/>
                                    <a:pt x="2388833" y="3129725"/>
                                    <a:pt x="2407280" y="3134782"/>
                                  </a:cubicBezTo>
                                  <a:cubicBezTo>
                                    <a:pt x="2425743" y="3139787"/>
                                    <a:pt x="2423047" y="3145250"/>
                                    <a:pt x="2421725" y="3153182"/>
                                  </a:cubicBezTo>
                                  <a:cubicBezTo>
                                    <a:pt x="2420352" y="3161131"/>
                                    <a:pt x="2406805" y="3149005"/>
                                    <a:pt x="2399600" y="3146079"/>
                                  </a:cubicBezTo>
                                  <a:cubicBezTo>
                                    <a:pt x="2392360" y="3143153"/>
                                    <a:pt x="2385663" y="3151931"/>
                                    <a:pt x="2373066" y="3151931"/>
                                  </a:cubicBezTo>
                                  <a:cubicBezTo>
                                    <a:pt x="2360435" y="3151931"/>
                                    <a:pt x="2358180" y="3139787"/>
                                    <a:pt x="2346889" y="3138130"/>
                                  </a:cubicBezTo>
                                  <a:cubicBezTo>
                                    <a:pt x="2335648" y="3136439"/>
                                    <a:pt x="2331138" y="3138130"/>
                                    <a:pt x="2320321" y="3133953"/>
                                  </a:cubicBezTo>
                                  <a:cubicBezTo>
                                    <a:pt x="2309555" y="3129725"/>
                                    <a:pt x="2295144" y="3122655"/>
                                    <a:pt x="2282513" y="3123484"/>
                                  </a:cubicBezTo>
                                  <a:cubicBezTo>
                                    <a:pt x="2269916" y="3124347"/>
                                    <a:pt x="2221257" y="3156548"/>
                                    <a:pt x="2198284" y="3173680"/>
                                  </a:cubicBezTo>
                                  <a:cubicBezTo>
                                    <a:pt x="2175362" y="3190863"/>
                                    <a:pt x="2157730" y="3207572"/>
                                    <a:pt x="2152389" y="3221373"/>
                                  </a:cubicBezTo>
                                  <a:cubicBezTo>
                                    <a:pt x="2146964" y="3235191"/>
                                    <a:pt x="2146489" y="3236459"/>
                                    <a:pt x="2164969" y="3256957"/>
                                  </a:cubicBezTo>
                                  <a:cubicBezTo>
                                    <a:pt x="2183432" y="3277455"/>
                                    <a:pt x="2174870" y="3274140"/>
                                    <a:pt x="2171276" y="3285826"/>
                                  </a:cubicBezTo>
                                  <a:cubicBezTo>
                                    <a:pt x="2167665" y="3297513"/>
                                    <a:pt x="2156865" y="3311736"/>
                                    <a:pt x="2143827" y="3341874"/>
                                  </a:cubicBezTo>
                                  <a:cubicBezTo>
                                    <a:pt x="2130721" y="3371978"/>
                                    <a:pt x="2138402" y="3386641"/>
                                    <a:pt x="2154135" y="3415511"/>
                                  </a:cubicBezTo>
                                  <a:cubicBezTo>
                                    <a:pt x="2169920" y="3444380"/>
                                    <a:pt x="2183907" y="3465284"/>
                                    <a:pt x="2196504" y="3477410"/>
                                  </a:cubicBezTo>
                                  <a:cubicBezTo>
                                    <a:pt x="2209135" y="3489537"/>
                                    <a:pt x="2218087" y="3502525"/>
                                    <a:pt x="2228921" y="3507109"/>
                                  </a:cubicBezTo>
                                  <a:cubicBezTo>
                                    <a:pt x="2239738" y="3511692"/>
                                    <a:pt x="2241959" y="3513383"/>
                                    <a:pt x="2246943" y="3518406"/>
                                  </a:cubicBezTo>
                                  <a:cubicBezTo>
                                    <a:pt x="2251894" y="3523463"/>
                                    <a:pt x="2250554" y="3525526"/>
                                    <a:pt x="2267695" y="3520943"/>
                                  </a:cubicBezTo>
                                  <a:cubicBezTo>
                                    <a:pt x="2284717" y="3516360"/>
                                    <a:pt x="2297348" y="3509645"/>
                                    <a:pt x="2309555" y="3509645"/>
                                  </a:cubicBezTo>
                                  <a:cubicBezTo>
                                    <a:pt x="2321678" y="3509645"/>
                                    <a:pt x="2333003" y="3510034"/>
                                    <a:pt x="2339734" y="3516360"/>
                                  </a:cubicBezTo>
                                  <a:cubicBezTo>
                                    <a:pt x="2346465" y="3522600"/>
                                    <a:pt x="2347363" y="3518880"/>
                                    <a:pt x="2347363" y="3515480"/>
                                  </a:cubicBezTo>
                                  <a:cubicBezTo>
                                    <a:pt x="2347363" y="3512165"/>
                                    <a:pt x="2352755" y="3499600"/>
                                    <a:pt x="2354586" y="3496251"/>
                                  </a:cubicBezTo>
                                  <a:cubicBezTo>
                                    <a:pt x="2356349" y="3492885"/>
                                    <a:pt x="2372591" y="3469901"/>
                                    <a:pt x="2375287" y="3457335"/>
                                  </a:cubicBezTo>
                                  <a:cubicBezTo>
                                    <a:pt x="2377983" y="3444769"/>
                                    <a:pt x="2377983" y="3419654"/>
                                    <a:pt x="2393784" y="3417997"/>
                                  </a:cubicBezTo>
                                  <a:cubicBezTo>
                                    <a:pt x="2409501" y="3416340"/>
                                    <a:pt x="2443274" y="3408391"/>
                                    <a:pt x="2473927" y="3410488"/>
                                  </a:cubicBezTo>
                                  <a:cubicBezTo>
                                    <a:pt x="2504530" y="3412551"/>
                                    <a:pt x="2491034" y="3427637"/>
                                    <a:pt x="2482947" y="3443518"/>
                                  </a:cubicBezTo>
                                  <a:cubicBezTo>
                                    <a:pt x="2474792" y="3459432"/>
                                    <a:pt x="2471621" y="3461090"/>
                                    <a:pt x="2471621" y="3473216"/>
                                  </a:cubicBezTo>
                                  <a:cubicBezTo>
                                    <a:pt x="2471621" y="3485376"/>
                                    <a:pt x="2475267" y="3485376"/>
                                    <a:pt x="2465416" y="3492496"/>
                                  </a:cubicBezTo>
                                  <a:cubicBezTo>
                                    <a:pt x="2455515" y="3499600"/>
                                    <a:pt x="2461771" y="3488302"/>
                                    <a:pt x="2457736" y="3495422"/>
                                  </a:cubicBezTo>
                                  <a:cubicBezTo>
                                    <a:pt x="2453650" y="3502525"/>
                                    <a:pt x="2439273" y="3512554"/>
                                    <a:pt x="2441053" y="3510897"/>
                                  </a:cubicBezTo>
                                  <a:cubicBezTo>
                                    <a:pt x="2442833" y="3509239"/>
                                    <a:pt x="2447360" y="3522989"/>
                                    <a:pt x="2447360" y="3529704"/>
                                  </a:cubicBezTo>
                                  <a:cubicBezTo>
                                    <a:pt x="2447360" y="3536418"/>
                                    <a:pt x="2446003" y="3539733"/>
                                    <a:pt x="2446003" y="3556087"/>
                                  </a:cubicBezTo>
                                  <a:cubicBezTo>
                                    <a:pt x="2446003" y="3572374"/>
                                    <a:pt x="2414011" y="3589117"/>
                                    <a:pt x="2414011" y="3589117"/>
                                  </a:cubicBezTo>
                                  <a:cubicBezTo>
                                    <a:pt x="2414011" y="3589117"/>
                                    <a:pt x="2425743" y="3595831"/>
                                    <a:pt x="2442833" y="3595831"/>
                                  </a:cubicBezTo>
                                  <a:cubicBezTo>
                                    <a:pt x="2459991" y="3595831"/>
                                    <a:pt x="2480658" y="3595831"/>
                                    <a:pt x="2498680" y="3604203"/>
                                  </a:cubicBezTo>
                                  <a:cubicBezTo>
                                    <a:pt x="2516686" y="3612541"/>
                                    <a:pt x="2550900" y="3597489"/>
                                    <a:pt x="2576162" y="3610054"/>
                                  </a:cubicBezTo>
                                  <a:cubicBezTo>
                                    <a:pt x="2601389" y="3622604"/>
                                    <a:pt x="2592404" y="3630113"/>
                                    <a:pt x="2594150" y="3641850"/>
                                  </a:cubicBezTo>
                                  <a:cubicBezTo>
                                    <a:pt x="2595964" y="3653536"/>
                                    <a:pt x="2598660" y="3693720"/>
                                    <a:pt x="2596914" y="3702921"/>
                                  </a:cubicBezTo>
                                  <a:cubicBezTo>
                                    <a:pt x="2595049" y="3712121"/>
                                    <a:pt x="2583333" y="3738031"/>
                                    <a:pt x="2577043" y="3756482"/>
                                  </a:cubicBezTo>
                                  <a:cubicBezTo>
                                    <a:pt x="2570736" y="3774849"/>
                                    <a:pt x="2595049" y="3788277"/>
                                    <a:pt x="2617632" y="3803330"/>
                                  </a:cubicBezTo>
                                  <a:cubicBezTo>
                                    <a:pt x="2640130" y="3818382"/>
                                    <a:pt x="2659916" y="3825096"/>
                                    <a:pt x="2671682" y="3828411"/>
                                  </a:cubicBezTo>
                                  <a:cubicBezTo>
                                    <a:pt x="2683279" y="3831777"/>
                                    <a:pt x="2704946" y="3810839"/>
                                    <a:pt x="2744619" y="3813359"/>
                                  </a:cubicBezTo>
                                  <a:cubicBezTo>
                                    <a:pt x="2784224" y="3815879"/>
                                    <a:pt x="2797720" y="3849349"/>
                                    <a:pt x="2797720" y="3849349"/>
                                  </a:cubicBezTo>
                                  <a:cubicBezTo>
                                    <a:pt x="2797720" y="3849349"/>
                                    <a:pt x="2802230" y="3828411"/>
                                    <a:pt x="2820252" y="3799964"/>
                                  </a:cubicBezTo>
                                  <a:cubicBezTo>
                                    <a:pt x="2838309" y="3771534"/>
                                    <a:pt x="2839140" y="3763163"/>
                                    <a:pt x="2863452" y="3753945"/>
                                  </a:cubicBezTo>
                                  <a:cubicBezTo>
                                    <a:pt x="2887849" y="3744745"/>
                                    <a:pt x="2895920" y="3743088"/>
                                    <a:pt x="2935559" y="3730522"/>
                                  </a:cubicBezTo>
                                  <a:cubicBezTo>
                                    <a:pt x="2975198" y="3717973"/>
                                    <a:pt x="2967958" y="3727207"/>
                                    <a:pt x="2988625" y="3728864"/>
                                  </a:cubicBezTo>
                                  <a:cubicBezTo>
                                    <a:pt x="3009412" y="3730522"/>
                                    <a:pt x="3057121" y="3734716"/>
                                    <a:pt x="3104881" y="3748939"/>
                                  </a:cubicBezTo>
                                  <a:cubicBezTo>
                                    <a:pt x="3152607" y="3763163"/>
                                    <a:pt x="3225629" y="3767340"/>
                                    <a:pt x="3253502" y="3779026"/>
                                  </a:cubicBezTo>
                                  <a:cubicBezTo>
                                    <a:pt x="3281409" y="3790764"/>
                                    <a:pt x="3294040" y="3823439"/>
                                    <a:pt x="3322879" y="3850177"/>
                                  </a:cubicBezTo>
                                  <a:cubicBezTo>
                                    <a:pt x="3351702" y="3876915"/>
                                    <a:pt x="3387696" y="3901202"/>
                                    <a:pt x="3403022" y="3913768"/>
                                  </a:cubicBezTo>
                                  <a:cubicBezTo>
                                    <a:pt x="3418349" y="3926334"/>
                                    <a:pt x="3503917" y="3938054"/>
                                    <a:pt x="3522838" y="3945563"/>
                                  </a:cubicBezTo>
                                  <a:cubicBezTo>
                                    <a:pt x="3541742" y="3953072"/>
                                    <a:pt x="3567869" y="3984039"/>
                                    <a:pt x="3569649" y="4002456"/>
                                  </a:cubicBezTo>
                                  <a:cubicBezTo>
                                    <a:pt x="3571429" y="4020857"/>
                                    <a:pt x="3590367" y="4030058"/>
                                    <a:pt x="3616460" y="4040916"/>
                                  </a:cubicBezTo>
                                  <a:cubicBezTo>
                                    <a:pt x="3642586" y="4051824"/>
                                    <a:pt x="3650708" y="4064390"/>
                                    <a:pt x="3667865" y="4097843"/>
                                  </a:cubicBezTo>
                                  <a:cubicBezTo>
                                    <a:pt x="3685006" y="4131296"/>
                                    <a:pt x="3679547" y="4140496"/>
                                    <a:pt x="3702944" y="4148885"/>
                                  </a:cubicBezTo>
                                  <a:cubicBezTo>
                                    <a:pt x="3726425" y="4157290"/>
                                    <a:pt x="3888542" y="4200738"/>
                                    <a:pt x="3929012" y="4216653"/>
                                  </a:cubicBezTo>
                                  <a:cubicBezTo>
                                    <a:pt x="3969550" y="4232584"/>
                                    <a:pt x="4020921" y="4275237"/>
                                    <a:pt x="4034417" y="4280260"/>
                                  </a:cubicBezTo>
                                  <a:cubicBezTo>
                                    <a:pt x="4047964" y="4285266"/>
                                    <a:pt x="4072276" y="4276032"/>
                                    <a:pt x="4083093" y="4281918"/>
                                  </a:cubicBezTo>
                                  <a:cubicBezTo>
                                    <a:pt x="4093892" y="4287803"/>
                                    <a:pt x="4076752" y="4319565"/>
                                    <a:pt x="4090299" y="4342160"/>
                                  </a:cubicBezTo>
                                  <a:cubicBezTo>
                                    <a:pt x="4103794" y="4364755"/>
                                    <a:pt x="4104709" y="4366446"/>
                                    <a:pt x="4096589" y="4383156"/>
                                  </a:cubicBezTo>
                                  <a:cubicBezTo>
                                    <a:pt x="4088518" y="4399899"/>
                                    <a:pt x="4056033" y="4440066"/>
                                    <a:pt x="4043487" y="4460141"/>
                                  </a:cubicBezTo>
                                  <a:cubicBezTo>
                                    <a:pt x="4030822" y="4480250"/>
                                    <a:pt x="4003814" y="4492765"/>
                                    <a:pt x="3988522" y="4501187"/>
                                  </a:cubicBezTo>
                                  <a:cubicBezTo>
                                    <a:pt x="3973195" y="4509474"/>
                                    <a:pt x="3959665" y="4501187"/>
                                    <a:pt x="3973195" y="4517897"/>
                                  </a:cubicBezTo>
                                  <a:cubicBezTo>
                                    <a:pt x="3986708" y="4534606"/>
                                    <a:pt x="3974110" y="4548812"/>
                                    <a:pt x="3962395" y="4563915"/>
                                  </a:cubicBezTo>
                                  <a:cubicBezTo>
                                    <a:pt x="3950663" y="4578951"/>
                                    <a:pt x="3963294" y="4577259"/>
                                    <a:pt x="3959665" y="4625849"/>
                                  </a:cubicBezTo>
                                  <a:cubicBezTo>
                                    <a:pt x="3956054" y="4674353"/>
                                    <a:pt x="3959665" y="4727053"/>
                                    <a:pt x="3954240" y="4747973"/>
                                  </a:cubicBezTo>
                                  <a:cubicBezTo>
                                    <a:pt x="3948849" y="4768911"/>
                                    <a:pt x="3917365" y="4729573"/>
                                    <a:pt x="3881286" y="4774763"/>
                                  </a:cubicBezTo>
                                  <a:cubicBezTo>
                                    <a:pt x="3845292" y="4819953"/>
                                    <a:pt x="3835391" y="4854234"/>
                                    <a:pt x="3813774" y="4859257"/>
                                  </a:cubicBezTo>
                                  <a:cubicBezTo>
                                    <a:pt x="3792123" y="4864280"/>
                                    <a:pt x="3741718" y="4889395"/>
                                    <a:pt x="3724594" y="4905276"/>
                                  </a:cubicBezTo>
                                  <a:cubicBezTo>
                                    <a:pt x="3707454" y="4921157"/>
                                    <a:pt x="3703893" y="4927042"/>
                                    <a:pt x="3693042" y="4950466"/>
                                  </a:cubicBezTo>
                                  <a:cubicBezTo>
                                    <a:pt x="3682276" y="4973839"/>
                                    <a:pt x="3671460" y="5021566"/>
                                    <a:pt x="3659744" y="5050875"/>
                                  </a:cubicBezTo>
                                  <a:cubicBezTo>
                                    <a:pt x="3648012" y="5080151"/>
                                    <a:pt x="3629125" y="5096894"/>
                                    <a:pt x="3585891" y="5136198"/>
                                  </a:cubicBezTo>
                                  <a:cubicBezTo>
                                    <a:pt x="3542607" y="5175536"/>
                                    <a:pt x="3523720" y="5215703"/>
                                    <a:pt x="3495762" y="5246670"/>
                                  </a:cubicBezTo>
                                  <a:cubicBezTo>
                                    <a:pt x="3467889" y="5277603"/>
                                    <a:pt x="3475061" y="5270889"/>
                                    <a:pt x="3469229" y="5276774"/>
                                  </a:cubicBezTo>
                                  <a:cubicBezTo>
                                    <a:pt x="3454309" y="5291708"/>
                                    <a:pt x="3392850" y="5252691"/>
                                    <a:pt x="3408719" y="5274288"/>
                                  </a:cubicBezTo>
                                  <a:cubicBezTo>
                                    <a:pt x="3420451" y="5290169"/>
                                    <a:pt x="3402107" y="5274288"/>
                                    <a:pt x="3412008" y="5289307"/>
                                  </a:cubicBezTo>
                                  <a:cubicBezTo>
                                    <a:pt x="3421909" y="5304392"/>
                                    <a:pt x="3429166" y="5310227"/>
                                    <a:pt x="3407532" y="5337016"/>
                                  </a:cubicBezTo>
                                  <a:cubicBezTo>
                                    <a:pt x="3385949" y="5363806"/>
                                    <a:pt x="3360976" y="5358512"/>
                                    <a:pt x="3343869" y="5362689"/>
                                  </a:cubicBezTo>
                                  <a:cubicBezTo>
                                    <a:pt x="3326762" y="5366883"/>
                                    <a:pt x="3301212" y="5345117"/>
                                    <a:pt x="3299431" y="5356026"/>
                                  </a:cubicBezTo>
                                  <a:cubicBezTo>
                                    <a:pt x="3297651" y="5366883"/>
                                    <a:pt x="3287750" y="5393943"/>
                                    <a:pt x="3274204" y="5400607"/>
                                  </a:cubicBezTo>
                                  <a:cubicBezTo>
                                    <a:pt x="3260742" y="5407321"/>
                                    <a:pt x="3224714" y="5417367"/>
                                    <a:pt x="3225629" y="5421545"/>
                                  </a:cubicBezTo>
                                  <a:cubicBezTo>
                                    <a:pt x="3242652" y="5500830"/>
                                    <a:pt x="3277611" y="5509084"/>
                                    <a:pt x="3240583" y="5505447"/>
                                  </a:cubicBezTo>
                                  <a:cubicBezTo>
                                    <a:pt x="3139027" y="5495570"/>
                                    <a:pt x="3211490" y="5471521"/>
                                    <a:pt x="3140875" y="5618963"/>
                                  </a:cubicBezTo>
                                  <a:cubicBezTo>
                                    <a:pt x="3130109" y="5641609"/>
                                    <a:pt x="3119309" y="5629872"/>
                                    <a:pt x="3121089" y="5656661"/>
                                  </a:cubicBezTo>
                                  <a:cubicBezTo>
                                    <a:pt x="3122904" y="5683434"/>
                                    <a:pt x="3121089" y="5703509"/>
                                    <a:pt x="3135534" y="5720252"/>
                                  </a:cubicBezTo>
                                  <a:cubicBezTo>
                                    <a:pt x="3149945" y="5736995"/>
                                    <a:pt x="3140010" y="5736133"/>
                                    <a:pt x="3115698" y="5758728"/>
                                  </a:cubicBezTo>
                                  <a:cubicBezTo>
                                    <a:pt x="3091385" y="5781323"/>
                                    <a:pt x="3089571" y="5778008"/>
                                    <a:pt x="3067073" y="5812289"/>
                                  </a:cubicBezTo>
                                  <a:cubicBezTo>
                                    <a:pt x="3044541" y="5846571"/>
                                    <a:pt x="3022924" y="5844913"/>
                                    <a:pt x="3030994" y="5870874"/>
                                  </a:cubicBezTo>
                                  <a:cubicBezTo>
                                    <a:pt x="3039115" y="5896818"/>
                                    <a:pt x="3040929" y="5935293"/>
                                    <a:pt x="3054442" y="5973769"/>
                                  </a:cubicBezTo>
                                  <a:cubicBezTo>
                                    <a:pt x="3067904" y="6012245"/>
                                    <a:pt x="3095861" y="6005531"/>
                                    <a:pt x="3140010" y="6032354"/>
                                  </a:cubicBezTo>
                                  <a:cubicBezTo>
                                    <a:pt x="3184125" y="6059092"/>
                                    <a:pt x="3189551" y="6044869"/>
                                    <a:pt x="3211168" y="6051583"/>
                                  </a:cubicBezTo>
                                  <a:cubicBezTo>
                                    <a:pt x="3232784" y="6058298"/>
                                    <a:pt x="3195841" y="6059955"/>
                                    <a:pt x="3157083" y="6066635"/>
                                  </a:cubicBezTo>
                                  <a:cubicBezTo>
                                    <a:pt x="3118394" y="6073349"/>
                                    <a:pt x="3093166" y="6080859"/>
                                    <a:pt x="3066124" y="6075041"/>
                                  </a:cubicBezTo>
                                  <a:cubicBezTo>
                                    <a:pt x="3039115" y="6069155"/>
                                    <a:pt x="2975198" y="6032354"/>
                                    <a:pt x="2953547" y="6016422"/>
                                  </a:cubicBezTo>
                                  <a:cubicBezTo>
                                    <a:pt x="2931930" y="6000542"/>
                                    <a:pt x="2896835" y="5972112"/>
                                    <a:pt x="2884204" y="5944494"/>
                                  </a:cubicBezTo>
                                  <a:cubicBezTo>
                                    <a:pt x="2871607" y="5916893"/>
                                    <a:pt x="2862587" y="5889275"/>
                                    <a:pt x="2846379" y="5851628"/>
                                  </a:cubicBezTo>
                                  <a:cubicBezTo>
                                    <a:pt x="2830188" y="5813947"/>
                                    <a:pt x="2841835" y="5790523"/>
                                    <a:pt x="2849075" y="5707686"/>
                                  </a:cubicBezTo>
                                  <a:cubicBezTo>
                                    <a:pt x="2856280" y="5624866"/>
                                    <a:pt x="2861706" y="5560429"/>
                                    <a:pt x="2873387" y="5516119"/>
                                  </a:cubicBezTo>
                                  <a:cubicBezTo>
                                    <a:pt x="2885069" y="5471707"/>
                                    <a:pt x="2921147" y="5274288"/>
                                    <a:pt x="2931015" y="5223213"/>
                                  </a:cubicBezTo>
                                  <a:cubicBezTo>
                                    <a:pt x="2940950" y="5172188"/>
                                    <a:pt x="2986879" y="4964689"/>
                                    <a:pt x="2990490" y="4932048"/>
                                  </a:cubicBezTo>
                                  <a:cubicBezTo>
                                    <a:pt x="2994051" y="4899424"/>
                                    <a:pt x="2996814" y="4874309"/>
                                    <a:pt x="3003986" y="4841685"/>
                                  </a:cubicBezTo>
                                  <a:cubicBezTo>
                                    <a:pt x="3011192" y="4809044"/>
                                    <a:pt x="3006716" y="4742934"/>
                                    <a:pt x="3006716" y="4739602"/>
                                  </a:cubicBezTo>
                                  <a:cubicBezTo>
                                    <a:pt x="3006716" y="4736287"/>
                                    <a:pt x="3003986" y="4733767"/>
                                    <a:pt x="2994051" y="4702800"/>
                                  </a:cubicBezTo>
                                  <a:cubicBezTo>
                                    <a:pt x="2984183" y="4671834"/>
                                    <a:pt x="2967958" y="4659268"/>
                                    <a:pt x="2945460" y="4645907"/>
                                  </a:cubicBezTo>
                                  <a:cubicBezTo>
                                    <a:pt x="2922978" y="4632479"/>
                                    <a:pt x="2899497" y="4615769"/>
                                    <a:pt x="2881508" y="4603220"/>
                                  </a:cubicBezTo>
                                  <a:cubicBezTo>
                                    <a:pt x="2863452" y="4590688"/>
                                    <a:pt x="2841835" y="4573065"/>
                                    <a:pt x="2823864" y="4550521"/>
                                  </a:cubicBezTo>
                                  <a:cubicBezTo>
                                    <a:pt x="2805807" y="4527926"/>
                                    <a:pt x="2788683" y="4481907"/>
                                    <a:pt x="2779715" y="4462627"/>
                                  </a:cubicBezTo>
                                  <a:cubicBezTo>
                                    <a:pt x="2770712" y="4443431"/>
                                    <a:pt x="2737380" y="4378183"/>
                                    <a:pt x="2706760" y="4332993"/>
                                  </a:cubicBezTo>
                                  <a:cubicBezTo>
                                    <a:pt x="2676158" y="4287803"/>
                                    <a:pt x="2674327" y="4286941"/>
                                    <a:pt x="2659017" y="4239214"/>
                                  </a:cubicBezTo>
                                  <a:cubicBezTo>
                                    <a:pt x="2643724" y="4191537"/>
                                    <a:pt x="2672513" y="4190709"/>
                                    <a:pt x="2677938" y="4163919"/>
                                  </a:cubicBezTo>
                                  <a:cubicBezTo>
                                    <a:pt x="2683279" y="4137181"/>
                                    <a:pt x="2701335" y="4110358"/>
                                    <a:pt x="2721172" y="4072762"/>
                                  </a:cubicBezTo>
                                  <a:cubicBezTo>
                                    <a:pt x="2740974" y="4035081"/>
                                    <a:pt x="2767118" y="4024223"/>
                                    <a:pt x="2782444" y="3990753"/>
                                  </a:cubicBezTo>
                                  <a:cubicBezTo>
                                    <a:pt x="2797720" y="3957267"/>
                                    <a:pt x="2786039" y="3957267"/>
                                    <a:pt x="2780613" y="3924626"/>
                                  </a:cubicBezTo>
                                  <a:cubicBezTo>
                                    <a:pt x="2775188" y="3892001"/>
                                    <a:pt x="2782444" y="3897058"/>
                                    <a:pt x="2772458" y="3879436"/>
                                  </a:cubicBezTo>
                                  <a:cubicBezTo>
                                    <a:pt x="2762557" y="3861897"/>
                                    <a:pt x="2757216" y="3840182"/>
                                    <a:pt x="2748180" y="3834296"/>
                                  </a:cubicBezTo>
                                  <a:cubicBezTo>
                                    <a:pt x="2739194" y="3828411"/>
                                    <a:pt x="2725698" y="3824216"/>
                                    <a:pt x="2717577" y="3833467"/>
                                  </a:cubicBezTo>
                                  <a:cubicBezTo>
                                    <a:pt x="2709456" y="3842634"/>
                                    <a:pt x="2695045" y="3869406"/>
                                    <a:pt x="2686059" y="3871115"/>
                                  </a:cubicBezTo>
                                  <a:cubicBezTo>
                                    <a:pt x="2677073" y="3872772"/>
                                    <a:pt x="2673428" y="3862692"/>
                                    <a:pt x="2668037" y="3856841"/>
                                  </a:cubicBezTo>
                                  <a:cubicBezTo>
                                    <a:pt x="2662612" y="3851006"/>
                                    <a:pt x="2636519" y="3851006"/>
                                    <a:pt x="2631093" y="3845154"/>
                                  </a:cubicBezTo>
                                  <a:cubicBezTo>
                                    <a:pt x="2625668" y="3839302"/>
                                    <a:pt x="2612206" y="3838440"/>
                                    <a:pt x="2603221" y="3834296"/>
                                  </a:cubicBezTo>
                                  <a:cubicBezTo>
                                    <a:pt x="2594150" y="3830102"/>
                                    <a:pt x="2559021" y="3811667"/>
                                    <a:pt x="2549120" y="3803330"/>
                                  </a:cubicBezTo>
                                  <a:cubicBezTo>
                                    <a:pt x="2539218" y="3794958"/>
                                    <a:pt x="2526621" y="3774849"/>
                                    <a:pt x="2526621" y="3753117"/>
                                  </a:cubicBezTo>
                                  <a:cubicBezTo>
                                    <a:pt x="2526621" y="3731401"/>
                                    <a:pt x="2507734" y="3722979"/>
                                    <a:pt x="2465416" y="3692875"/>
                                  </a:cubicBezTo>
                                  <a:cubicBezTo>
                                    <a:pt x="2423047" y="3662737"/>
                                    <a:pt x="2405025" y="3658559"/>
                                    <a:pt x="2353670" y="3645993"/>
                                  </a:cubicBezTo>
                                  <a:cubicBezTo>
                                    <a:pt x="2302299" y="3633478"/>
                                    <a:pt x="2281632" y="3597489"/>
                                    <a:pt x="2264491" y="3587459"/>
                                  </a:cubicBezTo>
                                  <a:cubicBezTo>
                                    <a:pt x="2247384" y="3577414"/>
                                    <a:pt x="2249198" y="3566522"/>
                                    <a:pt x="2211356" y="3570716"/>
                                  </a:cubicBezTo>
                                  <a:cubicBezTo>
                                    <a:pt x="2173531" y="3574894"/>
                                    <a:pt x="2127602" y="3553956"/>
                                    <a:pt x="2098729" y="3542269"/>
                                  </a:cubicBezTo>
                                  <a:cubicBezTo>
                                    <a:pt x="2069974" y="3530532"/>
                                    <a:pt x="2018586" y="3522194"/>
                                    <a:pt x="1996918" y="3507971"/>
                                  </a:cubicBezTo>
                                  <a:cubicBezTo>
                                    <a:pt x="1975386" y="3493714"/>
                                    <a:pt x="1937561" y="3488708"/>
                                    <a:pt x="1921336" y="3454409"/>
                                  </a:cubicBezTo>
                                  <a:cubicBezTo>
                                    <a:pt x="1905094" y="3420094"/>
                                    <a:pt x="1907789" y="3433489"/>
                                    <a:pt x="1914130" y="3403385"/>
                                  </a:cubicBezTo>
                                  <a:cubicBezTo>
                                    <a:pt x="1920420" y="3373247"/>
                                    <a:pt x="1877170" y="3348165"/>
                                    <a:pt x="1851043" y="3319719"/>
                                  </a:cubicBezTo>
                                  <a:cubicBezTo>
                                    <a:pt x="1824951" y="3291238"/>
                                    <a:pt x="1805114" y="3287095"/>
                                    <a:pt x="1791602" y="3251934"/>
                                  </a:cubicBezTo>
                                  <a:cubicBezTo>
                                    <a:pt x="1778055" y="3216790"/>
                                    <a:pt x="1758304" y="3218447"/>
                                    <a:pt x="1732160" y="3193366"/>
                                  </a:cubicBezTo>
                                  <a:cubicBezTo>
                                    <a:pt x="1706033" y="3168234"/>
                                    <a:pt x="1705118" y="3136439"/>
                                    <a:pt x="1694318" y="3107992"/>
                                  </a:cubicBezTo>
                                  <a:cubicBezTo>
                                    <a:pt x="1683535" y="3079562"/>
                                    <a:pt x="1611513" y="3038550"/>
                                    <a:pt x="1611513" y="3038550"/>
                                  </a:cubicBezTo>
                                  <a:cubicBezTo>
                                    <a:pt x="1611513" y="3038550"/>
                                    <a:pt x="1630366" y="3086277"/>
                                    <a:pt x="1638471" y="3105506"/>
                                  </a:cubicBezTo>
                                  <a:cubicBezTo>
                                    <a:pt x="1646592" y="3124752"/>
                                    <a:pt x="1665479" y="3170771"/>
                                    <a:pt x="1687146" y="3205086"/>
                                  </a:cubicBezTo>
                                  <a:cubicBezTo>
                                    <a:pt x="1708729" y="3239385"/>
                                    <a:pt x="1727684" y="3247739"/>
                                    <a:pt x="1747487" y="3282038"/>
                                  </a:cubicBezTo>
                                  <a:cubicBezTo>
                                    <a:pt x="1767289" y="3316319"/>
                                    <a:pt x="1748402" y="3337257"/>
                                    <a:pt x="1741146" y="3323913"/>
                                  </a:cubicBezTo>
                                  <a:cubicBezTo>
                                    <a:pt x="1733957" y="3310485"/>
                                    <a:pt x="1705118" y="3304633"/>
                                    <a:pt x="1705118" y="3288752"/>
                                  </a:cubicBezTo>
                                  <a:cubicBezTo>
                                    <a:pt x="1705118" y="3272838"/>
                                    <a:pt x="1697946" y="3262808"/>
                                    <a:pt x="1691622" y="3250276"/>
                                  </a:cubicBezTo>
                                  <a:cubicBezTo>
                                    <a:pt x="1685366" y="3237711"/>
                                    <a:pt x="1657409" y="3223453"/>
                                    <a:pt x="1630366" y="3201687"/>
                                  </a:cubicBezTo>
                                  <a:cubicBezTo>
                                    <a:pt x="1603358" y="3179972"/>
                                    <a:pt x="1584471" y="3169925"/>
                                    <a:pt x="1601527" y="3169925"/>
                                  </a:cubicBezTo>
                                  <a:cubicBezTo>
                                    <a:pt x="1618634" y="3169925"/>
                                    <a:pt x="1642997" y="3185806"/>
                                    <a:pt x="1638471" y="3175777"/>
                                  </a:cubicBezTo>
                                  <a:cubicBezTo>
                                    <a:pt x="1633961" y="3165748"/>
                                    <a:pt x="1603358" y="3134782"/>
                                    <a:pt x="1588930" y="3113015"/>
                                  </a:cubicBezTo>
                                  <a:cubicBezTo>
                                    <a:pt x="1574570" y="3091249"/>
                                    <a:pt x="1569975" y="3066996"/>
                                    <a:pt x="1555598" y="3030178"/>
                                  </a:cubicBezTo>
                                  <a:cubicBezTo>
                                    <a:pt x="1541187" y="2993360"/>
                                    <a:pt x="1488086" y="2958216"/>
                                    <a:pt x="1461909" y="2955730"/>
                                  </a:cubicBezTo>
                                  <a:cubicBezTo>
                                    <a:pt x="1435816" y="2953193"/>
                                    <a:pt x="1428610" y="2940678"/>
                                    <a:pt x="1419625" y="2913888"/>
                                  </a:cubicBezTo>
                                  <a:cubicBezTo>
                                    <a:pt x="1410622" y="2887116"/>
                                    <a:pt x="1408808" y="2858669"/>
                                    <a:pt x="1397092" y="2837732"/>
                                  </a:cubicBezTo>
                                  <a:cubicBezTo>
                                    <a:pt x="1385360" y="2816845"/>
                                    <a:pt x="1334921" y="2746557"/>
                                    <a:pt x="1334039" y="2719784"/>
                                  </a:cubicBezTo>
                                  <a:cubicBezTo>
                                    <a:pt x="1333090" y="2693012"/>
                                    <a:pt x="1318713" y="2615181"/>
                                    <a:pt x="1336735" y="2571665"/>
                                  </a:cubicBezTo>
                                  <a:cubicBezTo>
                                    <a:pt x="1354757" y="2528166"/>
                                    <a:pt x="1350231" y="2431106"/>
                                    <a:pt x="1347552" y="2411843"/>
                                  </a:cubicBezTo>
                                  <a:cubicBezTo>
                                    <a:pt x="1344856" y="2392647"/>
                                    <a:pt x="1312389" y="2355829"/>
                                    <a:pt x="1312389" y="2341572"/>
                                  </a:cubicBezTo>
                                  <a:cubicBezTo>
                                    <a:pt x="1312389" y="2327348"/>
                                    <a:pt x="1331344" y="2335720"/>
                                    <a:pt x="1345772" y="2339863"/>
                                  </a:cubicBezTo>
                                  <a:cubicBezTo>
                                    <a:pt x="1360149" y="2344092"/>
                                    <a:pt x="1390751" y="2356607"/>
                                    <a:pt x="1390751" y="2356607"/>
                                  </a:cubicBezTo>
                                  <a:cubicBezTo>
                                    <a:pt x="1390751" y="2356607"/>
                                    <a:pt x="1367388" y="2313125"/>
                                    <a:pt x="1352977" y="2298073"/>
                                  </a:cubicBezTo>
                                  <a:cubicBezTo>
                                    <a:pt x="1338515" y="2282987"/>
                                    <a:pt x="1296197" y="2263757"/>
                                    <a:pt x="1277293" y="2259563"/>
                                  </a:cubicBezTo>
                                  <a:cubicBezTo>
                                    <a:pt x="1258338" y="2255420"/>
                                    <a:pt x="1234060" y="2248705"/>
                                    <a:pt x="1224159" y="2232825"/>
                                  </a:cubicBezTo>
                                  <a:cubicBezTo>
                                    <a:pt x="1214257" y="2216893"/>
                                    <a:pt x="1203440" y="2196006"/>
                                    <a:pt x="1196201" y="2182578"/>
                                  </a:cubicBezTo>
                                  <a:cubicBezTo>
                                    <a:pt x="1189029" y="2169217"/>
                                    <a:pt x="1158342" y="2153353"/>
                                    <a:pt x="1151218" y="2139079"/>
                                  </a:cubicBezTo>
                                  <a:cubicBezTo>
                                    <a:pt x="1143973" y="2124822"/>
                                    <a:pt x="1145791" y="2097255"/>
                                    <a:pt x="1135895" y="2083031"/>
                                  </a:cubicBezTo>
                                  <a:cubicBezTo>
                                    <a:pt x="1125993" y="2068808"/>
                                    <a:pt x="1111543" y="2060436"/>
                                    <a:pt x="1095304" y="2066288"/>
                                  </a:cubicBezTo>
                                  <a:cubicBezTo>
                                    <a:pt x="1079069" y="2072123"/>
                                    <a:pt x="1073766" y="2057916"/>
                                    <a:pt x="1061131" y="2036979"/>
                                  </a:cubicBezTo>
                                  <a:cubicBezTo>
                                    <a:pt x="1048499" y="2016126"/>
                                    <a:pt x="1020583" y="2006046"/>
                                    <a:pt x="1012464" y="2003560"/>
                                  </a:cubicBezTo>
                                  <a:cubicBezTo>
                                    <a:pt x="1004346" y="2001023"/>
                                    <a:pt x="976470" y="1964221"/>
                                    <a:pt x="974649" y="1955004"/>
                                  </a:cubicBezTo>
                                  <a:cubicBezTo>
                                    <a:pt x="972867" y="1945804"/>
                                    <a:pt x="928674" y="1897265"/>
                                    <a:pt x="914300" y="1887236"/>
                                  </a:cubicBezTo>
                                  <a:cubicBezTo>
                                    <a:pt x="899848" y="1877156"/>
                                    <a:pt x="760262" y="1832000"/>
                                    <a:pt x="756700" y="1832000"/>
                                  </a:cubicBezTo>
                                  <a:cubicBezTo>
                                    <a:pt x="753058" y="1832000"/>
                                    <a:pt x="712510" y="1837852"/>
                                    <a:pt x="701739" y="1834537"/>
                                  </a:cubicBezTo>
                                  <a:cubicBezTo>
                                    <a:pt x="690927" y="1831172"/>
                                    <a:pt x="653982" y="1799376"/>
                                    <a:pt x="635134" y="1792696"/>
                                  </a:cubicBezTo>
                                  <a:cubicBezTo>
                                    <a:pt x="616164" y="1785981"/>
                                    <a:pt x="602621" y="1800205"/>
                                    <a:pt x="593673" y="1821142"/>
                                  </a:cubicBezTo>
                                  <a:cubicBezTo>
                                    <a:pt x="584604" y="1842046"/>
                                    <a:pt x="540494" y="1878019"/>
                                    <a:pt x="516180" y="1893900"/>
                                  </a:cubicBezTo>
                                  <a:cubicBezTo>
                                    <a:pt x="491867" y="1909865"/>
                                    <a:pt x="472027" y="1911522"/>
                                    <a:pt x="473811" y="1903151"/>
                                  </a:cubicBezTo>
                                  <a:cubicBezTo>
                                    <a:pt x="475632" y="1894779"/>
                                    <a:pt x="474718" y="1881384"/>
                                    <a:pt x="482876" y="1861276"/>
                                  </a:cubicBezTo>
                                  <a:cubicBezTo>
                                    <a:pt x="490953" y="1841217"/>
                                    <a:pt x="495467" y="1835366"/>
                                    <a:pt x="520654" y="1822800"/>
                                  </a:cubicBezTo>
                                  <a:cubicBezTo>
                                    <a:pt x="545958" y="1810234"/>
                                    <a:pt x="544966" y="1809405"/>
                                    <a:pt x="535107" y="1810234"/>
                                  </a:cubicBezTo>
                                  <a:cubicBezTo>
                                    <a:pt x="525206" y="1811063"/>
                                    <a:pt x="517958" y="1808577"/>
                                    <a:pt x="537801" y="1796890"/>
                                  </a:cubicBezTo>
                                  <a:cubicBezTo>
                                    <a:pt x="557599" y="1785119"/>
                                    <a:pt x="565717" y="1783462"/>
                                    <a:pt x="564806" y="1773433"/>
                                  </a:cubicBezTo>
                                  <a:cubicBezTo>
                                    <a:pt x="563894" y="1763386"/>
                                    <a:pt x="521564" y="1786861"/>
                                    <a:pt x="494519" y="1808577"/>
                                  </a:cubicBezTo>
                                  <a:cubicBezTo>
                                    <a:pt x="467472" y="1830309"/>
                                    <a:pt x="451358" y="1845395"/>
                                    <a:pt x="427912" y="1883871"/>
                                  </a:cubicBezTo>
                                  <a:cubicBezTo>
                                    <a:pt x="404471" y="1922380"/>
                                    <a:pt x="430604" y="1908123"/>
                                    <a:pt x="410770" y="1933255"/>
                                  </a:cubicBezTo>
                                  <a:cubicBezTo>
                                    <a:pt x="390969" y="1958370"/>
                                    <a:pt x="323416" y="2009412"/>
                                    <a:pt x="303615" y="2028641"/>
                                  </a:cubicBezTo>
                                  <a:cubicBezTo>
                                    <a:pt x="283775" y="2047870"/>
                                    <a:pt x="201847" y="2090541"/>
                                    <a:pt x="168466" y="2100604"/>
                                  </a:cubicBezTo>
                                  <a:cubicBezTo>
                                    <a:pt x="135122" y="2110649"/>
                                    <a:pt x="121660" y="2114827"/>
                                    <a:pt x="105425" y="2128221"/>
                                  </a:cubicBezTo>
                                  <a:cubicBezTo>
                                    <a:pt x="89189" y="2141565"/>
                                    <a:pt x="48721" y="2145760"/>
                                    <a:pt x="62183" y="2136593"/>
                                  </a:cubicBezTo>
                                  <a:cubicBezTo>
                                    <a:pt x="75726" y="2127359"/>
                                    <a:pt x="100913" y="2106421"/>
                                    <a:pt x="118055" y="2096392"/>
                                  </a:cubicBezTo>
                                  <a:cubicBezTo>
                                    <a:pt x="135122" y="2086346"/>
                                    <a:pt x="181097" y="2067946"/>
                                    <a:pt x="194601" y="2062973"/>
                                  </a:cubicBezTo>
                                  <a:cubicBezTo>
                                    <a:pt x="208144" y="2057916"/>
                                    <a:pt x="245918" y="2034493"/>
                                    <a:pt x="264888" y="2013589"/>
                                  </a:cubicBezTo>
                                  <a:cubicBezTo>
                                    <a:pt x="283775" y="1992651"/>
                                    <a:pt x="296408" y="1968399"/>
                                    <a:pt x="308998" y="1948341"/>
                                  </a:cubicBezTo>
                                  <a:cubicBezTo>
                                    <a:pt x="321595" y="1928232"/>
                                    <a:pt x="324323" y="1919032"/>
                                    <a:pt x="298229" y="1927403"/>
                                  </a:cubicBezTo>
                                  <a:cubicBezTo>
                                    <a:pt x="272055" y="1935775"/>
                                    <a:pt x="245050" y="1932409"/>
                                    <a:pt x="231546" y="1927403"/>
                                  </a:cubicBezTo>
                                  <a:cubicBezTo>
                                    <a:pt x="218040" y="1922380"/>
                                    <a:pt x="182880" y="1943284"/>
                                    <a:pt x="170287" y="1934117"/>
                                  </a:cubicBezTo>
                                  <a:cubicBezTo>
                                    <a:pt x="157696" y="1924866"/>
                                    <a:pt x="171200" y="1905637"/>
                                    <a:pt x="163040" y="1896437"/>
                                  </a:cubicBezTo>
                                  <a:cubicBezTo>
                                    <a:pt x="155004" y="1887236"/>
                                    <a:pt x="127043" y="1893122"/>
                                    <a:pt x="109029" y="1889722"/>
                                  </a:cubicBezTo>
                                  <a:cubicBezTo>
                                    <a:pt x="91010" y="1886391"/>
                                    <a:pt x="65824" y="1872184"/>
                                    <a:pt x="65824" y="1847052"/>
                                  </a:cubicBezTo>
                                  <a:cubicBezTo>
                                    <a:pt x="65824" y="1821937"/>
                                    <a:pt x="47810" y="1800205"/>
                                    <a:pt x="57669" y="1780975"/>
                                  </a:cubicBezTo>
                                  <a:cubicBezTo>
                                    <a:pt x="67608" y="1761729"/>
                                    <a:pt x="82060" y="1756672"/>
                                    <a:pt x="98217" y="1745848"/>
                                  </a:cubicBezTo>
                                  <a:cubicBezTo>
                                    <a:pt x="114414" y="1734957"/>
                                    <a:pt x="159436" y="1720733"/>
                                    <a:pt x="168466" y="1720733"/>
                                  </a:cubicBezTo>
                                  <a:cubicBezTo>
                                    <a:pt x="177533" y="1720733"/>
                                    <a:pt x="190126" y="1711533"/>
                                    <a:pt x="198205" y="1703161"/>
                                  </a:cubicBezTo>
                                  <a:cubicBezTo>
                                    <a:pt x="206323" y="1694823"/>
                                    <a:pt x="179276" y="1664635"/>
                                    <a:pt x="179276" y="1664635"/>
                                  </a:cubicBezTo>
                                  <a:cubicBezTo>
                                    <a:pt x="179276" y="1664635"/>
                                    <a:pt x="183787" y="1661320"/>
                                    <a:pt x="194601" y="1654606"/>
                                  </a:cubicBezTo>
                                  <a:cubicBezTo>
                                    <a:pt x="205409" y="1647925"/>
                                    <a:pt x="197332" y="1633719"/>
                                    <a:pt x="178365" y="1636205"/>
                                  </a:cubicBezTo>
                                  <a:cubicBezTo>
                                    <a:pt x="159436" y="1638725"/>
                                    <a:pt x="118927" y="1658005"/>
                                    <a:pt x="93702" y="1664635"/>
                                  </a:cubicBezTo>
                                  <a:cubicBezTo>
                                    <a:pt x="68515" y="1671349"/>
                                    <a:pt x="34306" y="1667172"/>
                                    <a:pt x="35176" y="1656314"/>
                                  </a:cubicBezTo>
                                  <a:cubicBezTo>
                                    <a:pt x="36085" y="1645439"/>
                                    <a:pt x="41476" y="1638725"/>
                                    <a:pt x="32485" y="1630353"/>
                                  </a:cubicBezTo>
                                  <a:cubicBezTo>
                                    <a:pt x="23537" y="1621982"/>
                                    <a:pt x="16250" y="1612781"/>
                                    <a:pt x="25275" y="1608638"/>
                                  </a:cubicBezTo>
                                  <a:cubicBezTo>
                                    <a:pt x="34306" y="1604443"/>
                                    <a:pt x="90142" y="1573477"/>
                                    <a:pt x="90142" y="1573477"/>
                                  </a:cubicBezTo>
                                  <a:cubicBezTo>
                                    <a:pt x="90142" y="1573477"/>
                                    <a:pt x="109938" y="1595192"/>
                                    <a:pt x="131560" y="1597729"/>
                                  </a:cubicBezTo>
                                  <a:cubicBezTo>
                                    <a:pt x="153178" y="1600249"/>
                                    <a:pt x="199075" y="1560082"/>
                                    <a:pt x="199075" y="1560082"/>
                                  </a:cubicBezTo>
                                  <a:cubicBezTo>
                                    <a:pt x="170287" y="1542510"/>
                                    <a:pt x="176583" y="1537487"/>
                                    <a:pt x="176583" y="1537487"/>
                                  </a:cubicBezTo>
                                  <a:cubicBezTo>
                                    <a:pt x="176583" y="1537487"/>
                                    <a:pt x="129739" y="1536658"/>
                                    <a:pt x="118927" y="1529944"/>
                                  </a:cubicBezTo>
                                  <a:cubicBezTo>
                                    <a:pt x="108156" y="1523230"/>
                                    <a:pt x="104512" y="1509886"/>
                                    <a:pt x="101820" y="1498183"/>
                                  </a:cubicBezTo>
                                  <a:cubicBezTo>
                                    <a:pt x="99128" y="1486462"/>
                                    <a:pt x="53193" y="1477245"/>
                                    <a:pt x="65824" y="1457982"/>
                                  </a:cubicBezTo>
                                  <a:cubicBezTo>
                                    <a:pt x="78420" y="1438769"/>
                                    <a:pt x="101820" y="1432055"/>
                                    <a:pt x="117147" y="1412826"/>
                                  </a:cubicBezTo>
                                  <a:cubicBezTo>
                                    <a:pt x="132470" y="1393596"/>
                                    <a:pt x="145974" y="1357556"/>
                                    <a:pt x="190126" y="1337498"/>
                                  </a:cubicBezTo>
                                  <a:cubicBezTo>
                                    <a:pt x="234277" y="1317423"/>
                                    <a:pt x="287419" y="1299022"/>
                                    <a:pt x="310819" y="1282279"/>
                                  </a:cubicBezTo>
                                  <a:cubicBezTo>
                                    <a:pt x="334224" y="1265518"/>
                                    <a:pt x="345034" y="1281484"/>
                                    <a:pt x="354063" y="1283936"/>
                                  </a:cubicBezTo>
                                  <a:cubicBezTo>
                                    <a:pt x="363052" y="1286456"/>
                                    <a:pt x="418925" y="1281484"/>
                                    <a:pt x="440506" y="1281484"/>
                                  </a:cubicBezTo>
                                  <a:cubicBezTo>
                                    <a:pt x="462128" y="1281484"/>
                                    <a:pt x="465730" y="1305702"/>
                                    <a:pt x="472938" y="1311537"/>
                                  </a:cubicBezTo>
                                  <a:cubicBezTo>
                                    <a:pt x="480103" y="1317423"/>
                                    <a:pt x="670216" y="1323274"/>
                                    <a:pt x="670216" y="1323274"/>
                                  </a:cubicBezTo>
                                  <a:cubicBezTo>
                                    <a:pt x="670216" y="1323274"/>
                                    <a:pt x="831382" y="1325811"/>
                                    <a:pt x="863853" y="1335012"/>
                                  </a:cubicBezTo>
                                  <a:cubicBezTo>
                                    <a:pt x="896283" y="1344212"/>
                                    <a:pt x="954811" y="1368464"/>
                                    <a:pt x="954811" y="1368464"/>
                                  </a:cubicBezTo>
                                  <a:cubicBezTo>
                                    <a:pt x="990408" y="1363881"/>
                                    <a:pt x="987285" y="1320754"/>
                                    <a:pt x="1009297" y="1320754"/>
                                  </a:cubicBezTo>
                                  <a:close/>
                                  <a:moveTo>
                                    <a:pt x="3175140" y="350181"/>
                                  </a:moveTo>
                                  <a:cubicBezTo>
                                    <a:pt x="3175140" y="350181"/>
                                    <a:pt x="3158898" y="417130"/>
                                    <a:pt x="3094115" y="435539"/>
                                  </a:cubicBezTo>
                                  <a:cubicBezTo>
                                    <a:pt x="3029248" y="453949"/>
                                    <a:pt x="2910297" y="505811"/>
                                    <a:pt x="2904905" y="509168"/>
                                  </a:cubicBezTo>
                                  <a:cubicBezTo>
                                    <a:pt x="2899497" y="512489"/>
                                    <a:pt x="2912128" y="549301"/>
                                    <a:pt x="2928319" y="567710"/>
                                  </a:cubicBezTo>
                                  <a:cubicBezTo>
                                    <a:pt x="2944561" y="586119"/>
                                    <a:pt x="2959837" y="598678"/>
                                    <a:pt x="2974248" y="617084"/>
                                  </a:cubicBezTo>
                                  <a:cubicBezTo>
                                    <a:pt x="2988625" y="635493"/>
                                    <a:pt x="3013887" y="633834"/>
                                    <a:pt x="3033724" y="653069"/>
                                  </a:cubicBezTo>
                                  <a:cubicBezTo>
                                    <a:pt x="3053526" y="672307"/>
                                    <a:pt x="3067904" y="665591"/>
                                    <a:pt x="3121988" y="666460"/>
                                  </a:cubicBezTo>
                                  <a:cubicBezTo>
                                    <a:pt x="3176038" y="667289"/>
                                    <a:pt x="3161627" y="671478"/>
                                    <a:pt x="3221984" y="674833"/>
                                  </a:cubicBezTo>
                                  <a:cubicBezTo>
                                    <a:pt x="3282325" y="678157"/>
                                    <a:pt x="3345412" y="683210"/>
                                    <a:pt x="3366113" y="701614"/>
                                  </a:cubicBezTo>
                                  <a:cubicBezTo>
                                    <a:pt x="3386780" y="720023"/>
                                    <a:pt x="3416518" y="791992"/>
                                    <a:pt x="3435456" y="835484"/>
                                  </a:cubicBezTo>
                                  <a:cubicBezTo>
                                    <a:pt x="3454377" y="878973"/>
                                    <a:pt x="3487726" y="950944"/>
                                    <a:pt x="3487726" y="957660"/>
                                  </a:cubicBezTo>
                                  <a:cubicBezTo>
                                    <a:pt x="3487726" y="964296"/>
                                    <a:pt x="3466974" y="1017070"/>
                                    <a:pt x="3466974" y="1025401"/>
                                  </a:cubicBezTo>
                                  <a:cubicBezTo>
                                    <a:pt x="3466974" y="1033815"/>
                                    <a:pt x="3477791" y="1047996"/>
                                    <a:pt x="3487726" y="1059726"/>
                                  </a:cubicBezTo>
                                  <a:cubicBezTo>
                                    <a:pt x="3497593" y="1071420"/>
                                    <a:pt x="3492202" y="1080625"/>
                                    <a:pt x="3490371" y="1091488"/>
                                  </a:cubicBezTo>
                                  <a:cubicBezTo>
                                    <a:pt x="3488591" y="1102388"/>
                                    <a:pt x="3501188" y="1130004"/>
                                    <a:pt x="3503002" y="1133365"/>
                                  </a:cubicBezTo>
                                  <a:cubicBezTo>
                                    <a:pt x="3504833" y="1136680"/>
                                    <a:pt x="3531790" y="1106579"/>
                                    <a:pt x="3548948" y="1101559"/>
                                  </a:cubicBezTo>
                                  <a:cubicBezTo>
                                    <a:pt x="3566055" y="1096545"/>
                                    <a:pt x="3608423" y="1131690"/>
                                    <a:pt x="3608423" y="1155960"/>
                                  </a:cubicBezTo>
                                  <a:cubicBezTo>
                                    <a:pt x="3608423" y="1210942"/>
                                    <a:pt x="3623428" y="1192220"/>
                                    <a:pt x="3533655" y="1257198"/>
                                  </a:cubicBezTo>
                                  <a:cubicBezTo>
                                    <a:pt x="3521821" y="1265772"/>
                                    <a:pt x="3510258" y="1331646"/>
                                    <a:pt x="3519244" y="1363408"/>
                                  </a:cubicBezTo>
                                  <a:cubicBezTo>
                                    <a:pt x="3528230" y="1395254"/>
                                    <a:pt x="3549846" y="1432884"/>
                                    <a:pt x="3566953" y="1478074"/>
                                  </a:cubicBezTo>
                                  <a:cubicBezTo>
                                    <a:pt x="3584077" y="1523230"/>
                                    <a:pt x="3634516" y="1586821"/>
                                    <a:pt x="3650708" y="1616130"/>
                                  </a:cubicBezTo>
                                  <a:cubicBezTo>
                                    <a:pt x="3666950" y="1645439"/>
                                    <a:pt x="3671460" y="1685572"/>
                                    <a:pt x="3707454" y="1694823"/>
                                  </a:cubicBezTo>
                                  <a:cubicBezTo>
                                    <a:pt x="3743481" y="1703990"/>
                                    <a:pt x="3777746" y="1716539"/>
                                    <a:pt x="3803838" y="1722391"/>
                                  </a:cubicBezTo>
                                  <a:cubicBezTo>
                                    <a:pt x="3829965" y="1728243"/>
                                    <a:pt x="3847072" y="1736614"/>
                                    <a:pt x="3859669" y="1712362"/>
                                  </a:cubicBezTo>
                                  <a:cubicBezTo>
                                    <a:pt x="3872334" y="1688109"/>
                                    <a:pt x="3897528" y="1596072"/>
                                    <a:pt x="3918280" y="1529115"/>
                                  </a:cubicBezTo>
                                  <a:cubicBezTo>
                                    <a:pt x="3938948" y="1462159"/>
                                    <a:pt x="3916415" y="1442101"/>
                                    <a:pt x="3965091" y="1427049"/>
                                  </a:cubicBezTo>
                                  <a:cubicBezTo>
                                    <a:pt x="4013716" y="1411997"/>
                                    <a:pt x="4091163" y="1381859"/>
                                    <a:pt x="4111881" y="1372659"/>
                                  </a:cubicBezTo>
                                  <a:cubicBezTo>
                                    <a:pt x="4132616" y="1363408"/>
                                    <a:pt x="4129022" y="1297365"/>
                                    <a:pt x="4174951" y="1275564"/>
                                  </a:cubicBezTo>
                                  <a:cubicBezTo>
                                    <a:pt x="4220931" y="1253832"/>
                                    <a:pt x="4227187" y="1255540"/>
                                    <a:pt x="4272201" y="1241266"/>
                                  </a:cubicBezTo>
                                  <a:cubicBezTo>
                                    <a:pt x="4317266" y="1227060"/>
                                    <a:pt x="4380319" y="1198613"/>
                                    <a:pt x="4425383" y="1166818"/>
                                  </a:cubicBezTo>
                                  <a:cubicBezTo>
                                    <a:pt x="4470396" y="1135022"/>
                                    <a:pt x="4482994" y="1151765"/>
                                    <a:pt x="4499219" y="1122453"/>
                                  </a:cubicBezTo>
                                  <a:cubicBezTo>
                                    <a:pt x="4515461" y="1093186"/>
                                    <a:pt x="4482994" y="1050484"/>
                                    <a:pt x="4479433" y="1006995"/>
                                  </a:cubicBezTo>
                                  <a:cubicBezTo>
                                    <a:pt x="4475822" y="963503"/>
                                    <a:pt x="4493845" y="960976"/>
                                    <a:pt x="4502796" y="921636"/>
                                  </a:cubicBezTo>
                                  <a:cubicBezTo>
                                    <a:pt x="4511850" y="882332"/>
                                    <a:pt x="4516326" y="856378"/>
                                    <a:pt x="4551455" y="829599"/>
                                  </a:cubicBezTo>
                                  <a:cubicBezTo>
                                    <a:pt x="4586618" y="802818"/>
                                    <a:pt x="4605471" y="787807"/>
                                    <a:pt x="4599216" y="762685"/>
                                  </a:cubicBezTo>
                                  <a:cubicBezTo>
                                    <a:pt x="4592874" y="737561"/>
                                    <a:pt x="4574903" y="699916"/>
                                    <a:pt x="4574903" y="672307"/>
                                  </a:cubicBezTo>
                                  <a:cubicBezTo>
                                    <a:pt x="4574903" y="644655"/>
                                    <a:pt x="4581193" y="660615"/>
                                    <a:pt x="4566782" y="622141"/>
                                  </a:cubicBezTo>
                                  <a:cubicBezTo>
                                    <a:pt x="4552371" y="583625"/>
                                    <a:pt x="4552371" y="578610"/>
                                    <a:pt x="4565832" y="542627"/>
                                  </a:cubicBezTo>
                                  <a:cubicBezTo>
                                    <a:pt x="4579413" y="506641"/>
                                    <a:pt x="4615407" y="515884"/>
                                    <a:pt x="4612711" y="499925"/>
                                  </a:cubicBezTo>
                                  <a:cubicBezTo>
                                    <a:pt x="4609981" y="484046"/>
                                    <a:pt x="4555067" y="459792"/>
                                    <a:pt x="4554185" y="415432"/>
                                  </a:cubicBezTo>
                                  <a:cubicBezTo>
                                    <a:pt x="4553269" y="371078"/>
                                    <a:pt x="4564086" y="357725"/>
                                    <a:pt x="4573072" y="346818"/>
                                  </a:cubicBezTo>
                                  <a:cubicBezTo>
                                    <a:pt x="4582074" y="335917"/>
                                    <a:pt x="4673967" y="263161"/>
                                    <a:pt x="4680274" y="256445"/>
                                  </a:cubicBezTo>
                                  <a:cubicBezTo>
                                    <a:pt x="4686564" y="249766"/>
                                    <a:pt x="4678494" y="231362"/>
                                    <a:pt x="4723507" y="209598"/>
                                  </a:cubicBezTo>
                                  <a:cubicBezTo>
                                    <a:pt x="4768538" y="187874"/>
                                    <a:pt x="4783865" y="173650"/>
                                    <a:pt x="4800972" y="166938"/>
                                  </a:cubicBezTo>
                                  <a:cubicBezTo>
                                    <a:pt x="4818112" y="160222"/>
                                    <a:pt x="4845121" y="161091"/>
                                    <a:pt x="4792850" y="146000"/>
                                  </a:cubicBezTo>
                                  <a:cubicBezTo>
                                    <a:pt x="4740580" y="130948"/>
                                    <a:pt x="4728933" y="124275"/>
                                    <a:pt x="4694685" y="128460"/>
                                  </a:cubicBezTo>
                                  <a:cubicBezTo>
                                    <a:pt x="4660471" y="132650"/>
                                    <a:pt x="4648790" y="151884"/>
                                    <a:pt x="4587500" y="157771"/>
                                  </a:cubicBezTo>
                                  <a:cubicBezTo>
                                    <a:pt x="4526227" y="163579"/>
                                    <a:pt x="4456850" y="192060"/>
                                    <a:pt x="4456850" y="192060"/>
                                  </a:cubicBezTo>
                                  <a:cubicBezTo>
                                    <a:pt x="4456850" y="192060"/>
                                    <a:pt x="4477602" y="173650"/>
                                    <a:pt x="4459597" y="156036"/>
                                  </a:cubicBezTo>
                                  <a:cubicBezTo>
                                    <a:pt x="4441575" y="138496"/>
                                    <a:pt x="4506424" y="80744"/>
                                    <a:pt x="4517275" y="74028"/>
                                  </a:cubicBezTo>
                                  <a:cubicBezTo>
                                    <a:pt x="4528024" y="67391"/>
                                    <a:pt x="4432572" y="43930"/>
                                    <a:pt x="4382997" y="34767"/>
                                  </a:cubicBezTo>
                                  <a:cubicBezTo>
                                    <a:pt x="4333508" y="25525"/>
                                    <a:pt x="4236207" y="-3746"/>
                                    <a:pt x="4180376" y="399"/>
                                  </a:cubicBezTo>
                                  <a:cubicBezTo>
                                    <a:pt x="4124512" y="4589"/>
                                    <a:pt x="4042572" y="3799"/>
                                    <a:pt x="4014614" y="12960"/>
                                  </a:cubicBezTo>
                                  <a:cubicBezTo>
                                    <a:pt x="3986708" y="22166"/>
                                    <a:pt x="3990353" y="58149"/>
                                    <a:pt x="3958784" y="59847"/>
                                  </a:cubicBezTo>
                                  <a:cubicBezTo>
                                    <a:pt x="3927266" y="61506"/>
                                    <a:pt x="3868739" y="41441"/>
                                    <a:pt x="3823675" y="48120"/>
                                  </a:cubicBezTo>
                                  <a:cubicBezTo>
                                    <a:pt x="3778662" y="54832"/>
                                    <a:pt x="3706538" y="85801"/>
                                    <a:pt x="3698468" y="87460"/>
                                  </a:cubicBezTo>
                                  <a:cubicBezTo>
                                    <a:pt x="3690347" y="89120"/>
                                    <a:pt x="3726425" y="110883"/>
                                    <a:pt x="3749822" y="115901"/>
                                  </a:cubicBezTo>
                                  <a:cubicBezTo>
                                    <a:pt x="3773236" y="120958"/>
                                    <a:pt x="3803838" y="169465"/>
                                    <a:pt x="3803838" y="169465"/>
                                  </a:cubicBezTo>
                                  <a:cubicBezTo>
                                    <a:pt x="3803838" y="169465"/>
                                    <a:pt x="3740836" y="148529"/>
                                    <a:pt x="3676851" y="130948"/>
                                  </a:cubicBezTo>
                                  <a:cubicBezTo>
                                    <a:pt x="3612849" y="113374"/>
                                    <a:pt x="3538097" y="130948"/>
                                    <a:pt x="3512005" y="138496"/>
                                  </a:cubicBezTo>
                                  <a:cubicBezTo>
                                    <a:pt x="3485861" y="146000"/>
                                    <a:pt x="3451647" y="160222"/>
                                    <a:pt x="3399428" y="162749"/>
                                  </a:cubicBezTo>
                                  <a:cubicBezTo>
                                    <a:pt x="3347141" y="165279"/>
                                    <a:pt x="3287750" y="207939"/>
                                    <a:pt x="3258012" y="228000"/>
                                  </a:cubicBezTo>
                                  <a:cubicBezTo>
                                    <a:pt x="3228274" y="248068"/>
                                    <a:pt x="3135534" y="301635"/>
                                    <a:pt x="3112087" y="314194"/>
                                  </a:cubicBezTo>
                                  <a:cubicBezTo>
                                    <a:pt x="3088656" y="326757"/>
                                    <a:pt x="3097675" y="332600"/>
                                    <a:pt x="3122904" y="339316"/>
                                  </a:cubicBezTo>
                                  <a:cubicBezTo>
                                    <a:pt x="3148081" y="345990"/>
                                    <a:pt x="3175140" y="350181"/>
                                    <a:pt x="3175140" y="350181"/>
                                  </a:cubicBezTo>
                                  <a:close/>
                                  <a:moveTo>
                                    <a:pt x="1840277" y="1041874"/>
                                  </a:moveTo>
                                  <a:cubicBezTo>
                                    <a:pt x="1847432" y="1072529"/>
                                    <a:pt x="1847432" y="1116610"/>
                                    <a:pt x="1830614" y="1097647"/>
                                  </a:cubicBezTo>
                                  <a:cubicBezTo>
                                    <a:pt x="1813812" y="1078689"/>
                                    <a:pt x="1799994" y="1040177"/>
                                    <a:pt x="1772986" y="1055781"/>
                                  </a:cubicBezTo>
                                  <a:cubicBezTo>
                                    <a:pt x="1745995" y="1071420"/>
                                    <a:pt x="1716562" y="1066995"/>
                                    <a:pt x="1721360" y="1063638"/>
                                  </a:cubicBezTo>
                                  <a:cubicBezTo>
                                    <a:pt x="1726141" y="1060281"/>
                                    <a:pt x="1720767" y="1043536"/>
                                    <a:pt x="1706898" y="1038516"/>
                                  </a:cubicBezTo>
                                  <a:cubicBezTo>
                                    <a:pt x="1693165" y="1033502"/>
                                    <a:pt x="1684722" y="1041322"/>
                                    <a:pt x="1670361" y="1049697"/>
                                  </a:cubicBezTo>
                                  <a:cubicBezTo>
                                    <a:pt x="1655900" y="1058067"/>
                                    <a:pt x="1610275" y="1069209"/>
                                    <a:pt x="1628891" y="1054671"/>
                                  </a:cubicBezTo>
                                  <a:cubicBezTo>
                                    <a:pt x="1647507" y="1040177"/>
                                    <a:pt x="1641489" y="1032396"/>
                                    <a:pt x="1634876" y="1015646"/>
                                  </a:cubicBezTo>
                                  <a:cubicBezTo>
                                    <a:pt x="1628298" y="998897"/>
                                    <a:pt x="1580826" y="1027339"/>
                                    <a:pt x="1555598" y="1045234"/>
                                  </a:cubicBezTo>
                                  <a:cubicBezTo>
                                    <a:pt x="1530421" y="1063048"/>
                                    <a:pt x="1515399" y="1090385"/>
                                    <a:pt x="1500361" y="1108788"/>
                                  </a:cubicBezTo>
                                  <a:cubicBezTo>
                                    <a:pt x="1485356" y="1127195"/>
                                    <a:pt x="1496156" y="1138963"/>
                                    <a:pt x="1518977" y="1145609"/>
                                  </a:cubicBezTo>
                                  <a:cubicBezTo>
                                    <a:pt x="1541814" y="1152324"/>
                                    <a:pt x="1578452" y="1156788"/>
                                    <a:pt x="1547799" y="1167951"/>
                                  </a:cubicBezTo>
                                  <a:cubicBezTo>
                                    <a:pt x="1517230" y="1179096"/>
                                    <a:pt x="1493749" y="1186876"/>
                                    <a:pt x="1509381" y="1196397"/>
                                  </a:cubicBezTo>
                                  <a:cubicBezTo>
                                    <a:pt x="1524995" y="1205885"/>
                                    <a:pt x="1552038" y="1207543"/>
                                    <a:pt x="1579046" y="1204177"/>
                                  </a:cubicBezTo>
                                  <a:cubicBezTo>
                                    <a:pt x="1606088" y="1200828"/>
                                    <a:pt x="1628891" y="1193641"/>
                                    <a:pt x="1672142" y="1205327"/>
                                  </a:cubicBezTo>
                                  <a:cubicBezTo>
                                    <a:pt x="1715375" y="1217014"/>
                                    <a:pt x="1741146" y="1216472"/>
                                    <a:pt x="1741146" y="1216472"/>
                                  </a:cubicBezTo>
                                  <a:cubicBezTo>
                                    <a:pt x="1741146" y="1216472"/>
                                    <a:pt x="1724954" y="1226501"/>
                                    <a:pt x="1696132" y="1231558"/>
                                  </a:cubicBezTo>
                                  <a:cubicBezTo>
                                    <a:pt x="1667310" y="1236531"/>
                                    <a:pt x="1614446" y="1231558"/>
                                    <a:pt x="1587404" y="1236531"/>
                                  </a:cubicBezTo>
                                  <a:cubicBezTo>
                                    <a:pt x="1560430" y="1241587"/>
                                    <a:pt x="1517790" y="1248775"/>
                                    <a:pt x="1528590" y="1258855"/>
                                  </a:cubicBezTo>
                                  <a:cubicBezTo>
                                    <a:pt x="1539356" y="1268918"/>
                                    <a:pt x="1547799" y="1284494"/>
                                    <a:pt x="1585014" y="1296215"/>
                                  </a:cubicBezTo>
                                  <a:cubicBezTo>
                                    <a:pt x="1622245" y="1307952"/>
                                    <a:pt x="1628891" y="1296806"/>
                                    <a:pt x="1651067" y="1302337"/>
                                  </a:cubicBezTo>
                                  <a:cubicBezTo>
                                    <a:pt x="1673329" y="1307952"/>
                                    <a:pt x="1661325" y="1333033"/>
                                    <a:pt x="1667310" y="1336940"/>
                                  </a:cubicBezTo>
                                  <a:cubicBezTo>
                                    <a:pt x="1673329" y="1340846"/>
                                    <a:pt x="1715375" y="1333625"/>
                                    <a:pt x="1757388" y="1325811"/>
                                  </a:cubicBezTo>
                                  <a:cubicBezTo>
                                    <a:pt x="1799451" y="1317981"/>
                                    <a:pt x="1783803" y="1311267"/>
                                    <a:pt x="1816864" y="1302895"/>
                                  </a:cubicBezTo>
                                  <a:cubicBezTo>
                                    <a:pt x="1849857" y="1294557"/>
                                    <a:pt x="1851043" y="1269476"/>
                                    <a:pt x="1870287" y="1263861"/>
                                  </a:cubicBezTo>
                                  <a:cubicBezTo>
                                    <a:pt x="1889445" y="1258297"/>
                                    <a:pt x="1875712" y="1276698"/>
                                    <a:pt x="1898481" y="1282279"/>
                                  </a:cubicBezTo>
                                  <a:cubicBezTo>
                                    <a:pt x="1921336" y="1287894"/>
                                    <a:pt x="1908705" y="1289551"/>
                                    <a:pt x="1933323" y="1293458"/>
                                  </a:cubicBezTo>
                                  <a:cubicBezTo>
                                    <a:pt x="1957957" y="1297365"/>
                                    <a:pt x="1953125" y="1306852"/>
                                    <a:pt x="1977166" y="1305144"/>
                                  </a:cubicBezTo>
                                  <a:cubicBezTo>
                                    <a:pt x="2001191" y="1303487"/>
                                    <a:pt x="2029386" y="1287335"/>
                                    <a:pt x="2025791" y="1284494"/>
                                  </a:cubicBezTo>
                                  <a:cubicBezTo>
                                    <a:pt x="2022231" y="1281721"/>
                                    <a:pt x="2018586" y="1274448"/>
                                    <a:pt x="2021044" y="1263320"/>
                                  </a:cubicBezTo>
                                  <a:cubicBezTo>
                                    <a:pt x="2023418" y="1252174"/>
                                    <a:pt x="1996918" y="1265518"/>
                                    <a:pt x="1987373" y="1271133"/>
                                  </a:cubicBezTo>
                                  <a:cubicBezTo>
                                    <a:pt x="1977760" y="1276698"/>
                                    <a:pt x="1978387" y="1256048"/>
                                    <a:pt x="1998749" y="1246018"/>
                                  </a:cubicBezTo>
                                  <a:cubicBezTo>
                                    <a:pt x="2019213" y="1235989"/>
                                    <a:pt x="2037269" y="1246018"/>
                                    <a:pt x="2049239" y="1246018"/>
                                  </a:cubicBezTo>
                                  <a:cubicBezTo>
                                    <a:pt x="2061226" y="1246018"/>
                                    <a:pt x="2050460" y="1211416"/>
                                    <a:pt x="2028792" y="1205885"/>
                                  </a:cubicBezTo>
                                  <a:cubicBezTo>
                                    <a:pt x="2007175" y="1200270"/>
                                    <a:pt x="1997596" y="1186876"/>
                                    <a:pt x="1965129" y="1169067"/>
                                  </a:cubicBezTo>
                                  <a:cubicBezTo>
                                    <a:pt x="1932729" y="1151207"/>
                                    <a:pt x="1949531" y="1143394"/>
                                    <a:pt x="1939935" y="1120007"/>
                                  </a:cubicBezTo>
                                  <a:cubicBezTo>
                                    <a:pt x="1930322" y="1096545"/>
                                    <a:pt x="1909892" y="1027339"/>
                                    <a:pt x="1891869" y="1015093"/>
                                  </a:cubicBezTo>
                                  <a:cubicBezTo>
                                    <a:pt x="1873898" y="1002809"/>
                                    <a:pt x="1854655" y="1006165"/>
                                    <a:pt x="1836666" y="993922"/>
                                  </a:cubicBezTo>
                                  <a:cubicBezTo>
                                    <a:pt x="1836666" y="993922"/>
                                    <a:pt x="1833055" y="1011186"/>
                                    <a:pt x="1840277" y="1041874"/>
                                  </a:cubicBezTo>
                                  <a:close/>
                                  <a:moveTo>
                                    <a:pt x="1341838" y="994475"/>
                                  </a:moveTo>
                                  <a:cubicBezTo>
                                    <a:pt x="1349688" y="1016750"/>
                                    <a:pt x="1350841" y="1002809"/>
                                    <a:pt x="1335226" y="1027339"/>
                                  </a:cubicBezTo>
                                  <a:cubicBezTo>
                                    <a:pt x="1319628" y="1051908"/>
                                    <a:pt x="1328614" y="1060834"/>
                                    <a:pt x="1317814" y="1079243"/>
                                  </a:cubicBezTo>
                                  <a:cubicBezTo>
                                    <a:pt x="1307031" y="1097647"/>
                                    <a:pt x="1278209" y="1122219"/>
                                    <a:pt x="1287195" y="1134464"/>
                                  </a:cubicBezTo>
                                  <a:cubicBezTo>
                                    <a:pt x="1296197" y="1146709"/>
                                    <a:pt x="1325020" y="1153981"/>
                                    <a:pt x="1337057" y="1163452"/>
                                  </a:cubicBezTo>
                                  <a:cubicBezTo>
                                    <a:pt x="1349044" y="1172940"/>
                                    <a:pt x="1361047" y="1192457"/>
                                    <a:pt x="1382630" y="1185218"/>
                                  </a:cubicBezTo>
                                  <a:cubicBezTo>
                                    <a:pt x="1404298" y="1177963"/>
                                    <a:pt x="1411470" y="1172940"/>
                                    <a:pt x="1426508" y="1165109"/>
                                  </a:cubicBezTo>
                                  <a:cubicBezTo>
                                    <a:pt x="1441563" y="1157330"/>
                                    <a:pt x="1454143" y="1148400"/>
                                    <a:pt x="1453516" y="1128853"/>
                                  </a:cubicBezTo>
                                  <a:cubicBezTo>
                                    <a:pt x="1452957" y="1109341"/>
                                    <a:pt x="1452329" y="1099902"/>
                                    <a:pt x="1458382" y="1101559"/>
                                  </a:cubicBezTo>
                                  <a:cubicBezTo>
                                    <a:pt x="1464367" y="1103218"/>
                                    <a:pt x="1473946" y="1112145"/>
                                    <a:pt x="1478744" y="1099312"/>
                                  </a:cubicBezTo>
                                  <a:cubicBezTo>
                                    <a:pt x="1483559" y="1086512"/>
                                    <a:pt x="1491969" y="1069762"/>
                                    <a:pt x="1502175" y="1059726"/>
                                  </a:cubicBezTo>
                                  <a:cubicBezTo>
                                    <a:pt x="1512365" y="1049697"/>
                                    <a:pt x="1541780" y="1039624"/>
                                    <a:pt x="1555598" y="1027931"/>
                                  </a:cubicBezTo>
                                  <a:cubicBezTo>
                                    <a:pt x="1569467" y="1016200"/>
                                    <a:pt x="1592864" y="1003401"/>
                                    <a:pt x="1599442" y="993367"/>
                                  </a:cubicBezTo>
                                  <a:cubicBezTo>
                                    <a:pt x="1606088" y="983255"/>
                                    <a:pt x="1587404" y="975513"/>
                                    <a:pt x="1576028" y="971011"/>
                                  </a:cubicBezTo>
                                  <a:cubicBezTo>
                                    <a:pt x="1564618" y="966546"/>
                                    <a:pt x="1551444" y="948732"/>
                                    <a:pt x="1524995" y="948732"/>
                                  </a:cubicBezTo>
                                  <a:cubicBezTo>
                                    <a:pt x="1498581" y="948732"/>
                                    <a:pt x="1484170" y="968800"/>
                                    <a:pt x="1485356" y="959870"/>
                                  </a:cubicBezTo>
                                  <a:cubicBezTo>
                                    <a:pt x="1486577" y="950944"/>
                                    <a:pt x="1467334" y="946479"/>
                                    <a:pt x="1456568" y="942572"/>
                                  </a:cubicBezTo>
                                  <a:cubicBezTo>
                                    <a:pt x="1445717" y="938699"/>
                                    <a:pt x="1435528" y="932536"/>
                                    <a:pt x="1401280" y="936448"/>
                                  </a:cubicBezTo>
                                  <a:cubicBezTo>
                                    <a:pt x="1367066" y="940358"/>
                                    <a:pt x="1352774" y="942609"/>
                                    <a:pt x="1325613" y="950391"/>
                                  </a:cubicBezTo>
                                  <a:cubicBezTo>
                                    <a:pt x="1302216" y="957070"/>
                                    <a:pt x="1334039" y="972113"/>
                                    <a:pt x="1341838" y="994475"/>
                                  </a:cubicBezTo>
                                  <a:close/>
                                  <a:moveTo>
                                    <a:pt x="2123668" y="1261662"/>
                                  </a:moveTo>
                                  <a:cubicBezTo>
                                    <a:pt x="2120108" y="1266635"/>
                                    <a:pt x="2104476" y="1271691"/>
                                    <a:pt x="2094897" y="1282837"/>
                                  </a:cubicBezTo>
                                  <a:cubicBezTo>
                                    <a:pt x="2085301" y="1293965"/>
                                    <a:pt x="2115276" y="1287894"/>
                                    <a:pt x="2124872" y="1291208"/>
                                  </a:cubicBezTo>
                                  <a:cubicBezTo>
                                    <a:pt x="2134485" y="1294557"/>
                                    <a:pt x="2141691" y="1303994"/>
                                    <a:pt x="2149490" y="1306852"/>
                                  </a:cubicBezTo>
                                  <a:cubicBezTo>
                                    <a:pt x="2157340" y="1309609"/>
                                    <a:pt x="2199352" y="1311267"/>
                                    <a:pt x="2216765" y="1302895"/>
                                  </a:cubicBezTo>
                                  <a:cubicBezTo>
                                    <a:pt x="2234159" y="1294557"/>
                                    <a:pt x="2235940" y="1291750"/>
                                    <a:pt x="2234159" y="1287894"/>
                                  </a:cubicBezTo>
                                  <a:cubicBezTo>
                                    <a:pt x="2232329" y="1283936"/>
                                    <a:pt x="2198166" y="1250517"/>
                                    <a:pt x="2172904" y="1237089"/>
                                  </a:cubicBezTo>
                                  <a:cubicBezTo>
                                    <a:pt x="2147676" y="1223694"/>
                                    <a:pt x="2147082" y="1223187"/>
                                    <a:pt x="2141691" y="1226501"/>
                                  </a:cubicBezTo>
                                  <a:cubicBezTo>
                                    <a:pt x="2136316" y="1229816"/>
                                    <a:pt x="2127280" y="1256606"/>
                                    <a:pt x="2123668" y="1261662"/>
                                  </a:cubicBezTo>
                                  <a:close/>
                                  <a:moveTo>
                                    <a:pt x="2010142" y="1000595"/>
                                  </a:moveTo>
                                  <a:cubicBezTo>
                                    <a:pt x="1993866" y="1008693"/>
                                    <a:pt x="1982032" y="1018413"/>
                                    <a:pt x="2009600" y="1032396"/>
                                  </a:cubicBezTo>
                                  <a:cubicBezTo>
                                    <a:pt x="2037151" y="1046298"/>
                                    <a:pt x="2046221" y="1058067"/>
                                    <a:pt x="2064837" y="1069762"/>
                                  </a:cubicBezTo>
                                  <a:cubicBezTo>
                                    <a:pt x="2083453" y="1081455"/>
                                    <a:pt x="2091235" y="1114950"/>
                                    <a:pt x="2130298" y="1099902"/>
                                  </a:cubicBezTo>
                                  <a:cubicBezTo>
                                    <a:pt x="2169293" y="1084852"/>
                                    <a:pt x="2184941" y="1066995"/>
                                    <a:pt x="2190401" y="1051355"/>
                                  </a:cubicBezTo>
                                  <a:cubicBezTo>
                                    <a:pt x="2195707" y="1035712"/>
                                    <a:pt x="2184941" y="1032396"/>
                                    <a:pt x="2175362" y="1017860"/>
                                  </a:cubicBezTo>
                                  <a:cubicBezTo>
                                    <a:pt x="2165698" y="1003401"/>
                                    <a:pt x="2163358" y="997238"/>
                                    <a:pt x="2143522" y="999450"/>
                                  </a:cubicBezTo>
                                  <a:cubicBezTo>
                                    <a:pt x="2123668" y="1001703"/>
                                    <a:pt x="2117073" y="1001703"/>
                                    <a:pt x="2117073" y="1001703"/>
                                  </a:cubicBezTo>
                                  <a:cubicBezTo>
                                    <a:pt x="2117073" y="1001703"/>
                                    <a:pt x="2130298" y="984953"/>
                                    <a:pt x="2151914" y="974368"/>
                                  </a:cubicBezTo>
                                  <a:cubicBezTo>
                                    <a:pt x="2173531" y="963743"/>
                                    <a:pt x="2155475" y="956513"/>
                                    <a:pt x="2165698" y="946479"/>
                                  </a:cubicBezTo>
                                  <a:cubicBezTo>
                                    <a:pt x="2175955" y="936448"/>
                                    <a:pt x="2139911" y="931432"/>
                                    <a:pt x="2124313" y="935303"/>
                                  </a:cubicBezTo>
                                  <a:cubicBezTo>
                                    <a:pt x="2108664" y="939251"/>
                                    <a:pt x="2108070" y="934195"/>
                                    <a:pt x="2082266" y="933089"/>
                                  </a:cubicBezTo>
                                  <a:cubicBezTo>
                                    <a:pt x="2056445" y="931982"/>
                                    <a:pt x="2015619" y="955405"/>
                                    <a:pt x="2017399" y="963743"/>
                                  </a:cubicBezTo>
                                  <a:cubicBezTo>
                                    <a:pt x="2019213" y="972113"/>
                                    <a:pt x="2038422" y="968800"/>
                                    <a:pt x="2056445" y="978829"/>
                                  </a:cubicBezTo>
                                  <a:cubicBezTo>
                                    <a:pt x="2074450" y="988907"/>
                                    <a:pt x="2079842" y="987762"/>
                                    <a:pt x="2061819" y="1016200"/>
                                  </a:cubicBezTo>
                                  <a:cubicBezTo>
                                    <a:pt x="2043848" y="1044639"/>
                                    <a:pt x="2034217" y="1009522"/>
                                    <a:pt x="2028199" y="1005020"/>
                                  </a:cubicBezTo>
                                  <a:cubicBezTo>
                                    <a:pt x="2022231" y="1000595"/>
                                    <a:pt x="2027012" y="992220"/>
                                    <a:pt x="2010142" y="1000595"/>
                                  </a:cubicBezTo>
                                  <a:close/>
                                  <a:moveTo>
                                    <a:pt x="1894921" y="949285"/>
                                  </a:moveTo>
                                  <a:cubicBezTo>
                                    <a:pt x="1867947" y="951815"/>
                                    <a:pt x="1858842" y="970456"/>
                                    <a:pt x="1869100" y="973265"/>
                                  </a:cubicBezTo>
                                  <a:cubicBezTo>
                                    <a:pt x="1879272" y="976067"/>
                                    <a:pt x="1885885" y="970456"/>
                                    <a:pt x="1902076" y="987762"/>
                                  </a:cubicBezTo>
                                  <a:cubicBezTo>
                                    <a:pt x="1918318" y="1005060"/>
                                    <a:pt x="1932729" y="1014541"/>
                                    <a:pt x="1939307" y="986098"/>
                                  </a:cubicBezTo>
                                  <a:cubicBezTo>
                                    <a:pt x="1945920" y="957660"/>
                                    <a:pt x="1936340" y="945334"/>
                                    <a:pt x="1894921" y="949285"/>
                                  </a:cubicBezTo>
                                  <a:close/>
                                  <a:moveTo>
                                    <a:pt x="1461315" y="733376"/>
                                  </a:moveTo>
                                  <a:cubicBezTo>
                                    <a:pt x="1431221" y="757390"/>
                                    <a:pt x="1425321" y="776350"/>
                                    <a:pt x="1401924" y="791439"/>
                                  </a:cubicBezTo>
                                  <a:cubicBezTo>
                                    <a:pt x="1378476" y="806451"/>
                                    <a:pt x="1383868" y="819330"/>
                                    <a:pt x="1391701" y="827624"/>
                                  </a:cubicBezTo>
                                  <a:cubicBezTo>
                                    <a:pt x="1399500" y="836037"/>
                                    <a:pt x="1422897" y="827111"/>
                                    <a:pt x="1433714" y="821540"/>
                                  </a:cubicBezTo>
                                  <a:cubicBezTo>
                                    <a:pt x="1444530" y="815930"/>
                                    <a:pt x="1453516" y="802028"/>
                                    <a:pt x="1460128" y="810402"/>
                                  </a:cubicBezTo>
                                  <a:cubicBezTo>
                                    <a:pt x="1466741" y="818773"/>
                                    <a:pt x="1494376" y="781963"/>
                                    <a:pt x="1505193" y="769638"/>
                                  </a:cubicBezTo>
                                  <a:cubicBezTo>
                                    <a:pt x="1515993" y="757390"/>
                                    <a:pt x="1532794" y="744555"/>
                                    <a:pt x="1535846" y="745145"/>
                                  </a:cubicBezTo>
                                  <a:cubicBezTo>
                                    <a:pt x="1538847" y="745700"/>
                                    <a:pt x="1525538" y="759642"/>
                                    <a:pt x="1530421" y="771336"/>
                                  </a:cubicBezTo>
                                  <a:cubicBezTo>
                                    <a:pt x="1535202" y="783066"/>
                                    <a:pt x="1556785" y="783622"/>
                                    <a:pt x="1576028" y="763554"/>
                                  </a:cubicBezTo>
                                  <a:cubicBezTo>
                                    <a:pt x="1595271" y="743447"/>
                                    <a:pt x="1577859" y="725038"/>
                                    <a:pt x="1592864" y="709438"/>
                                  </a:cubicBezTo>
                                  <a:cubicBezTo>
                                    <a:pt x="1607868" y="693795"/>
                                    <a:pt x="1620465" y="696009"/>
                                    <a:pt x="1591083" y="682062"/>
                                  </a:cubicBezTo>
                                  <a:cubicBezTo>
                                    <a:pt x="1561651" y="668117"/>
                                    <a:pt x="1543001" y="683760"/>
                                    <a:pt x="1536982" y="691029"/>
                                  </a:cubicBezTo>
                                  <a:cubicBezTo>
                                    <a:pt x="1531014" y="698257"/>
                                    <a:pt x="1520197" y="686527"/>
                                    <a:pt x="1461315" y="733376"/>
                                  </a:cubicBezTo>
                                  <a:close/>
                                  <a:moveTo>
                                    <a:pt x="1644455" y="771336"/>
                                  </a:moveTo>
                                  <a:cubicBezTo>
                                    <a:pt x="1627433" y="772125"/>
                                    <a:pt x="1619872" y="774693"/>
                                    <a:pt x="1591626" y="786936"/>
                                  </a:cubicBezTo>
                                  <a:cubicBezTo>
                                    <a:pt x="1563397" y="799223"/>
                                    <a:pt x="1551410" y="831023"/>
                                    <a:pt x="1544832" y="848323"/>
                                  </a:cubicBezTo>
                                  <a:cubicBezTo>
                                    <a:pt x="1538169" y="865621"/>
                                    <a:pt x="1547799" y="865621"/>
                                    <a:pt x="1573654" y="875657"/>
                                  </a:cubicBezTo>
                                  <a:cubicBezTo>
                                    <a:pt x="1599442" y="885689"/>
                                    <a:pt x="1635503" y="872890"/>
                                    <a:pt x="1643862" y="848876"/>
                                  </a:cubicBezTo>
                                  <a:cubicBezTo>
                                    <a:pt x="1652288" y="824857"/>
                                    <a:pt x="1662546" y="854447"/>
                                    <a:pt x="1657714" y="866730"/>
                                  </a:cubicBezTo>
                                  <a:cubicBezTo>
                                    <a:pt x="1652932" y="878973"/>
                                    <a:pt x="1675736" y="867836"/>
                                    <a:pt x="1686553" y="862226"/>
                                  </a:cubicBezTo>
                                  <a:cubicBezTo>
                                    <a:pt x="1697370" y="856694"/>
                                    <a:pt x="1729752" y="854447"/>
                                    <a:pt x="1732160" y="854447"/>
                                  </a:cubicBezTo>
                                  <a:cubicBezTo>
                                    <a:pt x="1734584" y="854447"/>
                                    <a:pt x="1705762" y="876206"/>
                                    <a:pt x="1677482" y="885689"/>
                                  </a:cubicBezTo>
                                  <a:cubicBezTo>
                                    <a:pt x="1649287" y="895168"/>
                                    <a:pt x="1626484" y="900186"/>
                                    <a:pt x="1618634" y="901294"/>
                                  </a:cubicBezTo>
                                  <a:cubicBezTo>
                                    <a:pt x="1610835" y="902439"/>
                                    <a:pt x="1625924" y="914127"/>
                                    <a:pt x="1658867" y="920847"/>
                                  </a:cubicBezTo>
                                  <a:cubicBezTo>
                                    <a:pt x="1691944" y="927520"/>
                                    <a:pt x="1711730" y="900739"/>
                                    <a:pt x="1759219" y="882885"/>
                                  </a:cubicBezTo>
                                  <a:cubicBezTo>
                                    <a:pt x="1806606" y="865069"/>
                                    <a:pt x="1804233" y="861675"/>
                                    <a:pt x="1819831" y="866177"/>
                                  </a:cubicBezTo>
                                  <a:cubicBezTo>
                                    <a:pt x="1835479" y="870601"/>
                                    <a:pt x="1852264" y="858353"/>
                                    <a:pt x="1871473" y="853851"/>
                                  </a:cubicBezTo>
                                  <a:cubicBezTo>
                                    <a:pt x="1890683" y="849427"/>
                                    <a:pt x="1898481" y="856694"/>
                                    <a:pt x="1906959" y="828216"/>
                                  </a:cubicBezTo>
                                  <a:cubicBezTo>
                                    <a:pt x="1915317" y="799776"/>
                                    <a:pt x="1930322" y="772442"/>
                                    <a:pt x="1903314" y="770740"/>
                                  </a:cubicBezTo>
                                  <a:cubicBezTo>
                                    <a:pt x="1876271" y="769083"/>
                                    <a:pt x="1874474" y="769083"/>
                                    <a:pt x="1870880" y="799776"/>
                                  </a:cubicBezTo>
                                  <a:cubicBezTo>
                                    <a:pt x="1867286" y="830466"/>
                                    <a:pt x="1864861" y="811506"/>
                                    <a:pt x="1864861" y="811506"/>
                                  </a:cubicBezTo>
                                  <a:cubicBezTo>
                                    <a:pt x="1864861" y="811506"/>
                                    <a:pt x="1846839" y="784725"/>
                                    <a:pt x="1836039" y="770740"/>
                                  </a:cubicBezTo>
                                  <a:cubicBezTo>
                                    <a:pt x="1825273" y="756838"/>
                                    <a:pt x="1817423" y="735074"/>
                                    <a:pt x="1805419" y="723340"/>
                                  </a:cubicBezTo>
                                  <a:cubicBezTo>
                                    <a:pt x="1793433" y="711650"/>
                                    <a:pt x="1788007" y="728359"/>
                                    <a:pt x="1769392" y="749018"/>
                                  </a:cubicBezTo>
                                  <a:cubicBezTo>
                                    <a:pt x="1750776" y="769638"/>
                                    <a:pt x="1765797" y="777456"/>
                                    <a:pt x="1784396" y="786383"/>
                                  </a:cubicBezTo>
                                  <a:cubicBezTo>
                                    <a:pt x="1803012" y="795311"/>
                                    <a:pt x="1816236" y="818183"/>
                                    <a:pt x="1807250" y="824304"/>
                                  </a:cubicBezTo>
                                  <a:cubicBezTo>
                                    <a:pt x="1798214" y="830466"/>
                                    <a:pt x="1788007" y="823199"/>
                                    <a:pt x="1753794" y="827111"/>
                                  </a:cubicBezTo>
                                  <a:cubicBezTo>
                                    <a:pt x="1719529" y="831023"/>
                                    <a:pt x="1720767" y="816526"/>
                                    <a:pt x="1711137" y="812061"/>
                                  </a:cubicBezTo>
                                  <a:cubicBezTo>
                                    <a:pt x="1701523" y="807559"/>
                                    <a:pt x="1727328" y="798116"/>
                                    <a:pt x="1690673" y="783066"/>
                                  </a:cubicBezTo>
                                  <a:cubicBezTo>
                                    <a:pt x="1654119" y="767980"/>
                                    <a:pt x="1656527" y="770740"/>
                                    <a:pt x="1644455" y="771336"/>
                                  </a:cubicBezTo>
                                  <a:close/>
                                  <a:moveTo>
                                    <a:pt x="1533388" y="800367"/>
                                  </a:moveTo>
                                  <a:cubicBezTo>
                                    <a:pt x="1537186" y="793892"/>
                                    <a:pt x="1487798" y="829359"/>
                                    <a:pt x="1480287" y="840778"/>
                                  </a:cubicBezTo>
                                  <a:cubicBezTo>
                                    <a:pt x="1472759" y="852194"/>
                                    <a:pt x="1487798" y="850256"/>
                                    <a:pt x="1502819" y="849706"/>
                                  </a:cubicBezTo>
                                  <a:cubicBezTo>
                                    <a:pt x="1517790" y="849153"/>
                                    <a:pt x="1520825" y="821818"/>
                                    <a:pt x="1533388" y="800367"/>
                                  </a:cubicBezTo>
                                  <a:close/>
                                  <a:moveTo>
                                    <a:pt x="1628298" y="726423"/>
                                  </a:moveTo>
                                  <a:cubicBezTo>
                                    <a:pt x="1615955" y="731952"/>
                                    <a:pt x="1615955" y="736178"/>
                                    <a:pt x="1636063" y="738390"/>
                                  </a:cubicBezTo>
                                  <a:cubicBezTo>
                                    <a:pt x="1656222" y="740643"/>
                                    <a:pt x="1667937" y="731717"/>
                                    <a:pt x="1663699" y="723340"/>
                                  </a:cubicBezTo>
                                  <a:cubicBezTo>
                                    <a:pt x="1659545" y="714966"/>
                                    <a:pt x="1638199" y="721960"/>
                                    <a:pt x="1628298" y="726423"/>
                                  </a:cubicBezTo>
                                  <a:close/>
                                  <a:moveTo>
                                    <a:pt x="1730668" y="620483"/>
                                  </a:moveTo>
                                  <a:cubicBezTo>
                                    <a:pt x="1717478" y="622655"/>
                                    <a:pt x="1678432" y="636363"/>
                                    <a:pt x="1676296" y="642996"/>
                                  </a:cubicBezTo>
                                  <a:cubicBezTo>
                                    <a:pt x="1674193" y="649712"/>
                                    <a:pt x="1676652" y="664209"/>
                                    <a:pt x="1682636" y="675662"/>
                                  </a:cubicBezTo>
                                  <a:cubicBezTo>
                                    <a:pt x="1688655" y="687083"/>
                                    <a:pt x="1690791" y="688781"/>
                                    <a:pt x="1724327" y="679848"/>
                                  </a:cubicBezTo>
                                  <a:cubicBezTo>
                                    <a:pt x="1757981" y="670921"/>
                                    <a:pt x="1781107" y="653623"/>
                                    <a:pt x="1769951" y="650540"/>
                                  </a:cubicBezTo>
                                  <a:cubicBezTo>
                                    <a:pt x="1758863" y="647498"/>
                                    <a:pt x="1752013" y="642443"/>
                                    <a:pt x="1742112" y="641101"/>
                                  </a:cubicBezTo>
                                  <a:cubicBezTo>
                                    <a:pt x="1732160" y="639679"/>
                                    <a:pt x="1750776" y="634386"/>
                                    <a:pt x="1772986" y="627433"/>
                                  </a:cubicBezTo>
                                  <a:cubicBezTo>
                                    <a:pt x="1795213" y="620483"/>
                                    <a:pt x="1802741" y="608433"/>
                                    <a:pt x="1730668" y="620483"/>
                                  </a:cubicBezTo>
                                  <a:close/>
                                  <a:moveTo>
                                    <a:pt x="1616888" y="638020"/>
                                  </a:moveTo>
                                  <a:cubicBezTo>
                                    <a:pt x="1607393" y="642365"/>
                                    <a:pt x="1603952" y="642443"/>
                                    <a:pt x="1623788" y="650028"/>
                                  </a:cubicBezTo>
                                  <a:cubicBezTo>
                                    <a:pt x="1643591" y="657534"/>
                                    <a:pt x="1664936" y="656981"/>
                                    <a:pt x="1662190" y="650860"/>
                                  </a:cubicBezTo>
                                  <a:cubicBezTo>
                                    <a:pt x="1659545" y="644655"/>
                                    <a:pt x="1643591" y="625698"/>
                                    <a:pt x="1616888" y="638020"/>
                                  </a:cubicBezTo>
                                  <a:close/>
                                  <a:moveTo>
                                    <a:pt x="1694318" y="583075"/>
                                  </a:moveTo>
                                  <a:cubicBezTo>
                                    <a:pt x="1675549" y="590462"/>
                                    <a:pt x="1671260" y="603972"/>
                                    <a:pt x="1667022" y="609264"/>
                                  </a:cubicBezTo>
                                  <a:cubicBezTo>
                                    <a:pt x="1662834" y="614596"/>
                                    <a:pt x="1688333" y="605391"/>
                                    <a:pt x="1700015" y="602587"/>
                                  </a:cubicBezTo>
                                  <a:cubicBezTo>
                                    <a:pt x="1711781" y="599786"/>
                                    <a:pt x="1714426" y="606734"/>
                                    <a:pt x="1725870" y="596703"/>
                                  </a:cubicBezTo>
                                  <a:cubicBezTo>
                                    <a:pt x="1737280" y="586669"/>
                                    <a:pt x="1759812" y="597019"/>
                                    <a:pt x="1780242" y="592517"/>
                                  </a:cubicBezTo>
                                  <a:cubicBezTo>
                                    <a:pt x="1800638" y="588093"/>
                                    <a:pt x="1803927" y="574698"/>
                                    <a:pt x="1799451" y="563010"/>
                                  </a:cubicBezTo>
                                  <a:cubicBezTo>
                                    <a:pt x="1794925" y="551275"/>
                                    <a:pt x="1748080" y="561865"/>
                                    <a:pt x="1694318" y="583075"/>
                                  </a:cubicBezTo>
                                  <a:close/>
                                  <a:moveTo>
                                    <a:pt x="1897888" y="633557"/>
                                  </a:moveTo>
                                  <a:cubicBezTo>
                                    <a:pt x="1892344" y="636202"/>
                                    <a:pt x="1894277" y="644971"/>
                                    <a:pt x="1899126" y="655321"/>
                                  </a:cubicBezTo>
                                  <a:cubicBezTo>
                                    <a:pt x="1903907" y="665591"/>
                                    <a:pt x="1905128" y="663103"/>
                                    <a:pt x="1915317" y="667015"/>
                                  </a:cubicBezTo>
                                  <a:cubicBezTo>
                                    <a:pt x="1925524" y="670921"/>
                                    <a:pt x="1935696" y="679019"/>
                                    <a:pt x="1938121" y="681512"/>
                                  </a:cubicBezTo>
                                  <a:cubicBezTo>
                                    <a:pt x="1940579" y="684039"/>
                                    <a:pt x="1942003" y="684869"/>
                                    <a:pt x="1946242" y="674833"/>
                                  </a:cubicBezTo>
                                  <a:cubicBezTo>
                                    <a:pt x="1950480" y="664762"/>
                                    <a:pt x="1944140" y="666460"/>
                                    <a:pt x="1932729" y="653069"/>
                                  </a:cubicBezTo>
                                  <a:cubicBezTo>
                                    <a:pt x="1921336" y="639679"/>
                                    <a:pt x="1912333" y="626567"/>
                                    <a:pt x="1897888" y="633557"/>
                                  </a:cubicBezTo>
                                  <a:close/>
                                  <a:moveTo>
                                    <a:pt x="1967265" y="721131"/>
                                  </a:moveTo>
                                  <a:cubicBezTo>
                                    <a:pt x="1951701" y="716903"/>
                                    <a:pt x="1942953" y="725867"/>
                                    <a:pt x="1937205" y="728633"/>
                                  </a:cubicBezTo>
                                  <a:cubicBezTo>
                                    <a:pt x="1931508" y="731437"/>
                                    <a:pt x="1940223" y="737837"/>
                                    <a:pt x="1944140" y="749804"/>
                                  </a:cubicBezTo>
                                  <a:cubicBezTo>
                                    <a:pt x="1947971" y="761856"/>
                                    <a:pt x="1944733" y="765765"/>
                                    <a:pt x="1967536" y="767424"/>
                                  </a:cubicBezTo>
                                  <a:cubicBezTo>
                                    <a:pt x="1990357" y="769083"/>
                                    <a:pt x="1997274" y="764897"/>
                                    <a:pt x="1999054" y="750400"/>
                                  </a:cubicBezTo>
                                  <a:cubicBezTo>
                                    <a:pt x="2000886" y="735902"/>
                                    <a:pt x="1981676" y="725038"/>
                                    <a:pt x="1967265" y="721131"/>
                                  </a:cubicBezTo>
                                  <a:close/>
                                  <a:moveTo>
                                    <a:pt x="2055851" y="747359"/>
                                  </a:moveTo>
                                  <a:cubicBezTo>
                                    <a:pt x="2041711" y="737008"/>
                                    <a:pt x="2034811" y="728633"/>
                                    <a:pt x="2020400" y="734521"/>
                                  </a:cubicBezTo>
                                  <a:cubicBezTo>
                                    <a:pt x="2006040" y="740364"/>
                                    <a:pt x="2017992" y="747596"/>
                                    <a:pt x="2017992" y="751545"/>
                                  </a:cubicBezTo>
                                  <a:cubicBezTo>
                                    <a:pt x="2017992" y="755414"/>
                                    <a:pt x="2035404" y="750990"/>
                                    <a:pt x="2035726" y="760471"/>
                                  </a:cubicBezTo>
                                  <a:cubicBezTo>
                                    <a:pt x="2035998" y="769954"/>
                                    <a:pt x="2041389" y="773823"/>
                                    <a:pt x="2020400" y="774968"/>
                                  </a:cubicBezTo>
                                  <a:cubicBezTo>
                                    <a:pt x="1999410" y="776076"/>
                                    <a:pt x="1993629" y="775242"/>
                                    <a:pt x="1985559" y="781368"/>
                                  </a:cubicBezTo>
                                  <a:cubicBezTo>
                                    <a:pt x="1977522" y="787492"/>
                                    <a:pt x="2001191" y="780539"/>
                                    <a:pt x="2008413" y="790019"/>
                                  </a:cubicBezTo>
                                  <a:cubicBezTo>
                                    <a:pt x="2015619" y="799502"/>
                                    <a:pt x="2027928" y="800604"/>
                                    <a:pt x="2048001" y="797563"/>
                                  </a:cubicBezTo>
                                  <a:cubicBezTo>
                                    <a:pt x="2068160" y="794480"/>
                                    <a:pt x="2095440" y="790019"/>
                                    <a:pt x="2095440" y="790019"/>
                                  </a:cubicBezTo>
                                  <a:cubicBezTo>
                                    <a:pt x="2095440" y="790019"/>
                                    <a:pt x="2080757" y="803921"/>
                                    <a:pt x="2074738" y="813720"/>
                                  </a:cubicBezTo>
                                  <a:cubicBezTo>
                                    <a:pt x="2068753" y="823475"/>
                                    <a:pt x="2066346" y="837423"/>
                                    <a:pt x="2076841" y="844368"/>
                                  </a:cubicBezTo>
                                  <a:cubicBezTo>
                                    <a:pt x="2087369" y="851404"/>
                                    <a:pt x="2088556" y="837182"/>
                                    <a:pt x="2117701" y="836587"/>
                                  </a:cubicBezTo>
                                  <a:cubicBezTo>
                                    <a:pt x="2146811" y="836037"/>
                                    <a:pt x="2155509" y="820987"/>
                                    <a:pt x="2155509" y="820987"/>
                                  </a:cubicBezTo>
                                  <a:cubicBezTo>
                                    <a:pt x="2155509" y="820987"/>
                                    <a:pt x="2148896" y="814549"/>
                                    <a:pt x="2149812" y="800051"/>
                                  </a:cubicBezTo>
                                  <a:cubicBezTo>
                                    <a:pt x="2150728" y="785554"/>
                                    <a:pt x="2149490" y="782197"/>
                                    <a:pt x="2149490" y="782197"/>
                                  </a:cubicBezTo>
                                  <a:cubicBezTo>
                                    <a:pt x="2149490" y="782197"/>
                                    <a:pt x="2161256" y="790574"/>
                                    <a:pt x="2163901" y="793931"/>
                                  </a:cubicBezTo>
                                  <a:cubicBezTo>
                                    <a:pt x="2163901" y="793931"/>
                                    <a:pt x="2161816" y="785278"/>
                                    <a:pt x="2157611" y="769638"/>
                                  </a:cubicBezTo>
                                  <a:cubicBezTo>
                                    <a:pt x="2153406" y="754071"/>
                                    <a:pt x="2156746" y="752888"/>
                                    <a:pt x="2152186" y="731717"/>
                                  </a:cubicBezTo>
                                  <a:cubicBezTo>
                                    <a:pt x="2147676" y="710541"/>
                                    <a:pt x="2148591" y="706040"/>
                                    <a:pt x="2126686" y="706595"/>
                                  </a:cubicBezTo>
                                  <a:cubicBezTo>
                                    <a:pt x="2104747" y="707185"/>
                                    <a:pt x="2089743" y="714731"/>
                                    <a:pt x="2071687" y="714731"/>
                                  </a:cubicBezTo>
                                  <a:cubicBezTo>
                                    <a:pt x="2053749" y="714731"/>
                                    <a:pt x="2045865" y="718048"/>
                                    <a:pt x="2059123" y="724764"/>
                                  </a:cubicBezTo>
                                  <a:cubicBezTo>
                                    <a:pt x="2072348" y="731437"/>
                                    <a:pt x="2074179" y="739535"/>
                                    <a:pt x="2080435" y="747043"/>
                                  </a:cubicBezTo>
                                  <a:cubicBezTo>
                                    <a:pt x="2086776" y="754586"/>
                                    <a:pt x="2085538" y="772716"/>
                                    <a:pt x="2085860" y="771885"/>
                                  </a:cubicBezTo>
                                  <a:cubicBezTo>
                                    <a:pt x="2086132" y="771057"/>
                                    <a:pt x="2055851" y="747359"/>
                                    <a:pt x="2055851" y="747359"/>
                                  </a:cubicBezTo>
                                  <a:close/>
                                  <a:moveTo>
                                    <a:pt x="1946242" y="826832"/>
                                  </a:moveTo>
                                  <a:cubicBezTo>
                                    <a:pt x="1945886" y="826913"/>
                                    <a:pt x="1945598" y="827111"/>
                                    <a:pt x="1945292" y="827229"/>
                                  </a:cubicBezTo>
                                  <a:cubicBezTo>
                                    <a:pt x="1936137" y="831730"/>
                                    <a:pt x="1933017" y="841842"/>
                                    <a:pt x="1932407" y="848876"/>
                                  </a:cubicBezTo>
                                  <a:cubicBezTo>
                                    <a:pt x="1931831" y="856141"/>
                                    <a:pt x="1944445" y="851920"/>
                                    <a:pt x="1964569" y="844964"/>
                                  </a:cubicBezTo>
                                  <a:cubicBezTo>
                                    <a:pt x="1984643" y="837972"/>
                                    <a:pt x="1974793" y="817671"/>
                                    <a:pt x="1946242" y="826832"/>
                                  </a:cubicBezTo>
                                  <a:close/>
                                  <a:moveTo>
                                    <a:pt x="2229684" y="788911"/>
                                  </a:moveTo>
                                  <a:cubicBezTo>
                                    <a:pt x="2212967" y="797957"/>
                                    <a:pt x="2199674" y="810087"/>
                                    <a:pt x="2190045" y="820987"/>
                                  </a:cubicBezTo>
                                  <a:cubicBezTo>
                                    <a:pt x="2180465" y="831852"/>
                                    <a:pt x="2188858" y="833232"/>
                                    <a:pt x="2213764" y="845794"/>
                                  </a:cubicBezTo>
                                  <a:cubicBezTo>
                                    <a:pt x="2238703" y="858353"/>
                                    <a:pt x="2265406" y="860846"/>
                                    <a:pt x="2277088" y="847729"/>
                                  </a:cubicBezTo>
                                  <a:cubicBezTo>
                                    <a:pt x="2288803" y="834656"/>
                                    <a:pt x="2271696" y="766000"/>
                                    <a:pt x="2229684" y="788911"/>
                                  </a:cubicBezTo>
                                  <a:close/>
                                  <a:moveTo>
                                    <a:pt x="2345549" y="691585"/>
                                  </a:moveTo>
                                  <a:cubicBezTo>
                                    <a:pt x="2313591" y="694743"/>
                                    <a:pt x="2323492" y="699485"/>
                                    <a:pt x="2286548" y="687396"/>
                                  </a:cubicBezTo>
                                  <a:cubicBezTo>
                                    <a:pt x="2249639" y="675231"/>
                                    <a:pt x="2203235" y="673966"/>
                                    <a:pt x="2190638" y="673966"/>
                                  </a:cubicBezTo>
                                  <a:cubicBezTo>
                                    <a:pt x="2178007" y="673966"/>
                                    <a:pt x="2183907" y="679848"/>
                                    <a:pt x="2196979" y="701222"/>
                                  </a:cubicBezTo>
                                  <a:cubicBezTo>
                                    <a:pt x="2210000" y="722511"/>
                                    <a:pt x="2213611" y="730057"/>
                                    <a:pt x="2240653" y="723340"/>
                                  </a:cubicBezTo>
                                  <a:cubicBezTo>
                                    <a:pt x="2267695" y="716624"/>
                                    <a:pt x="2289719" y="712083"/>
                                    <a:pt x="2309555" y="740486"/>
                                  </a:cubicBezTo>
                                  <a:cubicBezTo>
                                    <a:pt x="2329307" y="768966"/>
                                    <a:pt x="2339734" y="777772"/>
                                    <a:pt x="2323492" y="788202"/>
                                  </a:cubicBezTo>
                                  <a:cubicBezTo>
                                    <a:pt x="2307249" y="798666"/>
                                    <a:pt x="2314896" y="815377"/>
                                    <a:pt x="2324407" y="837182"/>
                                  </a:cubicBezTo>
                                  <a:cubicBezTo>
                                    <a:pt x="2333868" y="858908"/>
                                    <a:pt x="2355451" y="858037"/>
                                    <a:pt x="2385663" y="858037"/>
                                  </a:cubicBezTo>
                                  <a:cubicBezTo>
                                    <a:pt x="2415842" y="858037"/>
                                    <a:pt x="2606781" y="855155"/>
                                    <a:pt x="2636519" y="849706"/>
                                  </a:cubicBezTo>
                                  <a:cubicBezTo>
                                    <a:pt x="2666206" y="844254"/>
                                    <a:pt x="2692790" y="819171"/>
                                    <a:pt x="2708591" y="807872"/>
                                  </a:cubicBezTo>
                                  <a:cubicBezTo>
                                    <a:pt x="2724342" y="796576"/>
                                    <a:pt x="2732904" y="778997"/>
                                    <a:pt x="2711287" y="766000"/>
                                  </a:cubicBezTo>
                                  <a:cubicBezTo>
                                    <a:pt x="2689620" y="753045"/>
                                    <a:pt x="2659017" y="740920"/>
                                    <a:pt x="2634688" y="740920"/>
                                  </a:cubicBezTo>
                                  <a:cubicBezTo>
                                    <a:pt x="2610341" y="740920"/>
                                    <a:pt x="2589674" y="753483"/>
                                    <a:pt x="2552731" y="757231"/>
                                  </a:cubicBezTo>
                                  <a:cubicBezTo>
                                    <a:pt x="2515821" y="761027"/>
                                    <a:pt x="2523942" y="778605"/>
                                    <a:pt x="2490593" y="779433"/>
                                  </a:cubicBezTo>
                                  <a:cubicBezTo>
                                    <a:pt x="2457210" y="780223"/>
                                    <a:pt x="2473453" y="794918"/>
                                    <a:pt x="2432457" y="778167"/>
                                  </a:cubicBezTo>
                                  <a:cubicBezTo>
                                    <a:pt x="2391529" y="761420"/>
                                    <a:pt x="2361300" y="740486"/>
                                    <a:pt x="2380746" y="737561"/>
                                  </a:cubicBezTo>
                                  <a:cubicBezTo>
                                    <a:pt x="2400074" y="734636"/>
                                    <a:pt x="2415842" y="732148"/>
                                    <a:pt x="2405025" y="722947"/>
                                  </a:cubicBezTo>
                                  <a:cubicBezTo>
                                    <a:pt x="2394174" y="713705"/>
                                    <a:pt x="2375287" y="688617"/>
                                    <a:pt x="2345549" y="691585"/>
                                  </a:cubicBezTo>
                                  <a:close/>
                                  <a:moveTo>
                                    <a:pt x="1963671" y="535948"/>
                                  </a:moveTo>
                                  <a:cubicBezTo>
                                    <a:pt x="1983457" y="542627"/>
                                    <a:pt x="1988441" y="547642"/>
                                    <a:pt x="1966350" y="553488"/>
                                  </a:cubicBezTo>
                                  <a:cubicBezTo>
                                    <a:pt x="1944292" y="559338"/>
                                    <a:pt x="1927151" y="574820"/>
                                    <a:pt x="1949243" y="571894"/>
                                  </a:cubicBezTo>
                                  <a:cubicBezTo>
                                    <a:pt x="1971300" y="568970"/>
                                    <a:pt x="1990221" y="573991"/>
                                    <a:pt x="2018586" y="578610"/>
                                  </a:cubicBezTo>
                                  <a:cubicBezTo>
                                    <a:pt x="2047018" y="583193"/>
                                    <a:pt x="2044678" y="580269"/>
                                    <a:pt x="2057309" y="596191"/>
                                  </a:cubicBezTo>
                                  <a:cubicBezTo>
                                    <a:pt x="2069974" y="612070"/>
                                    <a:pt x="2083453" y="612070"/>
                                    <a:pt x="2102849" y="607486"/>
                                  </a:cubicBezTo>
                                  <a:cubicBezTo>
                                    <a:pt x="2122176" y="602864"/>
                                    <a:pt x="2124872" y="601603"/>
                                    <a:pt x="2112309" y="587777"/>
                                  </a:cubicBezTo>
                                  <a:cubicBezTo>
                                    <a:pt x="2099678" y="573991"/>
                                    <a:pt x="2086606" y="548513"/>
                                    <a:pt x="2069500" y="538441"/>
                                  </a:cubicBezTo>
                                  <a:cubicBezTo>
                                    <a:pt x="2052359" y="528405"/>
                                    <a:pt x="2037981" y="514148"/>
                                    <a:pt x="2020841" y="515884"/>
                                  </a:cubicBezTo>
                                  <a:cubicBezTo>
                                    <a:pt x="2003734" y="517544"/>
                                    <a:pt x="1999699" y="517937"/>
                                    <a:pt x="1984796" y="497872"/>
                                  </a:cubicBezTo>
                                  <a:cubicBezTo>
                                    <a:pt x="1969961" y="477803"/>
                                    <a:pt x="1958279" y="487366"/>
                                    <a:pt x="1936612" y="492815"/>
                                  </a:cubicBezTo>
                                  <a:cubicBezTo>
                                    <a:pt x="1915029" y="498266"/>
                                    <a:pt x="1908095" y="513670"/>
                                    <a:pt x="1899702" y="520467"/>
                                  </a:cubicBezTo>
                                  <a:cubicBezTo>
                                    <a:pt x="1882595" y="534289"/>
                                    <a:pt x="1943868" y="529236"/>
                                    <a:pt x="1963671" y="535948"/>
                                  </a:cubicBezTo>
                                  <a:close/>
                                  <a:moveTo>
                                    <a:pt x="2223105" y="330943"/>
                                  </a:moveTo>
                                  <a:cubicBezTo>
                                    <a:pt x="2199674" y="360213"/>
                                    <a:pt x="2180737" y="384900"/>
                                    <a:pt x="2207270" y="387823"/>
                                  </a:cubicBezTo>
                                  <a:cubicBezTo>
                                    <a:pt x="2233871" y="390747"/>
                                    <a:pt x="2245553" y="385731"/>
                                    <a:pt x="2247384" y="394143"/>
                                  </a:cubicBezTo>
                                  <a:cubicBezTo>
                                    <a:pt x="2249198" y="402435"/>
                                    <a:pt x="2242874" y="408324"/>
                                    <a:pt x="2203235" y="408324"/>
                                  </a:cubicBezTo>
                                  <a:cubicBezTo>
                                    <a:pt x="2163630" y="408324"/>
                                    <a:pt x="2175786" y="417130"/>
                                    <a:pt x="2197843" y="443047"/>
                                  </a:cubicBezTo>
                                  <a:cubicBezTo>
                                    <a:pt x="2219935" y="468999"/>
                                    <a:pt x="2222190" y="460189"/>
                                    <a:pt x="2255929" y="459360"/>
                                  </a:cubicBezTo>
                                  <a:cubicBezTo>
                                    <a:pt x="2289719" y="458532"/>
                                    <a:pt x="2300959" y="446363"/>
                                    <a:pt x="2328917" y="453551"/>
                                  </a:cubicBezTo>
                                  <a:cubicBezTo>
                                    <a:pt x="2356824" y="460661"/>
                                    <a:pt x="2365386" y="467774"/>
                                    <a:pt x="2340158" y="475277"/>
                                  </a:cubicBezTo>
                                  <a:cubicBezTo>
                                    <a:pt x="2314896" y="482784"/>
                                    <a:pt x="2255454" y="497001"/>
                                    <a:pt x="2269001" y="509565"/>
                                  </a:cubicBezTo>
                                  <a:cubicBezTo>
                                    <a:pt x="2282513" y="522124"/>
                                    <a:pt x="2324407" y="552225"/>
                                    <a:pt x="2343328" y="555186"/>
                                  </a:cubicBezTo>
                                  <a:cubicBezTo>
                                    <a:pt x="2362215" y="558111"/>
                                    <a:pt x="2366250" y="542627"/>
                                    <a:pt x="2407280" y="547210"/>
                                  </a:cubicBezTo>
                                  <a:cubicBezTo>
                                    <a:pt x="2448258" y="551829"/>
                                    <a:pt x="2438374" y="556015"/>
                                    <a:pt x="2442833" y="544719"/>
                                  </a:cubicBezTo>
                                  <a:cubicBezTo>
                                    <a:pt x="2447360" y="533422"/>
                                    <a:pt x="2469892" y="504584"/>
                                    <a:pt x="2474368" y="494080"/>
                                  </a:cubicBezTo>
                                  <a:cubicBezTo>
                                    <a:pt x="2478878" y="483654"/>
                                    <a:pt x="2490153" y="476936"/>
                                    <a:pt x="2512651" y="471918"/>
                                  </a:cubicBezTo>
                                  <a:cubicBezTo>
                                    <a:pt x="2535183" y="466903"/>
                                    <a:pt x="2542389" y="459792"/>
                                    <a:pt x="2521213" y="452247"/>
                                  </a:cubicBezTo>
                                  <a:cubicBezTo>
                                    <a:pt x="2500105" y="444706"/>
                                    <a:pt x="2476182" y="441383"/>
                                    <a:pt x="2478437" y="435539"/>
                                  </a:cubicBezTo>
                                  <a:cubicBezTo>
                                    <a:pt x="2480658" y="429652"/>
                                    <a:pt x="2493764" y="412513"/>
                                    <a:pt x="2484693" y="403702"/>
                                  </a:cubicBezTo>
                                  <a:cubicBezTo>
                                    <a:pt x="2475707" y="394933"/>
                                    <a:pt x="2461330" y="395330"/>
                                    <a:pt x="2449581" y="390747"/>
                                  </a:cubicBezTo>
                                  <a:cubicBezTo>
                                    <a:pt x="2437933" y="386164"/>
                                    <a:pt x="2424827" y="364835"/>
                                    <a:pt x="2409942" y="355630"/>
                                  </a:cubicBezTo>
                                  <a:cubicBezTo>
                                    <a:pt x="2395124" y="346426"/>
                                    <a:pt x="2382052" y="345558"/>
                                    <a:pt x="2363996" y="331771"/>
                                  </a:cubicBezTo>
                                  <a:cubicBezTo>
                                    <a:pt x="2346024" y="317988"/>
                                    <a:pt x="2317185" y="284295"/>
                                    <a:pt x="2281157" y="286187"/>
                                  </a:cubicBezTo>
                                  <a:cubicBezTo>
                                    <a:pt x="2256878" y="287414"/>
                                    <a:pt x="2246469" y="301635"/>
                                    <a:pt x="2223105" y="330943"/>
                                  </a:cubicBezTo>
                                  <a:close/>
                                  <a:moveTo>
                                    <a:pt x="2177091" y="575691"/>
                                  </a:moveTo>
                                  <a:cubicBezTo>
                                    <a:pt x="2168106" y="580269"/>
                                    <a:pt x="2145624" y="581098"/>
                                    <a:pt x="2162290" y="594887"/>
                                  </a:cubicBezTo>
                                  <a:cubicBezTo>
                                    <a:pt x="2178906" y="608712"/>
                                    <a:pt x="2174447" y="609145"/>
                                    <a:pt x="2195555" y="601205"/>
                                  </a:cubicBezTo>
                                  <a:cubicBezTo>
                                    <a:pt x="2216765" y="593224"/>
                                    <a:pt x="2247384" y="573553"/>
                                    <a:pt x="2250114" y="567710"/>
                                  </a:cubicBezTo>
                                  <a:cubicBezTo>
                                    <a:pt x="2252758" y="561865"/>
                                    <a:pt x="2228921" y="550566"/>
                                    <a:pt x="2212695" y="545550"/>
                                  </a:cubicBezTo>
                                  <a:cubicBezTo>
                                    <a:pt x="2196504" y="540532"/>
                                    <a:pt x="2185246" y="527577"/>
                                    <a:pt x="2151440" y="518334"/>
                                  </a:cubicBezTo>
                                  <a:cubicBezTo>
                                    <a:pt x="2102340" y="504982"/>
                                    <a:pt x="2186128" y="571027"/>
                                    <a:pt x="2177091" y="575691"/>
                                  </a:cubicBezTo>
                                  <a:close/>
                                  <a:moveTo>
                                    <a:pt x="3279002" y="140470"/>
                                  </a:moveTo>
                                  <a:cubicBezTo>
                                    <a:pt x="3241787" y="130399"/>
                                    <a:pt x="3108492" y="104720"/>
                                    <a:pt x="3065242" y="114753"/>
                                  </a:cubicBezTo>
                                  <a:cubicBezTo>
                                    <a:pt x="3022009" y="124828"/>
                                    <a:pt x="3024382" y="92478"/>
                                    <a:pt x="2964347" y="100298"/>
                                  </a:cubicBezTo>
                                  <a:cubicBezTo>
                                    <a:pt x="2904329" y="108079"/>
                                    <a:pt x="2811860" y="103618"/>
                                    <a:pt x="2783038" y="108079"/>
                                  </a:cubicBezTo>
                                  <a:cubicBezTo>
                                    <a:pt x="2754232" y="112544"/>
                                    <a:pt x="2797398" y="124828"/>
                                    <a:pt x="2813047" y="134860"/>
                                  </a:cubicBezTo>
                                  <a:cubicBezTo>
                                    <a:pt x="2828645" y="144896"/>
                                    <a:pt x="2738601" y="123720"/>
                                    <a:pt x="2670088" y="142684"/>
                                  </a:cubicBezTo>
                                  <a:cubicBezTo>
                                    <a:pt x="2601661" y="161641"/>
                                    <a:pt x="2557207" y="171675"/>
                                    <a:pt x="2630534" y="199562"/>
                                  </a:cubicBezTo>
                                  <a:cubicBezTo>
                                    <a:pt x="2703760" y="227451"/>
                                    <a:pt x="2713372" y="235269"/>
                                    <a:pt x="2713372" y="235269"/>
                                  </a:cubicBezTo>
                                  <a:cubicBezTo>
                                    <a:pt x="2713372" y="235269"/>
                                    <a:pt x="2619683" y="218524"/>
                                    <a:pt x="2580044" y="202919"/>
                                  </a:cubicBezTo>
                                  <a:cubicBezTo>
                                    <a:pt x="2540405" y="187317"/>
                                    <a:pt x="2562072" y="188422"/>
                                    <a:pt x="2487541" y="209598"/>
                                  </a:cubicBezTo>
                                  <a:cubicBezTo>
                                    <a:pt x="2413146" y="230767"/>
                                    <a:pt x="2341073" y="241987"/>
                                    <a:pt x="2344668" y="264264"/>
                                  </a:cubicBezTo>
                                  <a:cubicBezTo>
                                    <a:pt x="2348245" y="286585"/>
                                    <a:pt x="2404754" y="316721"/>
                                    <a:pt x="2441934" y="324502"/>
                                  </a:cubicBezTo>
                                  <a:cubicBezTo>
                                    <a:pt x="2479149" y="332326"/>
                                    <a:pt x="2556054" y="313366"/>
                                    <a:pt x="2562072" y="311111"/>
                                  </a:cubicBezTo>
                                  <a:cubicBezTo>
                                    <a:pt x="2568057" y="308897"/>
                                    <a:pt x="2532013" y="341254"/>
                                    <a:pt x="2532013" y="341254"/>
                                  </a:cubicBezTo>
                                  <a:cubicBezTo>
                                    <a:pt x="2532013" y="341254"/>
                                    <a:pt x="2570431" y="333431"/>
                                    <a:pt x="2613664" y="322250"/>
                                  </a:cubicBezTo>
                                  <a:cubicBezTo>
                                    <a:pt x="2656915" y="311111"/>
                                    <a:pt x="2690535" y="298868"/>
                                    <a:pt x="2731395" y="284330"/>
                                  </a:cubicBezTo>
                                  <a:cubicBezTo>
                                    <a:pt x="2772221" y="269833"/>
                                    <a:pt x="2779427" y="265372"/>
                                    <a:pt x="2779427" y="265372"/>
                                  </a:cubicBezTo>
                                  <a:cubicBezTo>
                                    <a:pt x="2779427" y="265372"/>
                                    <a:pt x="2708591" y="320078"/>
                                    <a:pt x="2659322" y="339000"/>
                                  </a:cubicBezTo>
                                  <a:cubicBezTo>
                                    <a:pt x="2610104" y="357959"/>
                                    <a:pt x="2546390" y="370284"/>
                                    <a:pt x="2516415" y="371394"/>
                                  </a:cubicBezTo>
                                  <a:cubicBezTo>
                                    <a:pt x="2486405" y="372497"/>
                                    <a:pt x="2491153" y="391459"/>
                                    <a:pt x="2521213" y="407101"/>
                                  </a:cubicBezTo>
                                  <a:cubicBezTo>
                                    <a:pt x="2551222" y="422701"/>
                                    <a:pt x="2574025" y="456159"/>
                                    <a:pt x="2589674" y="467301"/>
                                  </a:cubicBezTo>
                                  <a:cubicBezTo>
                                    <a:pt x="2605238" y="478517"/>
                                    <a:pt x="2607697" y="496329"/>
                                    <a:pt x="2607697" y="496329"/>
                                  </a:cubicBezTo>
                                  <a:cubicBezTo>
                                    <a:pt x="2607697" y="496329"/>
                                    <a:pt x="2560835" y="459519"/>
                                    <a:pt x="2509209" y="496329"/>
                                  </a:cubicBezTo>
                                  <a:cubicBezTo>
                                    <a:pt x="2457532" y="533105"/>
                                    <a:pt x="2464738" y="552103"/>
                                    <a:pt x="2477962" y="556571"/>
                                  </a:cubicBezTo>
                                  <a:cubicBezTo>
                                    <a:pt x="2491153" y="560994"/>
                                    <a:pt x="2536811" y="565498"/>
                                    <a:pt x="2545203" y="581098"/>
                                  </a:cubicBezTo>
                                  <a:cubicBezTo>
                                    <a:pt x="2553646" y="596703"/>
                                    <a:pt x="2613664" y="566601"/>
                                    <a:pt x="2613664" y="566601"/>
                                  </a:cubicBezTo>
                                  <a:cubicBezTo>
                                    <a:pt x="2613664" y="566601"/>
                                    <a:pt x="2583689" y="604522"/>
                                    <a:pt x="2554833" y="604522"/>
                                  </a:cubicBezTo>
                                  <a:cubicBezTo>
                                    <a:pt x="2526045" y="604522"/>
                                    <a:pt x="2527232" y="579992"/>
                                    <a:pt x="2485168" y="584455"/>
                                  </a:cubicBezTo>
                                  <a:cubicBezTo>
                                    <a:pt x="2443121" y="588922"/>
                                    <a:pt x="2445529" y="598991"/>
                                    <a:pt x="2463585" y="613450"/>
                                  </a:cubicBezTo>
                                  <a:cubicBezTo>
                                    <a:pt x="2481573" y="627986"/>
                                    <a:pt x="2496019" y="632451"/>
                                    <a:pt x="2464772" y="646948"/>
                                  </a:cubicBezTo>
                                  <a:cubicBezTo>
                                    <a:pt x="2433542" y="661445"/>
                                    <a:pt x="2419131" y="665907"/>
                                    <a:pt x="2417927" y="683760"/>
                                  </a:cubicBezTo>
                                  <a:cubicBezTo>
                                    <a:pt x="2416707" y="701614"/>
                                    <a:pt x="2458753" y="701614"/>
                                    <a:pt x="2485168" y="701614"/>
                                  </a:cubicBezTo>
                                  <a:cubicBezTo>
                                    <a:pt x="2511583" y="701614"/>
                                    <a:pt x="2536811" y="699326"/>
                                    <a:pt x="2584876" y="698257"/>
                                  </a:cubicBezTo>
                                  <a:cubicBezTo>
                                    <a:pt x="2632874" y="697112"/>
                                    <a:pt x="2626889" y="681512"/>
                                    <a:pt x="2644911" y="681512"/>
                                  </a:cubicBezTo>
                                  <a:cubicBezTo>
                                    <a:pt x="2662968" y="681512"/>
                                    <a:pt x="2680939" y="687083"/>
                                    <a:pt x="2673733" y="704936"/>
                                  </a:cubicBezTo>
                                  <a:cubicBezTo>
                                    <a:pt x="2666562" y="722790"/>
                                    <a:pt x="2680905" y="711650"/>
                                    <a:pt x="2733802" y="692688"/>
                                  </a:cubicBezTo>
                                  <a:cubicBezTo>
                                    <a:pt x="2786598" y="673731"/>
                                    <a:pt x="2762557" y="644655"/>
                                    <a:pt x="2759031" y="634665"/>
                                  </a:cubicBezTo>
                                  <a:cubicBezTo>
                                    <a:pt x="2755436" y="624590"/>
                                    <a:pt x="2736176" y="621273"/>
                                    <a:pt x="2724189" y="615702"/>
                                  </a:cubicBezTo>
                                  <a:cubicBezTo>
                                    <a:pt x="2712152" y="610131"/>
                                    <a:pt x="2760217" y="560994"/>
                                    <a:pt x="2752978" y="544327"/>
                                  </a:cubicBezTo>
                                  <a:cubicBezTo>
                                    <a:pt x="2745857" y="527577"/>
                                    <a:pt x="2811860" y="540929"/>
                                    <a:pt x="2841835" y="501899"/>
                                  </a:cubicBezTo>
                                  <a:cubicBezTo>
                                    <a:pt x="2871895" y="462875"/>
                                    <a:pt x="2861078" y="433841"/>
                                    <a:pt x="2839462" y="427166"/>
                                  </a:cubicBezTo>
                                  <a:cubicBezTo>
                                    <a:pt x="2817879" y="420452"/>
                                    <a:pt x="2879135" y="424954"/>
                                    <a:pt x="2898310" y="413734"/>
                                  </a:cubicBezTo>
                                  <a:cubicBezTo>
                                    <a:pt x="2917553" y="402636"/>
                                    <a:pt x="2959600" y="389247"/>
                                    <a:pt x="2976384" y="368033"/>
                                  </a:cubicBezTo>
                                  <a:cubicBezTo>
                                    <a:pt x="2993186" y="346818"/>
                                    <a:pt x="2999205" y="339000"/>
                                    <a:pt x="2958413" y="343502"/>
                                  </a:cubicBezTo>
                                  <a:cubicBezTo>
                                    <a:pt x="2917553" y="347968"/>
                                    <a:pt x="3017177" y="325647"/>
                                    <a:pt x="3065242" y="294366"/>
                                  </a:cubicBezTo>
                                  <a:cubicBezTo>
                                    <a:pt x="3113273" y="263161"/>
                                    <a:pt x="3168561" y="226343"/>
                                    <a:pt x="3180514" y="217415"/>
                                  </a:cubicBezTo>
                                  <a:cubicBezTo>
                                    <a:pt x="3192552" y="208488"/>
                                    <a:pt x="3203403" y="212914"/>
                                    <a:pt x="3146894" y="216312"/>
                                  </a:cubicBezTo>
                                  <a:cubicBezTo>
                                    <a:pt x="3090470" y="219630"/>
                                    <a:pt x="3023195" y="211845"/>
                                    <a:pt x="3060461" y="207386"/>
                                  </a:cubicBezTo>
                                  <a:cubicBezTo>
                                    <a:pt x="3097675" y="202919"/>
                                    <a:pt x="3208200" y="189529"/>
                                    <a:pt x="3237023" y="168357"/>
                                  </a:cubicBezTo>
                                  <a:cubicBezTo>
                                    <a:pt x="3265811" y="147105"/>
                                    <a:pt x="3279002" y="140470"/>
                                    <a:pt x="3279002" y="140470"/>
                                  </a:cubicBezTo>
                                  <a:close/>
                                  <a:moveTo>
                                    <a:pt x="2606493" y="914684"/>
                                  </a:moveTo>
                                  <a:cubicBezTo>
                                    <a:pt x="2546390" y="909070"/>
                                    <a:pt x="2458804" y="894615"/>
                                    <a:pt x="2440748" y="945889"/>
                                  </a:cubicBezTo>
                                  <a:cubicBezTo>
                                    <a:pt x="2422691" y="997238"/>
                                    <a:pt x="2395124" y="1111081"/>
                                    <a:pt x="2392716" y="1132249"/>
                                  </a:cubicBezTo>
                                  <a:cubicBezTo>
                                    <a:pt x="2390326" y="1153423"/>
                                    <a:pt x="2464772" y="1184677"/>
                                    <a:pt x="2516415" y="1186876"/>
                                  </a:cubicBezTo>
                                  <a:cubicBezTo>
                                    <a:pt x="2568057" y="1189142"/>
                                    <a:pt x="2652151" y="1192457"/>
                                    <a:pt x="2635332" y="1180212"/>
                                  </a:cubicBezTo>
                                  <a:cubicBezTo>
                                    <a:pt x="2618462" y="1167951"/>
                                    <a:pt x="2632908" y="1161253"/>
                                    <a:pt x="2680939" y="1163452"/>
                                  </a:cubicBezTo>
                                  <a:cubicBezTo>
                                    <a:pt x="2728987" y="1165718"/>
                                    <a:pt x="2733802" y="1153423"/>
                                    <a:pt x="2733802" y="1143394"/>
                                  </a:cubicBezTo>
                                  <a:cubicBezTo>
                                    <a:pt x="2733802" y="1133365"/>
                                    <a:pt x="2742195" y="1155638"/>
                                    <a:pt x="2775815" y="1173498"/>
                                  </a:cubicBezTo>
                                  <a:cubicBezTo>
                                    <a:pt x="2809402" y="1191340"/>
                                    <a:pt x="2838309" y="1241587"/>
                                    <a:pt x="2868318" y="1270575"/>
                                  </a:cubicBezTo>
                                  <a:cubicBezTo>
                                    <a:pt x="2898310" y="1299580"/>
                                    <a:pt x="2965585" y="1338614"/>
                                    <a:pt x="2952394" y="1360955"/>
                                  </a:cubicBezTo>
                                  <a:cubicBezTo>
                                    <a:pt x="2939136" y="1383246"/>
                                    <a:pt x="2966772" y="1461364"/>
                                    <a:pt x="2863452" y="1479224"/>
                                  </a:cubicBezTo>
                                  <a:cubicBezTo>
                                    <a:pt x="2760217" y="1497050"/>
                                    <a:pt x="2754198" y="1484754"/>
                                    <a:pt x="2755436" y="1508212"/>
                                  </a:cubicBezTo>
                                  <a:cubicBezTo>
                                    <a:pt x="2756623" y="1531602"/>
                                    <a:pt x="2761370" y="1541681"/>
                                    <a:pt x="2802230" y="1541681"/>
                                  </a:cubicBezTo>
                                  <a:cubicBezTo>
                                    <a:pt x="2843073" y="1541681"/>
                                    <a:pt x="2899531" y="1508212"/>
                                    <a:pt x="2918740" y="1532752"/>
                                  </a:cubicBezTo>
                                  <a:cubicBezTo>
                                    <a:pt x="2937983" y="1557275"/>
                                    <a:pt x="2964347" y="1566204"/>
                                    <a:pt x="2981216" y="1571819"/>
                                  </a:cubicBezTo>
                                  <a:cubicBezTo>
                                    <a:pt x="2998001" y="1577384"/>
                                    <a:pt x="2960786" y="1587379"/>
                                    <a:pt x="2951173" y="1590778"/>
                                  </a:cubicBezTo>
                                  <a:cubicBezTo>
                                    <a:pt x="2941577" y="1594093"/>
                                    <a:pt x="2971603" y="1597459"/>
                                    <a:pt x="3030435" y="1625330"/>
                                  </a:cubicBezTo>
                                  <a:cubicBezTo>
                                    <a:pt x="3089283" y="1653219"/>
                                    <a:pt x="3160135" y="1656585"/>
                                    <a:pt x="3125277" y="1636509"/>
                                  </a:cubicBezTo>
                                  <a:cubicBezTo>
                                    <a:pt x="3090470" y="1616418"/>
                                    <a:pt x="3073685" y="1579633"/>
                                    <a:pt x="3058036" y="1567304"/>
                                  </a:cubicBezTo>
                                  <a:cubicBezTo>
                                    <a:pt x="3042438" y="1555059"/>
                                    <a:pt x="3056849" y="1565105"/>
                                    <a:pt x="3084502" y="1571819"/>
                                  </a:cubicBezTo>
                                  <a:cubicBezTo>
                                    <a:pt x="3112087" y="1578483"/>
                                    <a:pt x="3137315" y="1600807"/>
                                    <a:pt x="3149318" y="1610836"/>
                                  </a:cubicBezTo>
                                  <a:cubicBezTo>
                                    <a:pt x="3161322" y="1620882"/>
                                    <a:pt x="3167324" y="1607522"/>
                                    <a:pt x="3175733" y="1568420"/>
                                  </a:cubicBezTo>
                                  <a:cubicBezTo>
                                    <a:pt x="3184125" y="1529386"/>
                                    <a:pt x="3172173" y="1529386"/>
                                    <a:pt x="3125277" y="1498183"/>
                                  </a:cubicBezTo>
                                  <a:cubicBezTo>
                                    <a:pt x="3078466" y="1466945"/>
                                    <a:pt x="3064055" y="1442405"/>
                                    <a:pt x="3059223" y="1420047"/>
                                  </a:cubicBezTo>
                                  <a:cubicBezTo>
                                    <a:pt x="3054442" y="1397740"/>
                                    <a:pt x="3083264" y="1393275"/>
                                    <a:pt x="3095302" y="1377631"/>
                                  </a:cubicBezTo>
                                  <a:cubicBezTo>
                                    <a:pt x="3107305" y="1362071"/>
                                    <a:pt x="3140960" y="1405553"/>
                                    <a:pt x="3163763" y="1431193"/>
                                  </a:cubicBezTo>
                                  <a:cubicBezTo>
                                    <a:pt x="3186584" y="1456866"/>
                                    <a:pt x="3205742" y="1501498"/>
                                    <a:pt x="3223798" y="1469144"/>
                                  </a:cubicBezTo>
                                  <a:cubicBezTo>
                                    <a:pt x="3241787" y="1436807"/>
                                    <a:pt x="3258572" y="1364270"/>
                                    <a:pt x="3258572" y="1347527"/>
                                  </a:cubicBezTo>
                                  <a:cubicBezTo>
                                    <a:pt x="3258572" y="1330817"/>
                                    <a:pt x="3240583" y="1348643"/>
                                    <a:pt x="3163763" y="1310709"/>
                                  </a:cubicBezTo>
                                  <a:cubicBezTo>
                                    <a:pt x="3086876" y="1272791"/>
                                    <a:pt x="3047236" y="1258297"/>
                                    <a:pt x="3040065" y="1258297"/>
                                  </a:cubicBezTo>
                                  <a:cubicBezTo>
                                    <a:pt x="3032808" y="1258297"/>
                                    <a:pt x="3060461" y="1243803"/>
                                    <a:pt x="3094115" y="1227060"/>
                                  </a:cubicBezTo>
                                  <a:cubicBezTo>
                                    <a:pt x="3127651" y="1210299"/>
                                    <a:pt x="3142113" y="1212599"/>
                                    <a:pt x="3070040" y="1144493"/>
                                  </a:cubicBezTo>
                                  <a:cubicBezTo>
                                    <a:pt x="2997967" y="1076437"/>
                                    <a:pt x="2977571" y="1061940"/>
                                    <a:pt x="2930727" y="1057479"/>
                                  </a:cubicBezTo>
                                  <a:cubicBezTo>
                                    <a:pt x="2883882" y="1053014"/>
                                    <a:pt x="2870709" y="1003917"/>
                                    <a:pt x="2837088" y="987206"/>
                                  </a:cubicBezTo>
                                  <a:cubicBezTo>
                                    <a:pt x="2803468" y="970456"/>
                                    <a:pt x="2725376" y="1007274"/>
                                    <a:pt x="2702522" y="1012879"/>
                                  </a:cubicBezTo>
                                  <a:cubicBezTo>
                                    <a:pt x="2679752" y="1018413"/>
                                    <a:pt x="2686924" y="1027339"/>
                                    <a:pt x="2658102" y="986098"/>
                                  </a:cubicBezTo>
                                  <a:cubicBezTo>
                                    <a:pt x="2629313" y="944783"/>
                                    <a:pt x="2606493" y="914684"/>
                                    <a:pt x="2606493" y="914684"/>
                                  </a:cubicBezTo>
                                  <a:close/>
                                  <a:moveTo>
                                    <a:pt x="2660509" y="914684"/>
                                  </a:moveTo>
                                  <a:cubicBezTo>
                                    <a:pt x="2630653" y="918237"/>
                                    <a:pt x="2678532" y="972670"/>
                                    <a:pt x="2716933" y="974960"/>
                                  </a:cubicBezTo>
                                  <a:cubicBezTo>
                                    <a:pt x="2755436" y="977172"/>
                                    <a:pt x="2787819" y="958211"/>
                                    <a:pt x="2796211" y="955962"/>
                                  </a:cubicBezTo>
                                  <a:cubicBezTo>
                                    <a:pt x="2804688" y="953711"/>
                                    <a:pt x="2707354" y="909070"/>
                                    <a:pt x="2660509" y="914684"/>
                                  </a:cubicBezTo>
                                  <a:close/>
                                  <a:moveTo>
                                    <a:pt x="2525723" y="1468011"/>
                                  </a:moveTo>
                                  <a:cubicBezTo>
                                    <a:pt x="2520687" y="1480171"/>
                                    <a:pt x="2508565" y="1514063"/>
                                    <a:pt x="2506802" y="1536658"/>
                                  </a:cubicBezTo>
                                  <a:cubicBezTo>
                                    <a:pt x="2504970" y="1559254"/>
                                    <a:pt x="2501359" y="1562568"/>
                                    <a:pt x="2496883" y="1576792"/>
                                  </a:cubicBezTo>
                                  <a:cubicBezTo>
                                    <a:pt x="2492424" y="1591015"/>
                                    <a:pt x="2511311" y="1574306"/>
                                    <a:pt x="2523942" y="1595192"/>
                                  </a:cubicBezTo>
                                  <a:cubicBezTo>
                                    <a:pt x="2536488" y="1616130"/>
                                    <a:pt x="2531063" y="1621982"/>
                                    <a:pt x="2553646" y="1597729"/>
                                  </a:cubicBezTo>
                                  <a:cubicBezTo>
                                    <a:pt x="2576162" y="1573477"/>
                                    <a:pt x="2601389" y="1565105"/>
                                    <a:pt x="2632874" y="1575134"/>
                                  </a:cubicBezTo>
                                  <a:cubicBezTo>
                                    <a:pt x="2664443" y="1585163"/>
                                    <a:pt x="2688755" y="1589358"/>
                                    <a:pt x="2677938" y="1570162"/>
                                  </a:cubicBezTo>
                                  <a:cubicBezTo>
                                    <a:pt x="2667121" y="1550882"/>
                                    <a:pt x="2652710" y="1552539"/>
                                    <a:pt x="2631093" y="1526629"/>
                                  </a:cubicBezTo>
                                  <a:cubicBezTo>
                                    <a:pt x="2609477" y="1500669"/>
                                    <a:pt x="2593268" y="1494005"/>
                                    <a:pt x="2566277" y="1483926"/>
                                  </a:cubicBezTo>
                                  <a:cubicBezTo>
                                    <a:pt x="2539218" y="1473896"/>
                                    <a:pt x="2536488" y="1442101"/>
                                    <a:pt x="2525723" y="1468011"/>
                                  </a:cubicBezTo>
                                  <a:close/>
                                  <a:moveTo>
                                    <a:pt x="2752334" y="3422902"/>
                                  </a:moveTo>
                                  <a:cubicBezTo>
                                    <a:pt x="2743042" y="3403537"/>
                                    <a:pt x="2729055" y="3372181"/>
                                    <a:pt x="2670648" y="3361357"/>
                                  </a:cubicBezTo>
                                  <a:cubicBezTo>
                                    <a:pt x="2612240" y="3350533"/>
                                    <a:pt x="2592522" y="3372181"/>
                                    <a:pt x="2570940" y="3379454"/>
                                  </a:cubicBezTo>
                                  <a:cubicBezTo>
                                    <a:pt x="2549323" y="3386709"/>
                                    <a:pt x="2591098" y="3390260"/>
                                    <a:pt x="2618886" y="3379454"/>
                                  </a:cubicBezTo>
                                  <a:cubicBezTo>
                                    <a:pt x="2646657" y="3368630"/>
                                    <a:pt x="2667833" y="3377120"/>
                                    <a:pt x="2671631" y="3382092"/>
                                  </a:cubicBezTo>
                                  <a:cubicBezTo>
                                    <a:pt x="2675327" y="3387115"/>
                                    <a:pt x="2662255" y="3390108"/>
                                    <a:pt x="2657542" y="3384815"/>
                                  </a:cubicBezTo>
                                  <a:cubicBezTo>
                                    <a:pt x="2652744" y="3379521"/>
                                    <a:pt x="2651879" y="3397820"/>
                                    <a:pt x="2683279" y="3409118"/>
                                  </a:cubicBezTo>
                                  <a:cubicBezTo>
                                    <a:pt x="2714678" y="3420449"/>
                                    <a:pt x="2722325" y="3425810"/>
                                    <a:pt x="2725495" y="3439256"/>
                                  </a:cubicBezTo>
                                  <a:cubicBezTo>
                                    <a:pt x="2728665" y="3452684"/>
                                    <a:pt x="2728377" y="3459872"/>
                                    <a:pt x="2735515" y="3471085"/>
                                  </a:cubicBezTo>
                                  <a:cubicBezTo>
                                    <a:pt x="2742687" y="3482298"/>
                                    <a:pt x="2745365" y="3487050"/>
                                    <a:pt x="2732192" y="3491938"/>
                                  </a:cubicBezTo>
                                  <a:cubicBezTo>
                                    <a:pt x="2718917" y="3496927"/>
                                    <a:pt x="2723630" y="3496217"/>
                                    <a:pt x="2733328" y="3502204"/>
                                  </a:cubicBezTo>
                                  <a:cubicBezTo>
                                    <a:pt x="2743042" y="3508174"/>
                                    <a:pt x="2762557" y="3518169"/>
                                    <a:pt x="2790125" y="3520469"/>
                                  </a:cubicBezTo>
                                  <a:cubicBezTo>
                                    <a:pt x="2817557" y="3522786"/>
                                    <a:pt x="2826627" y="3527894"/>
                                    <a:pt x="2807537" y="3502846"/>
                                  </a:cubicBezTo>
                                  <a:cubicBezTo>
                                    <a:pt x="2788463" y="3477766"/>
                                    <a:pt x="2755267" y="3428973"/>
                                    <a:pt x="2752334" y="3422902"/>
                                  </a:cubicBezTo>
                                  <a:close/>
                                  <a:moveTo>
                                    <a:pt x="2839580" y="3545432"/>
                                  </a:moveTo>
                                  <a:cubicBezTo>
                                    <a:pt x="2854788" y="3560991"/>
                                    <a:pt x="2850380" y="3577887"/>
                                    <a:pt x="2849312" y="3586817"/>
                                  </a:cubicBezTo>
                                  <a:cubicBezTo>
                                    <a:pt x="2848244" y="3595747"/>
                                    <a:pt x="2831849" y="3588829"/>
                                    <a:pt x="2801688" y="3580897"/>
                                  </a:cubicBezTo>
                                  <a:cubicBezTo>
                                    <a:pt x="2771543" y="3572915"/>
                                    <a:pt x="2776137" y="3576822"/>
                                    <a:pt x="2802349" y="3590927"/>
                                  </a:cubicBezTo>
                                  <a:cubicBezTo>
                                    <a:pt x="2828526" y="3605065"/>
                                    <a:pt x="2845514" y="3601598"/>
                                    <a:pt x="2844362" y="3620405"/>
                                  </a:cubicBezTo>
                                  <a:cubicBezTo>
                                    <a:pt x="2843226" y="3639195"/>
                                    <a:pt x="2868437" y="3622130"/>
                                    <a:pt x="2879576" y="3611238"/>
                                  </a:cubicBezTo>
                                  <a:cubicBezTo>
                                    <a:pt x="2890698" y="3600330"/>
                                    <a:pt x="2889952" y="3610004"/>
                                    <a:pt x="2936508" y="3617005"/>
                                  </a:cubicBezTo>
                                  <a:cubicBezTo>
                                    <a:pt x="2983166" y="3624024"/>
                                    <a:pt x="2992661" y="3632413"/>
                                    <a:pt x="2985268" y="3612033"/>
                                  </a:cubicBezTo>
                                  <a:cubicBezTo>
                                    <a:pt x="2977775" y="3591637"/>
                                    <a:pt x="3006597" y="3593311"/>
                                    <a:pt x="2965212" y="3573862"/>
                                  </a:cubicBezTo>
                                  <a:cubicBezTo>
                                    <a:pt x="2923843" y="3554396"/>
                                    <a:pt x="2822304" y="3527725"/>
                                    <a:pt x="2839580" y="3545432"/>
                                  </a:cubicBezTo>
                                  <a:close/>
                                  <a:moveTo>
                                    <a:pt x="2706964" y="3557034"/>
                                  </a:moveTo>
                                  <a:cubicBezTo>
                                    <a:pt x="2689416" y="3537686"/>
                                    <a:pt x="2667528" y="3534879"/>
                                    <a:pt x="2667325" y="3551351"/>
                                  </a:cubicBezTo>
                                  <a:cubicBezTo>
                                    <a:pt x="2667087" y="3567824"/>
                                    <a:pt x="2673259" y="3566843"/>
                                    <a:pt x="2689416" y="3571342"/>
                                  </a:cubicBezTo>
                                  <a:cubicBezTo>
                                    <a:pt x="2705726" y="3575841"/>
                                    <a:pt x="2718171" y="3569363"/>
                                    <a:pt x="2706964" y="3557034"/>
                                  </a:cubicBezTo>
                                  <a:close/>
                                  <a:moveTo>
                                    <a:pt x="3045253" y="3640970"/>
                                  </a:moveTo>
                                  <a:cubicBezTo>
                                    <a:pt x="3026213" y="3634459"/>
                                    <a:pt x="3022280" y="3648767"/>
                                    <a:pt x="3034961" y="3660690"/>
                                  </a:cubicBezTo>
                                  <a:cubicBezTo>
                                    <a:pt x="3047660" y="3672546"/>
                                    <a:pt x="3067107" y="3668470"/>
                                    <a:pt x="3086282" y="3667557"/>
                                  </a:cubicBezTo>
                                  <a:cubicBezTo>
                                    <a:pt x="3105440" y="3666694"/>
                                    <a:pt x="3078517" y="3652386"/>
                                    <a:pt x="3045253" y="3640970"/>
                                  </a:cubicBezTo>
                                  <a:close/>
                                  <a:moveTo>
                                    <a:pt x="2826119" y="1306125"/>
                                  </a:moveTo>
                                  <a:cubicBezTo>
                                    <a:pt x="2800857" y="1316763"/>
                                    <a:pt x="2786039" y="1324103"/>
                                    <a:pt x="2808096" y="1352973"/>
                                  </a:cubicBezTo>
                                  <a:cubicBezTo>
                                    <a:pt x="2830188" y="1381859"/>
                                    <a:pt x="2843259" y="1399837"/>
                                    <a:pt x="2851737" y="1378933"/>
                                  </a:cubicBezTo>
                                  <a:cubicBezTo>
                                    <a:pt x="2860333" y="1358029"/>
                                    <a:pt x="2868877" y="1288113"/>
                                    <a:pt x="2826119" y="1306125"/>
                                  </a:cubicBezTo>
                                  <a:close/>
                                  <a:moveTo>
                                    <a:pt x="2623922" y="1615859"/>
                                  </a:moveTo>
                                  <a:cubicBezTo>
                                    <a:pt x="2585876" y="1621982"/>
                                    <a:pt x="2573432" y="1623081"/>
                                    <a:pt x="2579451" y="1644340"/>
                                  </a:cubicBezTo>
                                  <a:cubicBezTo>
                                    <a:pt x="2585469" y="1665514"/>
                                    <a:pt x="2595693" y="1662149"/>
                                    <a:pt x="2621463" y="1649312"/>
                                  </a:cubicBezTo>
                                  <a:cubicBezTo>
                                    <a:pt x="2647319" y="1636509"/>
                                    <a:pt x="2665341" y="1609179"/>
                                    <a:pt x="2623922" y="1615859"/>
                                  </a:cubicBezTo>
                                  <a:close/>
                                  <a:moveTo>
                                    <a:pt x="2703166" y="1648213"/>
                                  </a:moveTo>
                                  <a:cubicBezTo>
                                    <a:pt x="2696673" y="1650192"/>
                                    <a:pt x="2694774" y="1664956"/>
                                    <a:pt x="2703166" y="1678317"/>
                                  </a:cubicBezTo>
                                  <a:cubicBezTo>
                                    <a:pt x="2711558" y="1691745"/>
                                    <a:pt x="2727750" y="1673886"/>
                                    <a:pt x="2734989" y="1657684"/>
                                  </a:cubicBezTo>
                                  <a:cubicBezTo>
                                    <a:pt x="2742195" y="1641499"/>
                                    <a:pt x="2727190" y="1640941"/>
                                    <a:pt x="2703166" y="1648213"/>
                                  </a:cubicBezTo>
                                  <a:close/>
                                  <a:moveTo>
                                    <a:pt x="2287616" y="618506"/>
                                  </a:moveTo>
                                  <a:cubicBezTo>
                                    <a:pt x="2251623" y="619690"/>
                                    <a:pt x="2197521" y="632410"/>
                                    <a:pt x="2227547" y="632967"/>
                                  </a:cubicBezTo>
                                  <a:cubicBezTo>
                                    <a:pt x="2257556" y="633557"/>
                                    <a:pt x="2282225" y="639679"/>
                                    <a:pt x="2330901" y="636912"/>
                                  </a:cubicBezTo>
                                  <a:cubicBezTo>
                                    <a:pt x="2379526" y="634108"/>
                                    <a:pt x="2384273" y="630753"/>
                                    <a:pt x="2385510" y="607329"/>
                                  </a:cubicBezTo>
                                  <a:cubicBezTo>
                                    <a:pt x="2386697" y="583904"/>
                                    <a:pt x="2353704" y="616255"/>
                                    <a:pt x="2287616" y="618506"/>
                                  </a:cubicBezTo>
                                  <a:close/>
                                  <a:moveTo>
                                    <a:pt x="2062463" y="421597"/>
                                  </a:moveTo>
                                  <a:cubicBezTo>
                                    <a:pt x="2025706" y="432970"/>
                                    <a:pt x="2034811" y="440554"/>
                                    <a:pt x="2078027" y="459519"/>
                                  </a:cubicBezTo>
                                  <a:cubicBezTo>
                                    <a:pt x="2121261" y="478517"/>
                                    <a:pt x="2122482" y="469549"/>
                                    <a:pt x="2117701" y="433841"/>
                                  </a:cubicBezTo>
                                  <a:cubicBezTo>
                                    <a:pt x="2112869" y="398131"/>
                                    <a:pt x="2084080" y="414883"/>
                                    <a:pt x="2062463" y="421597"/>
                                  </a:cubicBezTo>
                                  <a:close/>
                                  <a:moveTo>
                                    <a:pt x="4629309" y="1355273"/>
                                  </a:moveTo>
                                  <a:cubicBezTo>
                                    <a:pt x="4583804" y="1367957"/>
                                    <a:pt x="4568562" y="1360363"/>
                                    <a:pt x="4559932" y="1383398"/>
                                  </a:cubicBezTo>
                                  <a:cubicBezTo>
                                    <a:pt x="4551252" y="1406348"/>
                                    <a:pt x="4533484" y="1394070"/>
                                    <a:pt x="4523175" y="1396911"/>
                                  </a:cubicBezTo>
                                  <a:cubicBezTo>
                                    <a:pt x="4512935" y="1399752"/>
                                    <a:pt x="4498354" y="1463986"/>
                                    <a:pt x="4491149" y="1454413"/>
                                  </a:cubicBezTo>
                                  <a:cubicBezTo>
                                    <a:pt x="4483858" y="1444858"/>
                                    <a:pt x="4481332" y="1439649"/>
                                    <a:pt x="4470837" y="1417612"/>
                                  </a:cubicBezTo>
                                  <a:cubicBezTo>
                                    <a:pt x="4460377" y="1395524"/>
                                    <a:pt x="4474279" y="1399431"/>
                                    <a:pt x="4454290" y="1376176"/>
                                  </a:cubicBezTo>
                                  <a:cubicBezTo>
                                    <a:pt x="4434284" y="1352905"/>
                                    <a:pt x="4394730" y="1355543"/>
                                    <a:pt x="4391915" y="1365065"/>
                                  </a:cubicBezTo>
                                  <a:cubicBezTo>
                                    <a:pt x="4389152" y="1374621"/>
                                    <a:pt x="4419229" y="1382603"/>
                                    <a:pt x="4409022" y="1393359"/>
                                  </a:cubicBezTo>
                                  <a:cubicBezTo>
                                    <a:pt x="4398731" y="1404183"/>
                                    <a:pt x="4374300" y="1417375"/>
                                    <a:pt x="4364992" y="1425155"/>
                                  </a:cubicBezTo>
                                  <a:cubicBezTo>
                                    <a:pt x="4355718" y="1432935"/>
                                    <a:pt x="4382811" y="1429535"/>
                                    <a:pt x="4399833" y="1425544"/>
                                  </a:cubicBezTo>
                                  <a:cubicBezTo>
                                    <a:pt x="4416821" y="1421552"/>
                                    <a:pt x="4428503" y="1438296"/>
                                    <a:pt x="4435471" y="1450151"/>
                                  </a:cubicBezTo>
                                  <a:cubicBezTo>
                                    <a:pt x="4442405" y="1462041"/>
                                    <a:pt x="4427672" y="1473575"/>
                                    <a:pt x="4420297" y="1479342"/>
                                  </a:cubicBezTo>
                                  <a:cubicBezTo>
                                    <a:pt x="4412972" y="1485143"/>
                                    <a:pt x="4445050" y="1483723"/>
                                    <a:pt x="4457885" y="1486107"/>
                                  </a:cubicBezTo>
                                  <a:cubicBezTo>
                                    <a:pt x="4470753" y="1488475"/>
                                    <a:pt x="4477450" y="1499248"/>
                                    <a:pt x="4468701" y="1513759"/>
                                  </a:cubicBezTo>
                                  <a:cubicBezTo>
                                    <a:pt x="4459902" y="1528253"/>
                                    <a:pt x="4506865" y="1515805"/>
                                    <a:pt x="4532890" y="1514300"/>
                                  </a:cubicBezTo>
                                  <a:cubicBezTo>
                                    <a:pt x="4558814" y="1512795"/>
                                    <a:pt x="4565680" y="1532075"/>
                                    <a:pt x="4604946" y="1519797"/>
                                  </a:cubicBezTo>
                                  <a:cubicBezTo>
                                    <a:pt x="4644280" y="1507501"/>
                                    <a:pt x="4662963" y="1508381"/>
                                    <a:pt x="4698771" y="1481947"/>
                                  </a:cubicBezTo>
                                  <a:cubicBezTo>
                                    <a:pt x="4734562" y="1455530"/>
                                    <a:pt x="4731781" y="1461686"/>
                                    <a:pt x="4755551" y="1444621"/>
                                  </a:cubicBezTo>
                                  <a:cubicBezTo>
                                    <a:pt x="4779270" y="1427641"/>
                                    <a:pt x="4773607" y="1422347"/>
                                    <a:pt x="4774591" y="1403473"/>
                                  </a:cubicBezTo>
                                  <a:cubicBezTo>
                                    <a:pt x="4775540" y="1384582"/>
                                    <a:pt x="4790273" y="1408767"/>
                                    <a:pt x="4784696" y="1380235"/>
                                  </a:cubicBezTo>
                                  <a:cubicBezTo>
                                    <a:pt x="4779185" y="1351670"/>
                                    <a:pt x="4749803" y="1359467"/>
                                    <a:pt x="4729340" y="1357251"/>
                                  </a:cubicBezTo>
                                  <a:cubicBezTo>
                                    <a:pt x="4708774" y="1355002"/>
                                    <a:pt x="4709571" y="1339003"/>
                                    <a:pt x="4699279" y="1333946"/>
                                  </a:cubicBezTo>
                                  <a:cubicBezTo>
                                    <a:pt x="4689056" y="1328839"/>
                                    <a:pt x="4675442" y="1342436"/>
                                    <a:pt x="4629309" y="1355273"/>
                                  </a:cubicBezTo>
                                  <a:close/>
                                  <a:moveTo>
                                    <a:pt x="7669519" y="3813004"/>
                                  </a:moveTo>
                                  <a:cubicBezTo>
                                    <a:pt x="7667569" y="3819802"/>
                                    <a:pt x="7664687" y="3827497"/>
                                    <a:pt x="7664687" y="3842550"/>
                                  </a:cubicBezTo>
                                  <a:cubicBezTo>
                                    <a:pt x="7664687" y="3857636"/>
                                    <a:pt x="7662907" y="3873838"/>
                                    <a:pt x="7664093" y="3888839"/>
                                  </a:cubicBezTo>
                                  <a:cubicBezTo>
                                    <a:pt x="7665280" y="3903942"/>
                                    <a:pt x="7666196" y="3914529"/>
                                    <a:pt x="7674588" y="3917877"/>
                                  </a:cubicBezTo>
                                  <a:cubicBezTo>
                                    <a:pt x="7683014" y="3921243"/>
                                    <a:pt x="7688728" y="3924558"/>
                                    <a:pt x="7702546" y="3918148"/>
                                  </a:cubicBezTo>
                                  <a:cubicBezTo>
                                    <a:pt x="7716363" y="3911755"/>
                                    <a:pt x="7729266" y="3900306"/>
                                    <a:pt x="7722382" y="3883004"/>
                                  </a:cubicBezTo>
                                  <a:cubicBezTo>
                                    <a:pt x="7715448" y="3865737"/>
                                    <a:pt x="7702546" y="3841991"/>
                                    <a:pt x="7695018" y="3829206"/>
                                  </a:cubicBezTo>
                                  <a:cubicBezTo>
                                    <a:pt x="7687524" y="3816403"/>
                                    <a:pt x="7673113" y="3800201"/>
                                    <a:pt x="7669519" y="3813004"/>
                                  </a:cubicBezTo>
                                  <a:close/>
                                  <a:moveTo>
                                    <a:pt x="7658516" y="3792303"/>
                                  </a:moveTo>
                                  <a:cubicBezTo>
                                    <a:pt x="7659974" y="3798713"/>
                                    <a:pt x="7662025" y="3797360"/>
                                    <a:pt x="7665077" y="3801791"/>
                                  </a:cubicBezTo>
                                  <a:cubicBezTo>
                                    <a:pt x="7668044" y="3806256"/>
                                    <a:pt x="7671384" y="3802332"/>
                                    <a:pt x="7667179" y="3796497"/>
                                  </a:cubicBezTo>
                                  <a:cubicBezTo>
                                    <a:pt x="7662975" y="3790645"/>
                                    <a:pt x="7663500" y="3789935"/>
                                    <a:pt x="7663500" y="3789935"/>
                                  </a:cubicBezTo>
                                  <a:cubicBezTo>
                                    <a:pt x="7663500" y="3789935"/>
                                    <a:pt x="7658142" y="3788125"/>
                                    <a:pt x="7658142" y="3793402"/>
                                  </a:cubicBezTo>
                                  <a:moveTo>
                                    <a:pt x="8955128" y="4682725"/>
                                  </a:moveTo>
                                  <a:cubicBezTo>
                                    <a:pt x="8954924" y="4683402"/>
                                    <a:pt x="8954128" y="4683757"/>
                                    <a:pt x="8953654" y="4684298"/>
                                  </a:cubicBezTo>
                                  <a:cubicBezTo>
                                    <a:pt x="8928985" y="4709193"/>
                                    <a:pt x="8906571" y="4702242"/>
                                    <a:pt x="8864203" y="4715349"/>
                                  </a:cubicBezTo>
                                  <a:cubicBezTo>
                                    <a:pt x="8821003" y="4728710"/>
                                    <a:pt x="8746201" y="4772243"/>
                                    <a:pt x="8740775" y="4791506"/>
                                  </a:cubicBezTo>
                                  <a:cubicBezTo>
                                    <a:pt x="8735384" y="4810702"/>
                                    <a:pt x="8740775" y="4813238"/>
                                    <a:pt x="8735384" y="4810702"/>
                                  </a:cubicBezTo>
                                  <a:cubicBezTo>
                                    <a:pt x="8729958" y="4808182"/>
                                    <a:pt x="8720939" y="4796495"/>
                                    <a:pt x="8720939" y="4796495"/>
                                  </a:cubicBezTo>
                                  <a:cubicBezTo>
                                    <a:pt x="8720939" y="4796495"/>
                                    <a:pt x="8709257" y="4819953"/>
                                    <a:pt x="8711936" y="4840856"/>
                                  </a:cubicBezTo>
                                  <a:cubicBezTo>
                                    <a:pt x="8714632" y="4861743"/>
                                    <a:pt x="8724533" y="4874309"/>
                                    <a:pt x="8723669" y="4901082"/>
                                  </a:cubicBezTo>
                                  <a:cubicBezTo>
                                    <a:pt x="8722753" y="4927871"/>
                                    <a:pt x="8712852" y="4943752"/>
                                    <a:pt x="8713767" y="4962152"/>
                                  </a:cubicBezTo>
                                  <a:cubicBezTo>
                                    <a:pt x="8714632" y="4980604"/>
                                    <a:pt x="8745251" y="5015714"/>
                                    <a:pt x="8753406" y="5037514"/>
                                  </a:cubicBezTo>
                                  <a:cubicBezTo>
                                    <a:pt x="8761477" y="5059246"/>
                                    <a:pt x="8766902" y="5053395"/>
                                    <a:pt x="8771378" y="5092750"/>
                                  </a:cubicBezTo>
                                  <a:cubicBezTo>
                                    <a:pt x="8775854" y="5132004"/>
                                    <a:pt x="8796606" y="5153770"/>
                                    <a:pt x="8775854" y="5174708"/>
                                  </a:cubicBezTo>
                                  <a:cubicBezTo>
                                    <a:pt x="8755186" y="5195612"/>
                                    <a:pt x="8739859" y="5191417"/>
                                    <a:pt x="8765088" y="5213184"/>
                                  </a:cubicBezTo>
                                  <a:cubicBezTo>
                                    <a:pt x="8790316" y="5234950"/>
                                    <a:pt x="8811051" y="5249173"/>
                                    <a:pt x="8851520" y="5234950"/>
                                  </a:cubicBezTo>
                                  <a:cubicBezTo>
                                    <a:pt x="8892075" y="5220726"/>
                                    <a:pt x="8881309" y="5208161"/>
                                    <a:pt x="8912827" y="5201446"/>
                                  </a:cubicBezTo>
                                  <a:cubicBezTo>
                                    <a:pt x="8944312" y="5194817"/>
                                    <a:pt x="8950635" y="5188102"/>
                                    <a:pt x="8977644" y="5186394"/>
                                  </a:cubicBezTo>
                                  <a:cubicBezTo>
                                    <a:pt x="9004652" y="5184737"/>
                                    <a:pt x="9023590" y="5187223"/>
                                    <a:pt x="9033559" y="5168027"/>
                                  </a:cubicBezTo>
                                  <a:cubicBezTo>
                                    <a:pt x="9043426" y="5148764"/>
                                    <a:pt x="9036221" y="5149627"/>
                                    <a:pt x="9063229" y="5136198"/>
                                  </a:cubicBezTo>
                                  <a:cubicBezTo>
                                    <a:pt x="9090271" y="5122837"/>
                                    <a:pt x="9087541" y="5119438"/>
                                    <a:pt x="9105598" y="5116123"/>
                                  </a:cubicBezTo>
                                  <a:cubicBezTo>
                                    <a:pt x="9123603" y="5112808"/>
                                    <a:pt x="9135284" y="5125374"/>
                                    <a:pt x="9159597" y="5106094"/>
                                  </a:cubicBezTo>
                                  <a:cubicBezTo>
                                    <a:pt x="9183910" y="5086865"/>
                                    <a:pt x="9165904" y="5085156"/>
                                    <a:pt x="9219954" y="5085156"/>
                                  </a:cubicBezTo>
                                  <a:cubicBezTo>
                                    <a:pt x="9274004" y="5085156"/>
                                    <a:pt x="9296570" y="5092750"/>
                                    <a:pt x="9316339" y="5099380"/>
                                  </a:cubicBezTo>
                                  <a:cubicBezTo>
                                    <a:pt x="9336176" y="5106094"/>
                                    <a:pt x="9368610" y="5123632"/>
                                    <a:pt x="9376680" y="5136198"/>
                                  </a:cubicBezTo>
                                  <a:cubicBezTo>
                                    <a:pt x="9384834" y="5148764"/>
                                    <a:pt x="9395618" y="5163850"/>
                                    <a:pt x="9399178" y="5163850"/>
                                  </a:cubicBezTo>
                                  <a:cubicBezTo>
                                    <a:pt x="9402773" y="5163850"/>
                                    <a:pt x="9407333" y="5164628"/>
                                    <a:pt x="9419930" y="5152113"/>
                                  </a:cubicBezTo>
                                  <a:cubicBezTo>
                                    <a:pt x="9432510" y="5139547"/>
                                    <a:pt x="9468555" y="5114466"/>
                                    <a:pt x="9468555" y="5114466"/>
                                  </a:cubicBezTo>
                                  <a:cubicBezTo>
                                    <a:pt x="9468555" y="5114466"/>
                                    <a:pt x="9466724" y="5141255"/>
                                    <a:pt x="9458653" y="5151284"/>
                                  </a:cubicBezTo>
                                  <a:cubicBezTo>
                                    <a:pt x="9450499" y="5161313"/>
                                    <a:pt x="9450499" y="5175536"/>
                                    <a:pt x="9450499" y="5180593"/>
                                  </a:cubicBezTo>
                                  <a:cubicBezTo>
                                    <a:pt x="9450499" y="5185566"/>
                                    <a:pt x="9471251" y="5164628"/>
                                    <a:pt x="9473981" y="5163850"/>
                                  </a:cubicBezTo>
                                  <a:cubicBezTo>
                                    <a:pt x="9476677" y="5162971"/>
                                    <a:pt x="9479355" y="5200652"/>
                                    <a:pt x="9482050" y="5203983"/>
                                  </a:cubicBezTo>
                                  <a:cubicBezTo>
                                    <a:pt x="9484780" y="5207332"/>
                                    <a:pt x="9492901" y="5205640"/>
                                    <a:pt x="9500988" y="5216532"/>
                                  </a:cubicBezTo>
                                  <a:cubicBezTo>
                                    <a:pt x="9509093" y="5227407"/>
                                    <a:pt x="9519910" y="5235812"/>
                                    <a:pt x="9528031" y="5256716"/>
                                  </a:cubicBezTo>
                                  <a:cubicBezTo>
                                    <a:pt x="9536102" y="5277603"/>
                                    <a:pt x="9570366" y="5298541"/>
                                    <a:pt x="9591982" y="5301855"/>
                                  </a:cubicBezTo>
                                  <a:cubicBezTo>
                                    <a:pt x="9613599" y="5305255"/>
                                    <a:pt x="9632487" y="5303564"/>
                                    <a:pt x="9648728" y="5301027"/>
                                  </a:cubicBezTo>
                                  <a:cubicBezTo>
                                    <a:pt x="9664920" y="5298541"/>
                                    <a:pt x="9665835" y="5279260"/>
                                    <a:pt x="9682942" y="5286854"/>
                                  </a:cubicBezTo>
                                  <a:cubicBezTo>
                                    <a:pt x="9700049" y="5294363"/>
                                    <a:pt x="9682060" y="5310227"/>
                                    <a:pt x="9722581" y="5306912"/>
                                  </a:cubicBezTo>
                                  <a:cubicBezTo>
                                    <a:pt x="9763119" y="5303564"/>
                                    <a:pt x="9773936" y="5290169"/>
                                    <a:pt x="9790127" y="5279260"/>
                                  </a:cubicBezTo>
                                  <a:cubicBezTo>
                                    <a:pt x="9806319" y="5268437"/>
                                    <a:pt x="9808149" y="5294363"/>
                                    <a:pt x="9828851" y="5265916"/>
                                  </a:cubicBezTo>
                                  <a:cubicBezTo>
                                    <a:pt x="9849569" y="5237470"/>
                                    <a:pt x="9853164" y="5244150"/>
                                    <a:pt x="9856774" y="5209818"/>
                                  </a:cubicBezTo>
                                  <a:cubicBezTo>
                                    <a:pt x="9860369" y="5175536"/>
                                    <a:pt x="9859471" y="5168822"/>
                                    <a:pt x="9879273" y="5136198"/>
                                  </a:cubicBezTo>
                                  <a:cubicBezTo>
                                    <a:pt x="9899109" y="5103574"/>
                                    <a:pt x="9903653" y="5119438"/>
                                    <a:pt x="9917165" y="5071813"/>
                                  </a:cubicBezTo>
                                  <a:cubicBezTo>
                                    <a:pt x="9930627" y="5024086"/>
                                    <a:pt x="9947768" y="4978896"/>
                                    <a:pt x="9945988" y="4939591"/>
                                  </a:cubicBezTo>
                                  <a:cubicBezTo>
                                    <a:pt x="9944174" y="4900219"/>
                                    <a:pt x="9946819" y="4926213"/>
                                    <a:pt x="9937833" y="4881802"/>
                                  </a:cubicBezTo>
                                  <a:cubicBezTo>
                                    <a:pt x="9928847" y="4837491"/>
                                    <a:pt x="9935137" y="4842548"/>
                                    <a:pt x="9906315" y="4824147"/>
                                  </a:cubicBezTo>
                                  <a:cubicBezTo>
                                    <a:pt x="9877442" y="4805729"/>
                                    <a:pt x="9870321" y="4810702"/>
                                    <a:pt x="9863065" y="4784792"/>
                                  </a:cubicBezTo>
                                  <a:cubicBezTo>
                                    <a:pt x="9855910" y="4758848"/>
                                    <a:pt x="9864895" y="4751305"/>
                                    <a:pt x="9851349" y="4751305"/>
                                  </a:cubicBezTo>
                                  <a:cubicBezTo>
                                    <a:pt x="9837888" y="4751305"/>
                                    <a:pt x="9826121" y="4757140"/>
                                    <a:pt x="9818050" y="4739602"/>
                                  </a:cubicBezTo>
                                  <a:cubicBezTo>
                                    <a:pt x="9809930" y="4722030"/>
                                    <a:pt x="9810879" y="4715349"/>
                                    <a:pt x="9795553" y="4698606"/>
                                  </a:cubicBezTo>
                                  <a:cubicBezTo>
                                    <a:pt x="9780226" y="4681863"/>
                                    <a:pt x="9765848" y="4685211"/>
                                    <a:pt x="9737891" y="4672696"/>
                                  </a:cubicBezTo>
                                  <a:cubicBezTo>
                                    <a:pt x="9709950" y="4660130"/>
                                    <a:pt x="9724310" y="4656781"/>
                                    <a:pt x="9724310" y="4635015"/>
                                  </a:cubicBezTo>
                                  <a:cubicBezTo>
                                    <a:pt x="9724310" y="4613283"/>
                                    <a:pt x="9725904" y="4590146"/>
                                    <a:pt x="9703643" y="4580067"/>
                                  </a:cubicBezTo>
                                  <a:cubicBezTo>
                                    <a:pt x="9681433" y="4570038"/>
                                    <a:pt x="9694658" y="4585631"/>
                                    <a:pt x="9694658" y="4549929"/>
                                  </a:cubicBezTo>
                                  <a:cubicBezTo>
                                    <a:pt x="9694658" y="4514294"/>
                                    <a:pt x="9694658" y="4519267"/>
                                    <a:pt x="9676635" y="4513162"/>
                                  </a:cubicBezTo>
                                  <a:cubicBezTo>
                                    <a:pt x="9658663" y="4506988"/>
                                    <a:pt x="9652594" y="4507580"/>
                                    <a:pt x="9641201" y="4485780"/>
                                  </a:cubicBezTo>
                                  <a:cubicBezTo>
                                    <a:pt x="9629791" y="4464047"/>
                                    <a:pt x="9614786" y="4428345"/>
                                    <a:pt x="9609395" y="4413885"/>
                                  </a:cubicBezTo>
                                  <a:cubicBezTo>
                                    <a:pt x="9603969" y="4399358"/>
                                    <a:pt x="9597408" y="4415543"/>
                                    <a:pt x="9590152" y="4426130"/>
                                  </a:cubicBezTo>
                                  <a:cubicBezTo>
                                    <a:pt x="9582946" y="4436717"/>
                                    <a:pt x="9572739" y="4460141"/>
                                    <a:pt x="9572739" y="4481907"/>
                                  </a:cubicBezTo>
                                  <a:cubicBezTo>
                                    <a:pt x="9572739" y="4503640"/>
                                    <a:pt x="9582352" y="4515952"/>
                                    <a:pt x="9582352" y="4544956"/>
                                  </a:cubicBezTo>
                                  <a:cubicBezTo>
                                    <a:pt x="9582352" y="4573945"/>
                                    <a:pt x="9561974" y="4602932"/>
                                    <a:pt x="9549325" y="4619693"/>
                                  </a:cubicBezTo>
                                  <a:cubicBezTo>
                                    <a:pt x="9536745" y="4636436"/>
                                    <a:pt x="9526522" y="4621350"/>
                                    <a:pt x="9515671" y="4616885"/>
                                  </a:cubicBezTo>
                                  <a:cubicBezTo>
                                    <a:pt x="9504905" y="4612420"/>
                                    <a:pt x="9502481" y="4596218"/>
                                    <a:pt x="9479678" y="4585090"/>
                                  </a:cubicBezTo>
                                  <a:cubicBezTo>
                                    <a:pt x="9456823" y="4573945"/>
                                    <a:pt x="9414861" y="4563915"/>
                                    <a:pt x="9395618" y="4546614"/>
                                  </a:cubicBezTo>
                                  <a:cubicBezTo>
                                    <a:pt x="9376357" y="4529313"/>
                                    <a:pt x="9389599" y="4528755"/>
                                    <a:pt x="9395618" y="4510895"/>
                                  </a:cubicBezTo>
                                  <a:cubicBezTo>
                                    <a:pt x="9401637" y="4493052"/>
                                    <a:pt x="9410029" y="4478558"/>
                                    <a:pt x="9424440" y="4466821"/>
                                  </a:cubicBezTo>
                                  <a:cubicBezTo>
                                    <a:pt x="9438851" y="4455118"/>
                                    <a:pt x="9434647" y="4450619"/>
                                    <a:pt x="9416641" y="4440590"/>
                                  </a:cubicBezTo>
                                  <a:cubicBezTo>
                                    <a:pt x="9398619" y="4430561"/>
                                    <a:pt x="9373390" y="4430003"/>
                                    <a:pt x="9342737" y="4430003"/>
                                  </a:cubicBezTo>
                                  <a:cubicBezTo>
                                    <a:pt x="9312101" y="4430003"/>
                                    <a:pt x="9294113" y="4427788"/>
                                    <a:pt x="9295893" y="4445089"/>
                                  </a:cubicBezTo>
                                  <a:cubicBezTo>
                                    <a:pt x="9297757" y="4462390"/>
                                    <a:pt x="9315696" y="4469037"/>
                                    <a:pt x="9289959" y="4464047"/>
                                  </a:cubicBezTo>
                                  <a:cubicBezTo>
                                    <a:pt x="9264103" y="4458991"/>
                                    <a:pt x="9241893" y="4456792"/>
                                    <a:pt x="9230483" y="4469037"/>
                                  </a:cubicBezTo>
                                  <a:cubicBezTo>
                                    <a:pt x="9219073" y="4481349"/>
                                    <a:pt x="9216632" y="4488621"/>
                                    <a:pt x="9210053" y="4514802"/>
                                  </a:cubicBezTo>
                                  <a:cubicBezTo>
                                    <a:pt x="9203441" y="4540999"/>
                                    <a:pt x="9211867" y="4542657"/>
                                    <a:pt x="9201067" y="4542657"/>
                                  </a:cubicBezTo>
                                  <a:cubicBezTo>
                                    <a:pt x="9190217" y="4542657"/>
                                    <a:pt x="9147611" y="4522040"/>
                                    <a:pt x="9133199" y="4515952"/>
                                  </a:cubicBezTo>
                                  <a:cubicBezTo>
                                    <a:pt x="9118771" y="4509796"/>
                                    <a:pt x="9111023" y="4510354"/>
                                    <a:pt x="9094188" y="4525998"/>
                                  </a:cubicBezTo>
                                  <a:cubicBezTo>
                                    <a:pt x="9077352" y="4541557"/>
                                    <a:pt x="9019114" y="4592345"/>
                                    <a:pt x="8997498" y="4604590"/>
                                  </a:cubicBezTo>
                                  <a:cubicBezTo>
                                    <a:pt x="8975830" y="4616885"/>
                                    <a:pt x="8977017" y="4614078"/>
                                    <a:pt x="8955128" y="4682725"/>
                                  </a:cubicBezTo>
                                  <a:close/>
                                  <a:moveTo>
                                    <a:pt x="8153801" y="3928583"/>
                                  </a:moveTo>
                                  <a:cubicBezTo>
                                    <a:pt x="8141052" y="3926841"/>
                                    <a:pt x="8133965" y="3923526"/>
                                    <a:pt x="8149563" y="3943585"/>
                                  </a:cubicBezTo>
                                  <a:cubicBezTo>
                                    <a:pt x="8165211" y="3963693"/>
                                    <a:pt x="8169399" y="3967617"/>
                                    <a:pt x="8184420" y="3981553"/>
                                  </a:cubicBezTo>
                                  <a:cubicBezTo>
                                    <a:pt x="8199425" y="3995489"/>
                                    <a:pt x="8204851" y="3971473"/>
                                    <a:pt x="8216244" y="3998262"/>
                                  </a:cubicBezTo>
                                  <a:cubicBezTo>
                                    <a:pt x="8227654" y="4025051"/>
                                    <a:pt x="8223466" y="4025593"/>
                                    <a:pt x="8234860" y="4035622"/>
                                  </a:cubicBezTo>
                                  <a:cubicBezTo>
                                    <a:pt x="8246270" y="4045668"/>
                                    <a:pt x="8255883" y="4048509"/>
                                    <a:pt x="8258866" y="4058538"/>
                                  </a:cubicBezTo>
                                  <a:cubicBezTo>
                                    <a:pt x="8261867" y="4068567"/>
                                    <a:pt x="8265462" y="4084177"/>
                                    <a:pt x="8278704" y="4095357"/>
                                  </a:cubicBezTo>
                                  <a:cubicBezTo>
                                    <a:pt x="8291928" y="4106502"/>
                                    <a:pt x="8291928" y="4104828"/>
                                    <a:pt x="8299693" y="4126560"/>
                                  </a:cubicBezTo>
                                  <a:cubicBezTo>
                                    <a:pt x="8307525" y="4148326"/>
                                    <a:pt x="8319529" y="4163919"/>
                                    <a:pt x="8325548" y="4182337"/>
                                  </a:cubicBezTo>
                                  <a:cubicBezTo>
                                    <a:pt x="8331516" y="4200738"/>
                                    <a:pt x="8365781" y="4218039"/>
                                    <a:pt x="8383158" y="4240364"/>
                                  </a:cubicBezTo>
                                  <a:cubicBezTo>
                                    <a:pt x="8400587" y="4262671"/>
                                    <a:pt x="8430037" y="4295025"/>
                                    <a:pt x="8434835" y="4286112"/>
                                  </a:cubicBezTo>
                                  <a:cubicBezTo>
                                    <a:pt x="8439633" y="4277182"/>
                                    <a:pt x="8452213" y="4286112"/>
                                    <a:pt x="8461250" y="4282780"/>
                                  </a:cubicBezTo>
                                  <a:cubicBezTo>
                                    <a:pt x="8470236" y="4279432"/>
                                    <a:pt x="8473254" y="4266595"/>
                                    <a:pt x="8479255" y="4235341"/>
                                  </a:cubicBezTo>
                                  <a:cubicBezTo>
                                    <a:pt x="8485274" y="4204104"/>
                                    <a:pt x="8473830" y="4189610"/>
                                    <a:pt x="8465404" y="4182337"/>
                                  </a:cubicBezTo>
                                  <a:cubicBezTo>
                                    <a:pt x="8457045" y="4175099"/>
                                    <a:pt x="8441414" y="4173441"/>
                                    <a:pt x="8437242" y="4166727"/>
                                  </a:cubicBezTo>
                                  <a:cubicBezTo>
                                    <a:pt x="8433054" y="4160063"/>
                                    <a:pt x="8425849" y="4137181"/>
                                    <a:pt x="8415626" y="4129926"/>
                                  </a:cubicBezTo>
                                  <a:cubicBezTo>
                                    <a:pt x="8405368" y="4122687"/>
                                    <a:pt x="8402961" y="4130467"/>
                                    <a:pt x="8402961" y="4112607"/>
                                  </a:cubicBezTo>
                                  <a:cubicBezTo>
                                    <a:pt x="8402961" y="4094799"/>
                                    <a:pt x="8414999" y="4096456"/>
                                    <a:pt x="8399994" y="4086427"/>
                                  </a:cubicBezTo>
                                  <a:cubicBezTo>
                                    <a:pt x="8384972" y="4076398"/>
                                    <a:pt x="8383158" y="4069126"/>
                                    <a:pt x="8378327" y="4064103"/>
                                  </a:cubicBezTo>
                                  <a:cubicBezTo>
                                    <a:pt x="8373579" y="4059096"/>
                                    <a:pt x="8341146" y="4051266"/>
                                    <a:pt x="8332703" y="4042336"/>
                                  </a:cubicBezTo>
                                  <a:cubicBezTo>
                                    <a:pt x="8324362" y="4033423"/>
                                    <a:pt x="8288910" y="4017221"/>
                                    <a:pt x="8272091" y="4000478"/>
                                  </a:cubicBezTo>
                                  <a:cubicBezTo>
                                    <a:pt x="8255255" y="3983802"/>
                                    <a:pt x="8236640" y="3970374"/>
                                    <a:pt x="8231265" y="3958129"/>
                                  </a:cubicBezTo>
                                  <a:cubicBezTo>
                                    <a:pt x="8225840" y="3945851"/>
                                    <a:pt x="8209004" y="3935771"/>
                                    <a:pt x="8153801" y="3928583"/>
                                  </a:cubicBezTo>
                                  <a:close/>
                                  <a:moveTo>
                                    <a:pt x="8503263" y="4288361"/>
                                  </a:moveTo>
                                  <a:cubicBezTo>
                                    <a:pt x="8488885" y="4288361"/>
                                    <a:pt x="8481680" y="4279973"/>
                                    <a:pt x="8472050" y="4297274"/>
                                  </a:cubicBezTo>
                                  <a:cubicBezTo>
                                    <a:pt x="8462471" y="4314576"/>
                                    <a:pt x="8463658" y="4314576"/>
                                    <a:pt x="8478679" y="4314576"/>
                                  </a:cubicBezTo>
                                  <a:cubicBezTo>
                                    <a:pt x="8493684" y="4314576"/>
                                    <a:pt x="8490665" y="4322406"/>
                                    <a:pt x="8490038" y="4324622"/>
                                  </a:cubicBezTo>
                                  <a:cubicBezTo>
                                    <a:pt x="8489478" y="4326820"/>
                                    <a:pt x="8482867" y="4322913"/>
                                    <a:pt x="8513469" y="4335209"/>
                                  </a:cubicBezTo>
                                  <a:cubicBezTo>
                                    <a:pt x="8544088" y="4347453"/>
                                    <a:pt x="8565740" y="4342464"/>
                                    <a:pt x="8574132" y="4337966"/>
                                  </a:cubicBezTo>
                                  <a:cubicBezTo>
                                    <a:pt x="8582541" y="4333501"/>
                                    <a:pt x="8585542" y="4349144"/>
                                    <a:pt x="8627605" y="4355825"/>
                                  </a:cubicBezTo>
                                  <a:cubicBezTo>
                                    <a:pt x="8669567" y="4362539"/>
                                    <a:pt x="8691828" y="4351952"/>
                                    <a:pt x="8718836" y="4358632"/>
                                  </a:cubicBezTo>
                                  <a:cubicBezTo>
                                    <a:pt x="8745879" y="4365296"/>
                                    <a:pt x="8739301" y="4355267"/>
                                    <a:pt x="8720057" y="4340807"/>
                                  </a:cubicBezTo>
                                  <a:cubicBezTo>
                                    <a:pt x="8700814" y="4326279"/>
                                    <a:pt x="8702645" y="4334093"/>
                                    <a:pt x="8683402" y="4320157"/>
                                  </a:cubicBezTo>
                                  <a:cubicBezTo>
                                    <a:pt x="8664260" y="4306204"/>
                                    <a:pt x="8637185" y="4305663"/>
                                    <a:pt x="8624588" y="4303396"/>
                                  </a:cubicBezTo>
                                  <a:cubicBezTo>
                                    <a:pt x="8611956" y="4301147"/>
                                    <a:pt x="8635353" y="4316791"/>
                                    <a:pt x="8596986" y="4311734"/>
                                  </a:cubicBezTo>
                                  <a:cubicBezTo>
                                    <a:pt x="8558500" y="4306762"/>
                                    <a:pt x="8572368" y="4315134"/>
                                    <a:pt x="8552515" y="4302297"/>
                                  </a:cubicBezTo>
                                  <a:cubicBezTo>
                                    <a:pt x="8532678" y="4289461"/>
                                    <a:pt x="8532678" y="4287245"/>
                                    <a:pt x="8519454" y="4284996"/>
                                  </a:cubicBezTo>
                                  <a:cubicBezTo>
                                    <a:pt x="8506264" y="4282780"/>
                                    <a:pt x="8503263" y="4288361"/>
                                    <a:pt x="8503263" y="4288361"/>
                                  </a:cubicBezTo>
                                  <a:close/>
                                  <a:moveTo>
                                    <a:pt x="8808321" y="4349703"/>
                                  </a:moveTo>
                                  <a:cubicBezTo>
                                    <a:pt x="8797521" y="4353051"/>
                                    <a:pt x="8775294" y="4359224"/>
                                    <a:pt x="8785517" y="4363639"/>
                                  </a:cubicBezTo>
                                  <a:cubicBezTo>
                                    <a:pt x="8795741" y="4368103"/>
                                    <a:pt x="8787857" y="4370911"/>
                                    <a:pt x="8819731" y="4368103"/>
                                  </a:cubicBezTo>
                                  <a:cubicBezTo>
                                    <a:pt x="8851520" y="4365296"/>
                                    <a:pt x="8879207" y="4361423"/>
                                    <a:pt x="8883361" y="4354709"/>
                                  </a:cubicBezTo>
                                  <a:cubicBezTo>
                                    <a:pt x="8887566" y="4347994"/>
                                    <a:pt x="8877987" y="4352510"/>
                                    <a:pt x="8864711" y="4348553"/>
                                  </a:cubicBezTo>
                                  <a:cubicBezTo>
                                    <a:pt x="8851520" y="4344680"/>
                                    <a:pt x="8852725" y="4351360"/>
                                    <a:pt x="8834702" y="4353609"/>
                                  </a:cubicBezTo>
                                  <a:cubicBezTo>
                                    <a:pt x="8816764" y="4355825"/>
                                    <a:pt x="8808321" y="4349703"/>
                                    <a:pt x="8808321" y="4349703"/>
                                  </a:cubicBezTo>
                                  <a:close/>
                                  <a:moveTo>
                                    <a:pt x="8920033" y="4347453"/>
                                  </a:moveTo>
                                  <a:cubicBezTo>
                                    <a:pt x="8898721" y="4350058"/>
                                    <a:pt x="8901384" y="4354709"/>
                                    <a:pt x="8918219" y="4359766"/>
                                  </a:cubicBezTo>
                                  <a:cubicBezTo>
                                    <a:pt x="8935038" y="4364755"/>
                                    <a:pt x="8950635" y="4366953"/>
                                    <a:pt x="8963233" y="4363639"/>
                                  </a:cubicBezTo>
                                  <a:cubicBezTo>
                                    <a:pt x="8975830" y="4360324"/>
                                    <a:pt x="8977644" y="4356924"/>
                                    <a:pt x="9001091" y="4353051"/>
                                  </a:cubicBezTo>
                                  <a:cubicBezTo>
                                    <a:pt x="9024488" y="4349144"/>
                                    <a:pt x="9032304" y="4349703"/>
                                    <a:pt x="9050869" y="4347453"/>
                                  </a:cubicBezTo>
                                  <a:cubicBezTo>
                                    <a:pt x="9069553" y="4345238"/>
                                    <a:pt x="9069553" y="4345238"/>
                                    <a:pt x="9069553" y="4345238"/>
                                  </a:cubicBezTo>
                                  <a:cubicBezTo>
                                    <a:pt x="9069553" y="4345238"/>
                                    <a:pt x="9067739" y="4341365"/>
                                    <a:pt x="9055107" y="4341923"/>
                                  </a:cubicBezTo>
                                  <a:cubicBezTo>
                                    <a:pt x="9042511" y="4342464"/>
                                    <a:pt x="9033559" y="4343022"/>
                                    <a:pt x="9020895" y="4343022"/>
                                  </a:cubicBezTo>
                                  <a:cubicBezTo>
                                    <a:pt x="9008263" y="4343022"/>
                                    <a:pt x="8986681" y="4354168"/>
                                    <a:pt x="8977644" y="4353609"/>
                                  </a:cubicBezTo>
                                  <a:cubicBezTo>
                                    <a:pt x="8968657" y="4353051"/>
                                    <a:pt x="8951280" y="4347487"/>
                                    <a:pt x="8947041" y="4350244"/>
                                  </a:cubicBezTo>
                                  <a:cubicBezTo>
                                    <a:pt x="8942803" y="4353051"/>
                                    <a:pt x="8942888" y="4344680"/>
                                    <a:pt x="8920033" y="4347453"/>
                                  </a:cubicBezTo>
                                  <a:close/>
                                  <a:moveTo>
                                    <a:pt x="9040137" y="4374784"/>
                                  </a:moveTo>
                                  <a:cubicBezTo>
                                    <a:pt x="9039781" y="4374936"/>
                                    <a:pt x="9039578" y="4375173"/>
                                    <a:pt x="9039340" y="4375342"/>
                                  </a:cubicBezTo>
                                  <a:cubicBezTo>
                                    <a:pt x="9024488" y="4385489"/>
                                    <a:pt x="9023861" y="4388297"/>
                                    <a:pt x="9025200" y="4396347"/>
                                  </a:cubicBezTo>
                                  <a:cubicBezTo>
                                    <a:pt x="9026506" y="4404482"/>
                                    <a:pt x="9023590" y="4408034"/>
                                    <a:pt x="9023590" y="4408034"/>
                                  </a:cubicBezTo>
                                  <a:cubicBezTo>
                                    <a:pt x="9023590" y="4408034"/>
                                    <a:pt x="9045444" y="4407019"/>
                                    <a:pt x="9062110" y="4390258"/>
                                  </a:cubicBezTo>
                                  <a:cubicBezTo>
                                    <a:pt x="9078793" y="4373515"/>
                                    <a:pt x="9079454" y="4373752"/>
                                    <a:pt x="9096528" y="4367663"/>
                                  </a:cubicBezTo>
                                  <a:cubicBezTo>
                                    <a:pt x="9113668" y="4361592"/>
                                    <a:pt x="9133029" y="4343022"/>
                                    <a:pt x="9133029" y="4343022"/>
                                  </a:cubicBezTo>
                                  <a:cubicBezTo>
                                    <a:pt x="9133029" y="4343022"/>
                                    <a:pt x="9119534" y="4345948"/>
                                    <a:pt x="9104682" y="4344680"/>
                                  </a:cubicBezTo>
                                  <a:cubicBezTo>
                                    <a:pt x="9089796" y="4343411"/>
                                    <a:pt x="9075182" y="4352425"/>
                                    <a:pt x="9070435" y="4356366"/>
                                  </a:cubicBezTo>
                                  <a:cubicBezTo>
                                    <a:pt x="9065721" y="4360358"/>
                                    <a:pt x="9075097" y="4361423"/>
                                    <a:pt x="9040137" y="4374784"/>
                                  </a:cubicBezTo>
                                  <a:close/>
                                  <a:moveTo>
                                    <a:pt x="8914607" y="4383595"/>
                                  </a:moveTo>
                                  <a:cubicBezTo>
                                    <a:pt x="8898976" y="4372416"/>
                                    <a:pt x="8883802" y="4373989"/>
                                    <a:pt x="8882648" y="4380872"/>
                                  </a:cubicBezTo>
                                  <a:cubicBezTo>
                                    <a:pt x="8881546" y="4387739"/>
                                    <a:pt x="8869119" y="4387350"/>
                                    <a:pt x="8891160" y="4395518"/>
                                  </a:cubicBezTo>
                                  <a:cubicBezTo>
                                    <a:pt x="8913268" y="4403653"/>
                                    <a:pt x="8934207" y="4414359"/>
                                    <a:pt x="8932630" y="4403214"/>
                                  </a:cubicBezTo>
                                  <a:cubicBezTo>
                                    <a:pt x="8931036" y="4392170"/>
                                    <a:pt x="8921372" y="4388364"/>
                                    <a:pt x="8914607" y="4383595"/>
                                  </a:cubicBezTo>
                                  <a:close/>
                                  <a:moveTo>
                                    <a:pt x="8771106" y="3918503"/>
                                  </a:moveTo>
                                  <a:cubicBezTo>
                                    <a:pt x="8762069" y="3931340"/>
                                    <a:pt x="8779499" y="3927991"/>
                                    <a:pt x="8766275" y="3939170"/>
                                  </a:cubicBezTo>
                                  <a:cubicBezTo>
                                    <a:pt x="8753084" y="3950299"/>
                                    <a:pt x="8742911" y="3945292"/>
                                    <a:pt x="8729721" y="3962002"/>
                                  </a:cubicBezTo>
                                  <a:cubicBezTo>
                                    <a:pt x="8716531" y="3978745"/>
                                    <a:pt x="8696660" y="3990432"/>
                                    <a:pt x="8688268" y="3996605"/>
                                  </a:cubicBezTo>
                                  <a:cubicBezTo>
                                    <a:pt x="8679876" y="4002761"/>
                                    <a:pt x="8652782" y="4009949"/>
                                    <a:pt x="8640779" y="4026185"/>
                                  </a:cubicBezTo>
                                  <a:cubicBezTo>
                                    <a:pt x="8628792" y="4042336"/>
                                    <a:pt x="8645017" y="4051266"/>
                                    <a:pt x="8645017" y="4051266"/>
                                  </a:cubicBezTo>
                                  <a:cubicBezTo>
                                    <a:pt x="8645017" y="4051266"/>
                                    <a:pt x="8637778" y="4054598"/>
                                    <a:pt x="8618569" y="4047359"/>
                                  </a:cubicBezTo>
                                  <a:cubicBezTo>
                                    <a:pt x="8599359" y="4040137"/>
                                    <a:pt x="8598172" y="4031208"/>
                                    <a:pt x="8598172" y="4031208"/>
                                  </a:cubicBezTo>
                                  <a:cubicBezTo>
                                    <a:pt x="8598172" y="4031208"/>
                                    <a:pt x="8584355" y="4030649"/>
                                    <a:pt x="8576589" y="4051266"/>
                                  </a:cubicBezTo>
                                  <a:cubicBezTo>
                                    <a:pt x="8568757" y="4071882"/>
                                    <a:pt x="8564518" y="4074097"/>
                                    <a:pt x="8578302" y="4086427"/>
                                  </a:cubicBezTo>
                                  <a:cubicBezTo>
                                    <a:pt x="8592154" y="4098671"/>
                                    <a:pt x="8568757" y="4099230"/>
                                    <a:pt x="8571724" y="4107601"/>
                                  </a:cubicBezTo>
                                  <a:cubicBezTo>
                                    <a:pt x="8574691" y="4115973"/>
                                    <a:pt x="8574775" y="4131617"/>
                                    <a:pt x="8583135" y="4133274"/>
                                  </a:cubicBezTo>
                                  <a:cubicBezTo>
                                    <a:pt x="8591527" y="4134932"/>
                                    <a:pt x="8593341" y="4125461"/>
                                    <a:pt x="8603598" y="4138297"/>
                                  </a:cubicBezTo>
                                  <a:cubicBezTo>
                                    <a:pt x="8613788" y="4151134"/>
                                    <a:pt x="8605378" y="4187343"/>
                                    <a:pt x="8618569" y="4189052"/>
                                  </a:cubicBezTo>
                                  <a:cubicBezTo>
                                    <a:pt x="8631793" y="4190709"/>
                                    <a:pt x="8641373" y="4185145"/>
                                    <a:pt x="8652782" y="4190150"/>
                                  </a:cubicBezTo>
                                  <a:cubicBezTo>
                                    <a:pt x="8664260" y="4195208"/>
                                    <a:pt x="8672585" y="4199639"/>
                                    <a:pt x="8687641" y="4194616"/>
                                  </a:cubicBezTo>
                                  <a:cubicBezTo>
                                    <a:pt x="8702645" y="4189610"/>
                                    <a:pt x="8718836" y="4194616"/>
                                    <a:pt x="8726670" y="4199081"/>
                                  </a:cubicBezTo>
                                  <a:cubicBezTo>
                                    <a:pt x="8734434" y="4203546"/>
                                    <a:pt x="8762663" y="4213034"/>
                                    <a:pt x="8776498" y="4211917"/>
                                  </a:cubicBezTo>
                                  <a:cubicBezTo>
                                    <a:pt x="8790350" y="4210818"/>
                                    <a:pt x="8792689" y="4214166"/>
                                    <a:pt x="8795096" y="4194616"/>
                                  </a:cubicBezTo>
                                  <a:cubicBezTo>
                                    <a:pt x="8797521" y="4175099"/>
                                    <a:pt x="8795741" y="4156698"/>
                                    <a:pt x="8812526" y="4141646"/>
                                  </a:cubicBezTo>
                                  <a:cubicBezTo>
                                    <a:pt x="8829310" y="4126560"/>
                                    <a:pt x="8829938" y="4126560"/>
                                    <a:pt x="8831142" y="4112607"/>
                                  </a:cubicBezTo>
                                  <a:cubicBezTo>
                                    <a:pt x="8832362" y="4098671"/>
                                    <a:pt x="8832362" y="4084177"/>
                                    <a:pt x="8842586" y="4069683"/>
                                  </a:cubicBezTo>
                                  <a:cubicBezTo>
                                    <a:pt x="8852725" y="4055139"/>
                                    <a:pt x="8858777" y="4078055"/>
                                    <a:pt x="8864203" y="4066876"/>
                                  </a:cubicBezTo>
                                  <a:cubicBezTo>
                                    <a:pt x="8869577" y="4055697"/>
                                    <a:pt x="8875002" y="4055782"/>
                                    <a:pt x="8871967" y="4050167"/>
                                  </a:cubicBezTo>
                                  <a:cubicBezTo>
                                    <a:pt x="8868950" y="4044552"/>
                                    <a:pt x="8853352" y="4044552"/>
                                    <a:pt x="8847367" y="4033964"/>
                                  </a:cubicBezTo>
                                  <a:cubicBezTo>
                                    <a:pt x="8841348" y="4023377"/>
                                    <a:pt x="8849198" y="4017779"/>
                                    <a:pt x="8841941" y="3996047"/>
                                  </a:cubicBezTo>
                                  <a:cubicBezTo>
                                    <a:pt x="8834702" y="3974331"/>
                                    <a:pt x="8830582" y="3982652"/>
                                    <a:pt x="8840755" y="3970374"/>
                                  </a:cubicBezTo>
                                  <a:cubicBezTo>
                                    <a:pt x="8850978" y="3958129"/>
                                    <a:pt x="8859370" y="3955880"/>
                                    <a:pt x="8860557" y="3946392"/>
                                  </a:cubicBezTo>
                                  <a:cubicBezTo>
                                    <a:pt x="8861778" y="3936870"/>
                                    <a:pt x="8865949" y="3936329"/>
                                    <a:pt x="8878614" y="3927433"/>
                                  </a:cubicBezTo>
                                  <a:cubicBezTo>
                                    <a:pt x="8891160" y="3918503"/>
                                    <a:pt x="8876596" y="3922697"/>
                                    <a:pt x="8864592" y="3913768"/>
                                  </a:cubicBezTo>
                                  <a:cubicBezTo>
                                    <a:pt x="8852640" y="3904838"/>
                                    <a:pt x="8830107" y="3871385"/>
                                    <a:pt x="8816121" y="3871656"/>
                                  </a:cubicBezTo>
                                  <a:cubicBezTo>
                                    <a:pt x="8808609" y="3871774"/>
                                    <a:pt x="8780093" y="3905667"/>
                                    <a:pt x="8771106" y="3918503"/>
                                  </a:cubicBezTo>
                                  <a:close/>
                                  <a:moveTo>
                                    <a:pt x="10545475" y="5102746"/>
                                  </a:moveTo>
                                  <a:cubicBezTo>
                                    <a:pt x="10539693" y="5098517"/>
                                    <a:pt x="10534743" y="5101629"/>
                                    <a:pt x="10547967" y="5117239"/>
                                  </a:cubicBezTo>
                                  <a:cubicBezTo>
                                    <a:pt x="10561157" y="5132883"/>
                                    <a:pt x="10562344" y="5128368"/>
                                    <a:pt x="10570736" y="5128926"/>
                                  </a:cubicBezTo>
                                  <a:cubicBezTo>
                                    <a:pt x="10579129" y="5129484"/>
                                    <a:pt x="10586368" y="5160214"/>
                                    <a:pt x="10591133" y="5168027"/>
                                  </a:cubicBezTo>
                                  <a:cubicBezTo>
                                    <a:pt x="10595965" y="5175824"/>
                                    <a:pt x="10604950" y="5185295"/>
                                    <a:pt x="10604950" y="5185295"/>
                                  </a:cubicBezTo>
                                  <a:cubicBezTo>
                                    <a:pt x="10604950" y="5185295"/>
                                    <a:pt x="10609816" y="5218747"/>
                                    <a:pt x="10605577" y="5233850"/>
                                  </a:cubicBezTo>
                                  <a:cubicBezTo>
                                    <a:pt x="10601390" y="5248886"/>
                                    <a:pt x="10592354" y="5255566"/>
                                    <a:pt x="10589387" y="5269553"/>
                                  </a:cubicBezTo>
                                  <a:cubicBezTo>
                                    <a:pt x="10586368" y="5283488"/>
                                    <a:pt x="10603170" y="5279582"/>
                                    <a:pt x="10614020" y="5284047"/>
                                  </a:cubicBezTo>
                                  <a:cubicBezTo>
                                    <a:pt x="10624787" y="5288511"/>
                                    <a:pt x="10623007" y="5288511"/>
                                    <a:pt x="10618802" y="5300756"/>
                                  </a:cubicBezTo>
                                  <a:cubicBezTo>
                                    <a:pt x="10614614" y="5313034"/>
                                    <a:pt x="10601984" y="5318616"/>
                                    <a:pt x="10601984" y="5320865"/>
                                  </a:cubicBezTo>
                                  <a:cubicBezTo>
                                    <a:pt x="10601984" y="5323114"/>
                                    <a:pt x="10626601" y="5337016"/>
                                    <a:pt x="10639249" y="5321964"/>
                                  </a:cubicBezTo>
                                  <a:cubicBezTo>
                                    <a:pt x="10651795" y="5306912"/>
                                    <a:pt x="10671598" y="5284605"/>
                                    <a:pt x="10677091" y="5268437"/>
                                  </a:cubicBezTo>
                                  <a:cubicBezTo>
                                    <a:pt x="10682448" y="5252251"/>
                                    <a:pt x="10667427" y="5259473"/>
                                    <a:pt x="10684856" y="5247786"/>
                                  </a:cubicBezTo>
                                  <a:cubicBezTo>
                                    <a:pt x="10702234" y="5236049"/>
                                    <a:pt x="10699861" y="5241630"/>
                                    <a:pt x="10708897" y="5227120"/>
                                  </a:cubicBezTo>
                                  <a:cubicBezTo>
                                    <a:pt x="10717832" y="5212625"/>
                                    <a:pt x="10727462" y="5197573"/>
                                    <a:pt x="10717289" y="5189760"/>
                                  </a:cubicBezTo>
                                  <a:cubicBezTo>
                                    <a:pt x="10707066" y="5181946"/>
                                    <a:pt x="10695707" y="5199248"/>
                                    <a:pt x="10686602" y="5202596"/>
                                  </a:cubicBezTo>
                                  <a:cubicBezTo>
                                    <a:pt x="10677651" y="5205962"/>
                                    <a:pt x="10670411" y="5206503"/>
                                    <a:pt x="10657813" y="5200347"/>
                                  </a:cubicBezTo>
                                  <a:cubicBezTo>
                                    <a:pt x="10645217" y="5194225"/>
                                    <a:pt x="10642810" y="5194225"/>
                                    <a:pt x="10638011" y="5183045"/>
                                  </a:cubicBezTo>
                                  <a:cubicBezTo>
                                    <a:pt x="10633179" y="5171900"/>
                                    <a:pt x="10627195" y="5165744"/>
                                    <a:pt x="10627195" y="5165744"/>
                                  </a:cubicBezTo>
                                  <a:cubicBezTo>
                                    <a:pt x="10627195" y="5165744"/>
                                    <a:pt x="10623549" y="5184703"/>
                                    <a:pt x="10614614" y="5178615"/>
                                  </a:cubicBezTo>
                                  <a:cubicBezTo>
                                    <a:pt x="10605577" y="5172458"/>
                                    <a:pt x="10607951" y="5165744"/>
                                    <a:pt x="10601390" y="5155157"/>
                                  </a:cubicBezTo>
                                  <a:cubicBezTo>
                                    <a:pt x="10594778" y="5144570"/>
                                    <a:pt x="10594778" y="5141204"/>
                                    <a:pt x="10590540" y="5133425"/>
                                  </a:cubicBezTo>
                                  <a:cubicBezTo>
                                    <a:pt x="10586368" y="5125611"/>
                                    <a:pt x="10589929" y="5110525"/>
                                    <a:pt x="10568957" y="5108309"/>
                                  </a:cubicBezTo>
                                  <a:cubicBezTo>
                                    <a:pt x="10547967" y="5106094"/>
                                    <a:pt x="10550900" y="5106652"/>
                                    <a:pt x="10545475" y="5102746"/>
                                  </a:cubicBezTo>
                                  <a:close/>
                                  <a:moveTo>
                                    <a:pt x="10549120" y="5305255"/>
                                  </a:moveTo>
                                  <a:cubicBezTo>
                                    <a:pt x="10549120" y="5305255"/>
                                    <a:pt x="10532284" y="5319715"/>
                                    <a:pt x="10517313" y="5340382"/>
                                  </a:cubicBezTo>
                                  <a:cubicBezTo>
                                    <a:pt x="10502309" y="5361032"/>
                                    <a:pt x="10499884" y="5368812"/>
                                    <a:pt x="10495103" y="5379991"/>
                                  </a:cubicBezTo>
                                  <a:cubicBezTo>
                                    <a:pt x="10490305" y="5391136"/>
                                    <a:pt x="10472893" y="5404531"/>
                                    <a:pt x="10444054" y="5419566"/>
                                  </a:cubicBezTo>
                                  <a:cubicBezTo>
                                    <a:pt x="10415232" y="5434669"/>
                                    <a:pt x="10404381" y="5440791"/>
                                    <a:pt x="10394802" y="5454727"/>
                                  </a:cubicBezTo>
                                  <a:cubicBezTo>
                                    <a:pt x="10385206" y="5468714"/>
                                    <a:pt x="10350958" y="5512162"/>
                                    <a:pt x="10346804" y="5517218"/>
                                  </a:cubicBezTo>
                                  <a:cubicBezTo>
                                    <a:pt x="10342565" y="5522191"/>
                                    <a:pt x="10362962" y="5527248"/>
                                    <a:pt x="10384019" y="5527248"/>
                                  </a:cubicBezTo>
                                  <a:cubicBezTo>
                                    <a:pt x="10405009" y="5527248"/>
                                    <a:pt x="10438036" y="5546206"/>
                                    <a:pt x="10456058" y="5526706"/>
                                  </a:cubicBezTo>
                                  <a:cubicBezTo>
                                    <a:pt x="10474080" y="5507189"/>
                                    <a:pt x="10492086" y="5460849"/>
                                    <a:pt x="10503496" y="5444140"/>
                                  </a:cubicBezTo>
                                  <a:cubicBezTo>
                                    <a:pt x="10514907" y="5427396"/>
                                    <a:pt x="10525706" y="5421274"/>
                                    <a:pt x="10543728" y="5405072"/>
                                  </a:cubicBezTo>
                                  <a:cubicBezTo>
                                    <a:pt x="10561699" y="5388921"/>
                                    <a:pt x="10591760" y="5358783"/>
                                    <a:pt x="10591760" y="5347046"/>
                                  </a:cubicBezTo>
                                  <a:cubicBezTo>
                                    <a:pt x="10591760" y="5335359"/>
                                    <a:pt x="10583961" y="5316400"/>
                                    <a:pt x="10583961" y="5316400"/>
                                  </a:cubicBezTo>
                                  <a:cubicBezTo>
                                    <a:pt x="10583961" y="5316400"/>
                                    <a:pt x="10577349" y="5329203"/>
                                    <a:pt x="10561699" y="5327545"/>
                                  </a:cubicBezTo>
                                  <a:cubicBezTo>
                                    <a:pt x="10546102" y="5325888"/>
                                    <a:pt x="10549120" y="5305255"/>
                                    <a:pt x="10549120" y="5305255"/>
                                  </a:cubicBezTo>
                                  <a:close/>
                                  <a:moveTo>
                                    <a:pt x="10407501" y="5519519"/>
                                  </a:moveTo>
                                  <a:cubicBezTo>
                                    <a:pt x="10386409" y="5508373"/>
                                    <a:pt x="10382290" y="5529108"/>
                                    <a:pt x="10378882" y="5550400"/>
                                  </a:cubicBezTo>
                                  <a:cubicBezTo>
                                    <a:pt x="10375440" y="5571693"/>
                                    <a:pt x="10387986" y="5553597"/>
                                    <a:pt x="10406314" y="5544008"/>
                                  </a:cubicBezTo>
                                  <a:cubicBezTo>
                                    <a:pt x="10424726" y="5534435"/>
                                    <a:pt x="10415554" y="5523780"/>
                                    <a:pt x="10407501" y="5519519"/>
                                  </a:cubicBezTo>
                                  <a:close/>
                                  <a:moveTo>
                                    <a:pt x="9693437" y="5373277"/>
                                  </a:moveTo>
                                  <a:cubicBezTo>
                                    <a:pt x="9669667" y="5365378"/>
                                    <a:pt x="9673635" y="5387821"/>
                                    <a:pt x="9677229" y="5404531"/>
                                  </a:cubicBezTo>
                                  <a:cubicBezTo>
                                    <a:pt x="9680806" y="5421240"/>
                                    <a:pt x="9685621" y="5434669"/>
                                    <a:pt x="9694658" y="5448571"/>
                                  </a:cubicBezTo>
                                  <a:cubicBezTo>
                                    <a:pt x="9703643" y="5462557"/>
                                    <a:pt x="9737264" y="5467530"/>
                                    <a:pt x="9750539" y="5461441"/>
                                  </a:cubicBezTo>
                                  <a:cubicBezTo>
                                    <a:pt x="9763713" y="5455285"/>
                                    <a:pt x="9773308" y="5434669"/>
                                    <a:pt x="9786533" y="5415118"/>
                                  </a:cubicBezTo>
                                  <a:cubicBezTo>
                                    <a:pt x="9799757" y="5395601"/>
                                    <a:pt x="9805725" y="5373277"/>
                                    <a:pt x="9803352" y="5361590"/>
                                  </a:cubicBezTo>
                                  <a:cubicBezTo>
                                    <a:pt x="9800944" y="5349853"/>
                                    <a:pt x="9784159" y="5372177"/>
                                    <a:pt x="9773308" y="5377183"/>
                                  </a:cubicBezTo>
                                  <a:cubicBezTo>
                                    <a:pt x="9762526" y="5382206"/>
                                    <a:pt x="9748081" y="5395043"/>
                                    <a:pt x="9727685" y="5389478"/>
                                  </a:cubicBezTo>
                                  <a:cubicBezTo>
                                    <a:pt x="9707289" y="5383864"/>
                                    <a:pt x="9701863" y="5376084"/>
                                    <a:pt x="9693437" y="5373277"/>
                                  </a:cubicBezTo>
                                  <a:close/>
                                  <a:moveTo>
                                    <a:pt x="9394414" y="4175657"/>
                                  </a:moveTo>
                                  <a:cubicBezTo>
                                    <a:pt x="9375222" y="4180122"/>
                                    <a:pt x="9365592" y="4163378"/>
                                    <a:pt x="9349960" y="4131025"/>
                                  </a:cubicBezTo>
                                  <a:cubicBezTo>
                                    <a:pt x="9334311" y="4098671"/>
                                    <a:pt x="9322358" y="4094240"/>
                                    <a:pt x="9282720" y="4108701"/>
                                  </a:cubicBezTo>
                                  <a:cubicBezTo>
                                    <a:pt x="9243080" y="4123245"/>
                                    <a:pt x="9249099" y="4119879"/>
                                    <a:pt x="9275513" y="4129926"/>
                                  </a:cubicBezTo>
                                  <a:cubicBezTo>
                                    <a:pt x="9301962" y="4139989"/>
                                    <a:pt x="9305557" y="4143303"/>
                                    <a:pt x="9309134" y="4143303"/>
                                  </a:cubicBezTo>
                                  <a:cubicBezTo>
                                    <a:pt x="9312728" y="4143303"/>
                                    <a:pt x="9351180" y="4148885"/>
                                    <a:pt x="9342737" y="4154448"/>
                                  </a:cubicBezTo>
                                  <a:cubicBezTo>
                                    <a:pt x="9334311" y="4160063"/>
                                    <a:pt x="9298317" y="4165577"/>
                                    <a:pt x="9321120" y="4181221"/>
                                  </a:cubicBezTo>
                                  <a:cubicBezTo>
                                    <a:pt x="9343941" y="4196865"/>
                                    <a:pt x="9334345" y="4185686"/>
                                    <a:pt x="9394414" y="4215824"/>
                                  </a:cubicBezTo>
                                  <a:cubicBezTo>
                                    <a:pt x="9454449" y="4245928"/>
                                    <a:pt x="9464079" y="4223654"/>
                                    <a:pt x="9483322" y="4262671"/>
                                  </a:cubicBezTo>
                                  <a:cubicBezTo>
                                    <a:pt x="9502481" y="4301705"/>
                                    <a:pt x="9502481" y="4295025"/>
                                    <a:pt x="9486883" y="4305105"/>
                                  </a:cubicBezTo>
                                  <a:cubicBezTo>
                                    <a:pt x="9471251" y="4315134"/>
                                    <a:pt x="9450855" y="4325163"/>
                                    <a:pt x="9459282" y="4326279"/>
                                  </a:cubicBezTo>
                                  <a:cubicBezTo>
                                    <a:pt x="9467640" y="4327378"/>
                                    <a:pt x="9483322" y="4330744"/>
                                    <a:pt x="9524114" y="4332993"/>
                                  </a:cubicBezTo>
                                  <a:cubicBezTo>
                                    <a:pt x="9564974" y="4335209"/>
                                    <a:pt x="9526522" y="4358632"/>
                                    <a:pt x="9572146" y="4358632"/>
                                  </a:cubicBezTo>
                                  <a:cubicBezTo>
                                    <a:pt x="9617804" y="4358632"/>
                                    <a:pt x="9629791" y="4344121"/>
                                    <a:pt x="9647813" y="4322913"/>
                                  </a:cubicBezTo>
                                  <a:cubicBezTo>
                                    <a:pt x="9665835" y="4301705"/>
                                    <a:pt x="9669429" y="4312884"/>
                                    <a:pt x="9707848" y="4321814"/>
                                  </a:cubicBezTo>
                                  <a:cubicBezTo>
                                    <a:pt x="9746300" y="4330744"/>
                                    <a:pt x="9759525" y="4364197"/>
                                    <a:pt x="9807556" y="4377591"/>
                                  </a:cubicBezTo>
                                  <a:cubicBezTo>
                                    <a:pt x="9855554" y="4390969"/>
                                    <a:pt x="9875984" y="4408829"/>
                                    <a:pt x="9845958" y="4380940"/>
                                  </a:cubicBezTo>
                                  <a:cubicBezTo>
                                    <a:pt x="9815949" y="4353051"/>
                                    <a:pt x="9805132" y="4332993"/>
                                    <a:pt x="9764271" y="4300606"/>
                                  </a:cubicBezTo>
                                  <a:cubicBezTo>
                                    <a:pt x="9723446" y="4268286"/>
                                    <a:pt x="9721072" y="4264887"/>
                                    <a:pt x="9709069" y="4240364"/>
                                  </a:cubicBezTo>
                                  <a:cubicBezTo>
                                    <a:pt x="9697031" y="4215824"/>
                                    <a:pt x="9655019" y="4186802"/>
                                    <a:pt x="9608208" y="4167843"/>
                                  </a:cubicBezTo>
                                  <a:cubicBezTo>
                                    <a:pt x="9561329" y="4148885"/>
                                    <a:pt x="9534559" y="4146229"/>
                                    <a:pt x="9479678" y="4131025"/>
                                  </a:cubicBezTo>
                                  <a:cubicBezTo>
                                    <a:pt x="9423220" y="4115415"/>
                                    <a:pt x="9413624" y="4171192"/>
                                    <a:pt x="9394414" y="4175657"/>
                                  </a:cubicBezTo>
                                  <a:close/>
                                  <a:moveTo>
                                    <a:pt x="9078471" y="4064103"/>
                                  </a:moveTo>
                                  <a:cubicBezTo>
                                    <a:pt x="9060482" y="4076635"/>
                                    <a:pt x="9058278" y="4068973"/>
                                    <a:pt x="9044816" y="4060669"/>
                                  </a:cubicBezTo>
                                  <a:cubicBezTo>
                                    <a:pt x="9031338" y="4052298"/>
                                    <a:pt x="9035101" y="4078021"/>
                                    <a:pt x="9005178" y="4064103"/>
                                  </a:cubicBezTo>
                                  <a:cubicBezTo>
                                    <a:pt x="8975236" y="4050167"/>
                                    <a:pt x="8964063" y="4043250"/>
                                    <a:pt x="8931867" y="4066910"/>
                                  </a:cubicBezTo>
                                  <a:cubicBezTo>
                                    <a:pt x="8899687" y="4090537"/>
                                    <a:pt x="8919914" y="4100244"/>
                                    <a:pt x="8919117" y="4116920"/>
                                  </a:cubicBezTo>
                                  <a:cubicBezTo>
                                    <a:pt x="8918338" y="4133595"/>
                                    <a:pt x="8892194" y="4180832"/>
                                    <a:pt x="8882462" y="4198218"/>
                                  </a:cubicBezTo>
                                  <a:cubicBezTo>
                                    <a:pt x="8872798" y="4215587"/>
                                    <a:pt x="8872832" y="4221828"/>
                                    <a:pt x="8880241" y="4232973"/>
                                  </a:cubicBezTo>
                                  <a:cubicBezTo>
                                    <a:pt x="8887684" y="4244034"/>
                                    <a:pt x="8898213" y="4239890"/>
                                    <a:pt x="8902688" y="4245455"/>
                                  </a:cubicBezTo>
                                  <a:cubicBezTo>
                                    <a:pt x="8907165" y="4250985"/>
                                    <a:pt x="8902688" y="4294788"/>
                                    <a:pt x="8897416" y="4309366"/>
                                  </a:cubicBezTo>
                                  <a:cubicBezTo>
                                    <a:pt x="8892194" y="4323979"/>
                                    <a:pt x="8910183" y="4326753"/>
                                    <a:pt x="8928866" y="4322558"/>
                                  </a:cubicBezTo>
                                  <a:cubicBezTo>
                                    <a:pt x="8947600" y="4318381"/>
                                    <a:pt x="8931121" y="4317028"/>
                                    <a:pt x="8931121" y="4301739"/>
                                  </a:cubicBezTo>
                                  <a:cubicBezTo>
                                    <a:pt x="8931121" y="4286467"/>
                                    <a:pt x="8940073" y="4279499"/>
                                    <a:pt x="8940073" y="4250985"/>
                                  </a:cubicBezTo>
                                  <a:cubicBezTo>
                                    <a:pt x="8940073" y="4222538"/>
                                    <a:pt x="8940073" y="4209346"/>
                                    <a:pt x="8940073" y="4209346"/>
                                  </a:cubicBezTo>
                                  <a:cubicBezTo>
                                    <a:pt x="8940073" y="4209346"/>
                                    <a:pt x="8945329" y="4206539"/>
                                    <a:pt x="8952077" y="4216263"/>
                                  </a:cubicBezTo>
                                  <a:cubicBezTo>
                                    <a:pt x="8958807" y="4226022"/>
                                    <a:pt x="8968539" y="4253116"/>
                                    <a:pt x="8976745" y="4267018"/>
                                  </a:cubicBezTo>
                                  <a:cubicBezTo>
                                    <a:pt x="8984968" y="4280886"/>
                                    <a:pt x="8993174" y="4291321"/>
                                    <a:pt x="9005923" y="4281563"/>
                                  </a:cubicBezTo>
                                  <a:cubicBezTo>
                                    <a:pt x="9018639" y="4271838"/>
                                    <a:pt x="9030558" y="4260743"/>
                                    <a:pt x="9030558" y="4260743"/>
                                  </a:cubicBezTo>
                                  <a:cubicBezTo>
                                    <a:pt x="9030558" y="4260743"/>
                                    <a:pt x="9005923" y="4253116"/>
                                    <a:pt x="9005923" y="4244744"/>
                                  </a:cubicBezTo>
                                  <a:cubicBezTo>
                                    <a:pt x="9005923" y="4236406"/>
                                    <a:pt x="9016384" y="4229506"/>
                                    <a:pt x="8999158" y="4201685"/>
                                  </a:cubicBezTo>
                                  <a:cubicBezTo>
                                    <a:pt x="8981967" y="4173881"/>
                                    <a:pt x="8973015" y="4172494"/>
                                    <a:pt x="8994717" y="4171124"/>
                                  </a:cubicBezTo>
                                  <a:cubicBezTo>
                                    <a:pt x="9016384" y="4169687"/>
                                    <a:pt x="9015655" y="4148157"/>
                                    <a:pt x="9028337" y="4141916"/>
                                  </a:cubicBezTo>
                                  <a:cubicBezTo>
                                    <a:pt x="9041053" y="4135642"/>
                                    <a:pt x="9059024" y="4137773"/>
                                    <a:pt x="9059024" y="4137773"/>
                                  </a:cubicBezTo>
                                  <a:cubicBezTo>
                                    <a:pt x="9059024" y="4137773"/>
                                    <a:pt x="9046274" y="4124581"/>
                                    <a:pt x="9026879" y="4130112"/>
                                  </a:cubicBezTo>
                                  <a:cubicBezTo>
                                    <a:pt x="9007433" y="4135642"/>
                                    <a:pt x="8990206" y="4138450"/>
                                    <a:pt x="8973727" y="4147498"/>
                                  </a:cubicBezTo>
                                  <a:cubicBezTo>
                                    <a:pt x="8957298" y="4156495"/>
                                    <a:pt x="8943040" y="4162110"/>
                                    <a:pt x="8940073" y="4145400"/>
                                  </a:cubicBezTo>
                                  <a:cubicBezTo>
                                    <a:pt x="8937106" y="4128725"/>
                                    <a:pt x="8934884" y="4124581"/>
                                    <a:pt x="8937106" y="4101597"/>
                                  </a:cubicBezTo>
                                  <a:cubicBezTo>
                                    <a:pt x="8939361" y="4078681"/>
                                    <a:pt x="8965488" y="4096067"/>
                                    <a:pt x="8984968" y="4090537"/>
                                  </a:cubicBezTo>
                                  <a:cubicBezTo>
                                    <a:pt x="9004448" y="4084922"/>
                                    <a:pt x="9004448" y="4086342"/>
                                    <a:pt x="9047071" y="4089116"/>
                                  </a:cubicBezTo>
                                  <a:cubicBezTo>
                                    <a:pt x="9089677" y="4091873"/>
                                    <a:pt x="9092678" y="4082165"/>
                                    <a:pt x="9105394" y="4064813"/>
                                  </a:cubicBezTo>
                                  <a:cubicBezTo>
                                    <a:pt x="9118059" y="4047444"/>
                                    <a:pt x="9125553" y="4027250"/>
                                    <a:pt x="9125553" y="4027250"/>
                                  </a:cubicBezTo>
                                  <a:cubicBezTo>
                                    <a:pt x="9125553" y="4027250"/>
                                    <a:pt x="9096409" y="4051587"/>
                                    <a:pt x="9078471" y="4064103"/>
                                  </a:cubicBezTo>
                                  <a:close/>
                                  <a:moveTo>
                                    <a:pt x="9179451" y="4003319"/>
                                  </a:moveTo>
                                  <a:cubicBezTo>
                                    <a:pt x="9183249" y="3996368"/>
                                    <a:pt x="9148204" y="4027250"/>
                                    <a:pt x="9141626" y="4033423"/>
                                  </a:cubicBezTo>
                                  <a:cubicBezTo>
                                    <a:pt x="9135013" y="4039579"/>
                                    <a:pt x="9141626" y="4048475"/>
                                    <a:pt x="9146373" y="4057439"/>
                                  </a:cubicBezTo>
                                  <a:cubicBezTo>
                                    <a:pt x="9151205" y="4066369"/>
                                    <a:pt x="9150018" y="4097014"/>
                                    <a:pt x="9151798" y="4103694"/>
                                  </a:cubicBezTo>
                                  <a:cubicBezTo>
                                    <a:pt x="9153629" y="4110358"/>
                                    <a:pt x="9171635" y="4116531"/>
                                    <a:pt x="9171635" y="4116531"/>
                                  </a:cubicBezTo>
                                  <a:cubicBezTo>
                                    <a:pt x="9171635" y="4116531"/>
                                    <a:pt x="9171041" y="4095898"/>
                                    <a:pt x="9177619" y="4086427"/>
                                  </a:cubicBezTo>
                                  <a:cubicBezTo>
                                    <a:pt x="9184232" y="4076939"/>
                                    <a:pt x="9177619" y="4065218"/>
                                    <a:pt x="9177619" y="4047951"/>
                                  </a:cubicBezTo>
                                  <a:cubicBezTo>
                                    <a:pt x="9177619" y="4030649"/>
                                    <a:pt x="9168040" y="4023936"/>
                                    <a:pt x="9179451" y="4003319"/>
                                  </a:cubicBezTo>
                                  <a:close/>
                                  <a:moveTo>
                                    <a:pt x="9110378" y="4186447"/>
                                  </a:moveTo>
                                  <a:cubicBezTo>
                                    <a:pt x="9082828" y="4175944"/>
                                    <a:pt x="9072520" y="4182845"/>
                                    <a:pt x="9072520" y="4197220"/>
                                  </a:cubicBezTo>
                                  <a:cubicBezTo>
                                    <a:pt x="9072520" y="4211562"/>
                                    <a:pt x="9069485" y="4218750"/>
                                    <a:pt x="9098816" y="4218750"/>
                                  </a:cubicBezTo>
                                  <a:cubicBezTo>
                                    <a:pt x="9128198" y="4218750"/>
                                    <a:pt x="9161395" y="4205828"/>
                                    <a:pt x="9110378" y="4186447"/>
                                  </a:cubicBezTo>
                                  <a:close/>
                                  <a:moveTo>
                                    <a:pt x="9165260" y="4177128"/>
                                  </a:moveTo>
                                  <a:cubicBezTo>
                                    <a:pt x="9158495" y="4179259"/>
                                    <a:pt x="9151374" y="4200823"/>
                                    <a:pt x="9155239" y="4213693"/>
                                  </a:cubicBezTo>
                                  <a:cubicBezTo>
                                    <a:pt x="9159055" y="4226648"/>
                                    <a:pt x="9163717" y="4218039"/>
                                    <a:pt x="9179196" y="4215164"/>
                                  </a:cubicBezTo>
                                  <a:cubicBezTo>
                                    <a:pt x="9194642" y="4212272"/>
                                    <a:pt x="9192268" y="4200112"/>
                                    <a:pt x="9211596" y="4198658"/>
                                  </a:cubicBezTo>
                                  <a:cubicBezTo>
                                    <a:pt x="9230957" y="4197220"/>
                                    <a:pt x="9271106" y="4212272"/>
                                    <a:pt x="9271106" y="4212272"/>
                                  </a:cubicBezTo>
                                  <a:cubicBezTo>
                                    <a:pt x="9271106" y="4212272"/>
                                    <a:pt x="9279634" y="4202243"/>
                                    <a:pt x="9248777" y="4182878"/>
                                  </a:cubicBezTo>
                                  <a:cubicBezTo>
                                    <a:pt x="9217818" y="4163446"/>
                                    <a:pt x="9203831" y="4164918"/>
                                    <a:pt x="9165260" y="4177128"/>
                                  </a:cubicBezTo>
                                  <a:close/>
                                  <a:moveTo>
                                    <a:pt x="8615873" y="3467533"/>
                                  </a:moveTo>
                                  <a:cubicBezTo>
                                    <a:pt x="8615873" y="3467533"/>
                                    <a:pt x="8588271" y="3468328"/>
                                    <a:pt x="8584033" y="3468328"/>
                                  </a:cubicBezTo>
                                  <a:cubicBezTo>
                                    <a:pt x="8579845" y="3468328"/>
                                    <a:pt x="8570215" y="3478983"/>
                                    <a:pt x="8563332" y="3483177"/>
                                  </a:cubicBezTo>
                                  <a:cubicBezTo>
                                    <a:pt x="8556397" y="3487321"/>
                                    <a:pt x="8556431" y="3493173"/>
                                    <a:pt x="8561281" y="3504030"/>
                                  </a:cubicBezTo>
                                  <a:cubicBezTo>
                                    <a:pt x="8566027" y="3514939"/>
                                    <a:pt x="8574132" y="3515480"/>
                                    <a:pt x="8587644" y="3519116"/>
                                  </a:cubicBezTo>
                                  <a:cubicBezTo>
                                    <a:pt x="8601157" y="3522752"/>
                                    <a:pt x="8596358" y="3513282"/>
                                    <a:pt x="8606294" y="3509645"/>
                                  </a:cubicBezTo>
                                  <a:cubicBezTo>
                                    <a:pt x="8616162" y="3506009"/>
                                    <a:pt x="8618891" y="3497080"/>
                                    <a:pt x="8621027" y="3489012"/>
                                  </a:cubicBezTo>
                                  <a:cubicBezTo>
                                    <a:pt x="8623078" y="3480877"/>
                                    <a:pt x="8629691" y="3477241"/>
                                    <a:pt x="8632115" y="3474485"/>
                                  </a:cubicBezTo>
                                  <a:cubicBezTo>
                                    <a:pt x="8634489" y="3471711"/>
                                    <a:pt x="8624316" y="3462240"/>
                                    <a:pt x="8624316" y="3461360"/>
                                  </a:cubicBezTo>
                                  <a:cubicBezTo>
                                    <a:pt x="8624316" y="3460582"/>
                                    <a:pt x="8615873" y="3467533"/>
                                    <a:pt x="8615873" y="3467533"/>
                                  </a:cubicBezTo>
                                  <a:close/>
                                  <a:moveTo>
                                    <a:pt x="8941056" y="3506280"/>
                                  </a:moveTo>
                                  <a:cubicBezTo>
                                    <a:pt x="8930206" y="3498263"/>
                                    <a:pt x="8924221" y="3526389"/>
                                    <a:pt x="8921220" y="3540849"/>
                                  </a:cubicBezTo>
                                  <a:cubicBezTo>
                                    <a:pt x="8918219" y="3555377"/>
                                    <a:pt x="8914607" y="3564864"/>
                                    <a:pt x="8920033" y="3575452"/>
                                  </a:cubicBezTo>
                                  <a:cubicBezTo>
                                    <a:pt x="8925458" y="3586039"/>
                                    <a:pt x="8923034" y="3589438"/>
                                    <a:pt x="8923034" y="3589438"/>
                                  </a:cubicBezTo>
                                  <a:lnTo>
                                    <a:pt x="8907402" y="3577650"/>
                                  </a:lnTo>
                                  <a:cubicBezTo>
                                    <a:pt x="8907402" y="3577650"/>
                                    <a:pt x="8903214" y="3591096"/>
                                    <a:pt x="8903214" y="3602782"/>
                                  </a:cubicBezTo>
                                  <a:cubicBezTo>
                                    <a:pt x="8903214" y="3614519"/>
                                    <a:pt x="8898365" y="3619525"/>
                                    <a:pt x="8916421" y="3627897"/>
                                  </a:cubicBezTo>
                                  <a:cubicBezTo>
                                    <a:pt x="8934410" y="3636286"/>
                                    <a:pt x="8940463" y="3631770"/>
                                    <a:pt x="8942803" y="3644657"/>
                                  </a:cubicBezTo>
                                  <a:cubicBezTo>
                                    <a:pt x="8945210" y="3657443"/>
                                    <a:pt x="8945210" y="3663024"/>
                                    <a:pt x="8957248" y="3665273"/>
                                  </a:cubicBezTo>
                                  <a:cubicBezTo>
                                    <a:pt x="8969251" y="3667489"/>
                                    <a:pt x="8983069" y="3672495"/>
                                    <a:pt x="8987867" y="3680359"/>
                                  </a:cubicBezTo>
                                  <a:cubicBezTo>
                                    <a:pt x="8992648" y="3688139"/>
                                    <a:pt x="8990240" y="3659659"/>
                                    <a:pt x="8998683" y="3661367"/>
                                  </a:cubicBezTo>
                                  <a:cubicBezTo>
                                    <a:pt x="9007077" y="3663058"/>
                                    <a:pt x="9016740" y="3673645"/>
                                    <a:pt x="9022709" y="3683133"/>
                                  </a:cubicBezTo>
                                  <a:cubicBezTo>
                                    <a:pt x="9028727" y="3692604"/>
                                    <a:pt x="9037679" y="3693162"/>
                                    <a:pt x="9037679" y="3693162"/>
                                  </a:cubicBezTo>
                                  <a:cubicBezTo>
                                    <a:pt x="9037679" y="3693162"/>
                                    <a:pt x="9023894" y="3670280"/>
                                    <a:pt x="9029914" y="3667489"/>
                                  </a:cubicBezTo>
                                  <a:cubicBezTo>
                                    <a:pt x="9035898" y="3664716"/>
                                    <a:pt x="9037679" y="3662500"/>
                                    <a:pt x="9022080" y="3652995"/>
                                  </a:cubicBezTo>
                                  <a:cubicBezTo>
                                    <a:pt x="9006483" y="3643541"/>
                                    <a:pt x="8993886" y="3645757"/>
                                    <a:pt x="8981882" y="3644065"/>
                                  </a:cubicBezTo>
                                  <a:cubicBezTo>
                                    <a:pt x="8969895" y="3642391"/>
                                    <a:pt x="8969895" y="3652437"/>
                                    <a:pt x="8960859" y="3629013"/>
                                  </a:cubicBezTo>
                                  <a:cubicBezTo>
                                    <a:pt x="8951822" y="3605590"/>
                                    <a:pt x="8959078" y="3591096"/>
                                    <a:pt x="8959078" y="3586039"/>
                                  </a:cubicBezTo>
                                  <a:cubicBezTo>
                                    <a:pt x="8959078" y="3581050"/>
                                    <a:pt x="8965656" y="3593852"/>
                                    <a:pt x="8972896" y="3577650"/>
                                  </a:cubicBezTo>
                                  <a:cubicBezTo>
                                    <a:pt x="8980068" y="3561499"/>
                                    <a:pt x="8981882" y="3548662"/>
                                    <a:pt x="8980661" y="3533069"/>
                                  </a:cubicBezTo>
                                  <a:cubicBezTo>
                                    <a:pt x="8979474" y="3517459"/>
                                    <a:pt x="8991461" y="3511303"/>
                                    <a:pt x="8982442" y="3510745"/>
                                  </a:cubicBezTo>
                                  <a:cubicBezTo>
                                    <a:pt x="8973405" y="3510187"/>
                                    <a:pt x="8947041" y="3510745"/>
                                    <a:pt x="8941056" y="3506280"/>
                                  </a:cubicBezTo>
                                  <a:close/>
                                  <a:moveTo>
                                    <a:pt x="9083930" y="3806052"/>
                                  </a:moveTo>
                                  <a:cubicBezTo>
                                    <a:pt x="9085744" y="3817350"/>
                                    <a:pt x="9073164" y="3802890"/>
                                    <a:pt x="9068417" y="3809367"/>
                                  </a:cubicBezTo>
                                  <a:cubicBezTo>
                                    <a:pt x="9063703" y="3815879"/>
                                    <a:pt x="9061212" y="3814577"/>
                                    <a:pt x="9053564" y="3817739"/>
                                  </a:cubicBezTo>
                                  <a:cubicBezTo>
                                    <a:pt x="9045918" y="3820902"/>
                                    <a:pt x="9027455" y="3838051"/>
                                    <a:pt x="9027455" y="3838051"/>
                                  </a:cubicBezTo>
                                  <a:cubicBezTo>
                                    <a:pt x="9027455" y="3838051"/>
                                    <a:pt x="9027235" y="3826990"/>
                                    <a:pt x="9027659" y="3824453"/>
                                  </a:cubicBezTo>
                                  <a:cubicBezTo>
                                    <a:pt x="9028100" y="3821934"/>
                                    <a:pt x="9022030" y="3808978"/>
                                    <a:pt x="9016418" y="3817739"/>
                                  </a:cubicBezTo>
                                  <a:cubicBezTo>
                                    <a:pt x="9010790" y="3826517"/>
                                    <a:pt x="9005364" y="3832199"/>
                                    <a:pt x="8992733" y="3838440"/>
                                  </a:cubicBezTo>
                                  <a:cubicBezTo>
                                    <a:pt x="8980102" y="3844765"/>
                                    <a:pt x="8972269" y="3853932"/>
                                    <a:pt x="8970726" y="3865229"/>
                                  </a:cubicBezTo>
                                  <a:cubicBezTo>
                                    <a:pt x="8969098" y="3876510"/>
                                    <a:pt x="8978356" y="3876121"/>
                                    <a:pt x="8978356" y="3876121"/>
                                  </a:cubicBezTo>
                                  <a:cubicBezTo>
                                    <a:pt x="8978356" y="3876121"/>
                                    <a:pt x="8983306" y="3872332"/>
                                    <a:pt x="8991665" y="3859377"/>
                                  </a:cubicBezTo>
                                  <a:cubicBezTo>
                                    <a:pt x="8999989" y="3846423"/>
                                    <a:pt x="9001532" y="3846811"/>
                                    <a:pt x="9016622" y="3844917"/>
                                  </a:cubicBezTo>
                                  <a:cubicBezTo>
                                    <a:pt x="9031744" y="3843108"/>
                                    <a:pt x="9030558" y="3843260"/>
                                    <a:pt x="9035339" y="3851395"/>
                                  </a:cubicBezTo>
                                  <a:cubicBezTo>
                                    <a:pt x="9040104" y="3859614"/>
                                    <a:pt x="9036458" y="3871944"/>
                                    <a:pt x="9036899" y="3880941"/>
                                  </a:cubicBezTo>
                                  <a:cubicBezTo>
                                    <a:pt x="9037323" y="3889904"/>
                                    <a:pt x="9036458" y="3900779"/>
                                    <a:pt x="9051938" y="3906022"/>
                                  </a:cubicBezTo>
                                  <a:cubicBezTo>
                                    <a:pt x="9067535" y="3911282"/>
                                    <a:pt x="9060092" y="3906462"/>
                                    <a:pt x="9074266" y="3905193"/>
                                  </a:cubicBezTo>
                                  <a:cubicBezTo>
                                    <a:pt x="9088491" y="3903942"/>
                                    <a:pt x="9088253" y="3904331"/>
                                    <a:pt x="9086185" y="3897211"/>
                                  </a:cubicBezTo>
                                  <a:cubicBezTo>
                                    <a:pt x="9084168" y="3890107"/>
                                    <a:pt x="9079895" y="3883867"/>
                                    <a:pt x="9078945" y="3875495"/>
                                  </a:cubicBezTo>
                                  <a:cubicBezTo>
                                    <a:pt x="9078081" y="3867124"/>
                                    <a:pt x="9087135" y="3863572"/>
                                    <a:pt x="9090033" y="3861897"/>
                                  </a:cubicBezTo>
                                  <a:cubicBezTo>
                                    <a:pt x="9092967" y="3860240"/>
                                    <a:pt x="9094781" y="3870286"/>
                                    <a:pt x="9099054" y="3880704"/>
                                  </a:cubicBezTo>
                                  <a:cubicBezTo>
                                    <a:pt x="9103326" y="3891224"/>
                                    <a:pt x="9105123" y="3890733"/>
                                    <a:pt x="9106937" y="3882801"/>
                                  </a:cubicBezTo>
                                  <a:cubicBezTo>
                                    <a:pt x="9108751" y="3874853"/>
                                    <a:pt x="9113668" y="3856062"/>
                                    <a:pt x="9111887" y="3845983"/>
                                  </a:cubicBezTo>
                                  <a:cubicBezTo>
                                    <a:pt x="9110057" y="3835954"/>
                                    <a:pt x="9109192" y="3828208"/>
                                    <a:pt x="9109192" y="3819836"/>
                                  </a:cubicBezTo>
                                  <a:cubicBezTo>
                                    <a:pt x="9109192" y="3811499"/>
                                    <a:pt x="9102190" y="3801436"/>
                                    <a:pt x="9098154" y="3798510"/>
                                  </a:cubicBezTo>
                                  <a:cubicBezTo>
                                    <a:pt x="9094069" y="3795550"/>
                                    <a:pt x="9080132" y="3783255"/>
                                    <a:pt x="9080132" y="3783255"/>
                                  </a:cubicBezTo>
                                  <a:cubicBezTo>
                                    <a:pt x="9080132" y="3783255"/>
                                    <a:pt x="9082184" y="3794755"/>
                                    <a:pt x="9083930" y="3806052"/>
                                  </a:cubicBezTo>
                                  <a:close/>
                                  <a:moveTo>
                                    <a:pt x="9014824" y="3737760"/>
                                  </a:moveTo>
                                  <a:cubicBezTo>
                                    <a:pt x="9014824" y="3737760"/>
                                    <a:pt x="9015146" y="3730640"/>
                                    <a:pt x="9002125" y="3717888"/>
                                  </a:cubicBezTo>
                                  <a:cubicBezTo>
                                    <a:pt x="8989053" y="3705085"/>
                                    <a:pt x="8988732" y="3701415"/>
                                    <a:pt x="8968811" y="3697982"/>
                                  </a:cubicBezTo>
                                  <a:cubicBezTo>
                                    <a:pt x="8948974" y="3694583"/>
                                    <a:pt x="8929070" y="3699707"/>
                                    <a:pt x="8937462" y="3721000"/>
                                  </a:cubicBezTo>
                                  <a:cubicBezTo>
                                    <a:pt x="8945854" y="3742293"/>
                                    <a:pt x="8948313" y="3745421"/>
                                    <a:pt x="8965132" y="3747992"/>
                                  </a:cubicBezTo>
                                  <a:cubicBezTo>
                                    <a:pt x="8981882" y="3750512"/>
                                    <a:pt x="8992139" y="3741430"/>
                                    <a:pt x="8992139" y="3741430"/>
                                  </a:cubicBezTo>
                                  <a:cubicBezTo>
                                    <a:pt x="8992139" y="3741430"/>
                                    <a:pt x="8993411" y="3744830"/>
                                    <a:pt x="8977525" y="3754774"/>
                                  </a:cubicBezTo>
                                  <a:cubicBezTo>
                                    <a:pt x="8961690" y="3764735"/>
                                    <a:pt x="8959824" y="3783728"/>
                                    <a:pt x="8972269" y="3791119"/>
                                  </a:cubicBezTo>
                                  <a:cubicBezTo>
                                    <a:pt x="8984697" y="3798510"/>
                                    <a:pt x="8984374" y="3809841"/>
                                    <a:pt x="8991546" y="3804158"/>
                                  </a:cubicBezTo>
                                  <a:cubicBezTo>
                                    <a:pt x="8998683" y="3798510"/>
                                    <a:pt x="9003940" y="3778908"/>
                                    <a:pt x="9018555" y="3765277"/>
                                  </a:cubicBezTo>
                                  <a:cubicBezTo>
                                    <a:pt x="9033169" y="3751662"/>
                                    <a:pt x="9034068" y="3749683"/>
                                    <a:pt x="9035983" y="3735189"/>
                                  </a:cubicBezTo>
                                  <a:cubicBezTo>
                                    <a:pt x="9037797" y="3720729"/>
                                    <a:pt x="9036288" y="3709077"/>
                                    <a:pt x="9036288" y="3709077"/>
                                  </a:cubicBezTo>
                                  <a:lnTo>
                                    <a:pt x="9014824" y="3737760"/>
                                  </a:lnTo>
                                  <a:close/>
                                  <a:moveTo>
                                    <a:pt x="9048852" y="3696866"/>
                                  </a:moveTo>
                                  <a:cubicBezTo>
                                    <a:pt x="9047020" y="3698303"/>
                                    <a:pt x="9036644" y="3695801"/>
                                    <a:pt x="9047461" y="3706269"/>
                                  </a:cubicBezTo>
                                  <a:cubicBezTo>
                                    <a:pt x="9058278" y="3716704"/>
                                    <a:pt x="9068162" y="3719038"/>
                                    <a:pt x="9066823" y="3726733"/>
                                  </a:cubicBezTo>
                                  <a:cubicBezTo>
                                    <a:pt x="9065483" y="3734513"/>
                                    <a:pt x="9066383" y="3735984"/>
                                    <a:pt x="9060330" y="3735105"/>
                                  </a:cubicBezTo>
                                  <a:cubicBezTo>
                                    <a:pt x="9054226" y="3734276"/>
                                    <a:pt x="9052412" y="3732822"/>
                                    <a:pt x="9049716" y="3732619"/>
                                  </a:cubicBezTo>
                                  <a:cubicBezTo>
                                    <a:pt x="9047020" y="3732416"/>
                                    <a:pt x="9046630" y="3737642"/>
                                    <a:pt x="9048411" y="3742462"/>
                                  </a:cubicBezTo>
                                  <a:cubicBezTo>
                                    <a:pt x="9050157" y="3747265"/>
                                    <a:pt x="9049716" y="3741819"/>
                                    <a:pt x="9054905" y="3749954"/>
                                  </a:cubicBezTo>
                                  <a:cubicBezTo>
                                    <a:pt x="9060092" y="3758140"/>
                                    <a:pt x="9058753" y="3760863"/>
                                    <a:pt x="9060330" y="3770266"/>
                                  </a:cubicBezTo>
                                  <a:cubicBezTo>
                                    <a:pt x="9061906" y="3779669"/>
                                    <a:pt x="9065958" y="3775086"/>
                                    <a:pt x="9065958" y="3775086"/>
                                  </a:cubicBezTo>
                                  <a:cubicBezTo>
                                    <a:pt x="9065958" y="3775086"/>
                                    <a:pt x="9064602" y="3752491"/>
                                    <a:pt x="9065281" y="3747908"/>
                                  </a:cubicBezTo>
                                  <a:cubicBezTo>
                                    <a:pt x="9065958" y="3743291"/>
                                    <a:pt x="9063449" y="3732179"/>
                                    <a:pt x="9071096" y="3735748"/>
                                  </a:cubicBezTo>
                                  <a:cubicBezTo>
                                    <a:pt x="9078793" y="3739299"/>
                                    <a:pt x="9076724" y="3752728"/>
                                    <a:pt x="9081234" y="3740162"/>
                                  </a:cubicBezTo>
                                  <a:cubicBezTo>
                                    <a:pt x="9085744" y="3727596"/>
                                    <a:pt x="9083727" y="3716501"/>
                                    <a:pt x="9081505" y="3706472"/>
                                  </a:cubicBezTo>
                                  <a:cubicBezTo>
                                    <a:pt x="9079268" y="3696392"/>
                                    <a:pt x="9071333" y="3696003"/>
                                    <a:pt x="9062110" y="3696003"/>
                                  </a:cubicBezTo>
                                  <a:cubicBezTo>
                                    <a:pt x="9052887" y="3696003"/>
                                    <a:pt x="9048852" y="3696866"/>
                                    <a:pt x="9048852" y="3696866"/>
                                  </a:cubicBezTo>
                                  <a:close/>
                                  <a:moveTo>
                                    <a:pt x="8893499" y="3735545"/>
                                  </a:moveTo>
                                  <a:cubicBezTo>
                                    <a:pt x="8889024" y="3736644"/>
                                    <a:pt x="8886260" y="3740990"/>
                                    <a:pt x="8883564" y="3756279"/>
                                  </a:cubicBezTo>
                                  <a:cubicBezTo>
                                    <a:pt x="8880834" y="3771534"/>
                                    <a:pt x="8872272" y="3779500"/>
                                    <a:pt x="8863083" y="3788480"/>
                                  </a:cubicBezTo>
                                  <a:cubicBezTo>
                                    <a:pt x="8853827" y="3797478"/>
                                    <a:pt x="8828802" y="3821527"/>
                                    <a:pt x="8827496" y="3826347"/>
                                  </a:cubicBezTo>
                                  <a:cubicBezTo>
                                    <a:pt x="8826072" y="3831134"/>
                                    <a:pt x="8825868" y="3828208"/>
                                    <a:pt x="8844604" y="3819396"/>
                                  </a:cubicBezTo>
                                  <a:cubicBezTo>
                                    <a:pt x="8863287" y="3810636"/>
                                    <a:pt x="8878139" y="3798949"/>
                                    <a:pt x="8880309" y="3787009"/>
                                  </a:cubicBezTo>
                                  <a:cubicBezTo>
                                    <a:pt x="8882648" y="3775086"/>
                                    <a:pt x="8878139" y="3782426"/>
                                    <a:pt x="8894618" y="3774680"/>
                                  </a:cubicBezTo>
                                  <a:cubicBezTo>
                                    <a:pt x="8911048" y="3766951"/>
                                    <a:pt x="8902688" y="3764414"/>
                                    <a:pt x="8903367" y="3752254"/>
                                  </a:cubicBezTo>
                                  <a:cubicBezTo>
                                    <a:pt x="8903994" y="3740162"/>
                                    <a:pt x="8901740" y="3733448"/>
                                    <a:pt x="8893499" y="3735545"/>
                                  </a:cubicBezTo>
                                  <a:close/>
                                  <a:moveTo>
                                    <a:pt x="9887750" y="4192366"/>
                                  </a:moveTo>
                                  <a:cubicBezTo>
                                    <a:pt x="9885715" y="4207892"/>
                                    <a:pt x="9892209" y="4212509"/>
                                    <a:pt x="9877798" y="4223891"/>
                                  </a:cubicBezTo>
                                  <a:cubicBezTo>
                                    <a:pt x="9863352" y="4235341"/>
                                    <a:pt x="9847196" y="4235341"/>
                                    <a:pt x="9831817" y="4237878"/>
                                  </a:cubicBezTo>
                                  <a:cubicBezTo>
                                    <a:pt x="9816542" y="4240364"/>
                                    <a:pt x="9827714" y="4235341"/>
                                    <a:pt x="9808743" y="4234783"/>
                                  </a:cubicBezTo>
                                  <a:cubicBezTo>
                                    <a:pt x="9789805" y="4234242"/>
                                    <a:pt x="9784990" y="4235629"/>
                                    <a:pt x="9793739" y="4245099"/>
                                  </a:cubicBezTo>
                                  <a:cubicBezTo>
                                    <a:pt x="9802402" y="4254621"/>
                                    <a:pt x="9800299" y="4263787"/>
                                    <a:pt x="9828224" y="4262671"/>
                                  </a:cubicBezTo>
                                  <a:cubicBezTo>
                                    <a:pt x="9856181" y="4261572"/>
                                    <a:pt x="9879273" y="4246520"/>
                                    <a:pt x="9897329" y="4240956"/>
                                  </a:cubicBezTo>
                                  <a:cubicBezTo>
                                    <a:pt x="9915335" y="4235341"/>
                                    <a:pt x="9913826" y="4220847"/>
                                    <a:pt x="9915335" y="4214166"/>
                                  </a:cubicBezTo>
                                  <a:cubicBezTo>
                                    <a:pt x="9916844" y="4207452"/>
                                    <a:pt x="9889802" y="4175657"/>
                                    <a:pt x="9887750" y="4192366"/>
                                  </a:cubicBezTo>
                                  <a:close/>
                                  <a:moveTo>
                                    <a:pt x="9965757" y="4225870"/>
                                  </a:moveTo>
                                  <a:cubicBezTo>
                                    <a:pt x="9973471" y="4236812"/>
                                    <a:pt x="9970538" y="4235104"/>
                                    <a:pt x="9980439" y="4249564"/>
                                  </a:cubicBezTo>
                                  <a:cubicBezTo>
                                    <a:pt x="9990374" y="4264058"/>
                                    <a:pt x="10006023" y="4266595"/>
                                    <a:pt x="10017704" y="4270502"/>
                                  </a:cubicBezTo>
                                  <a:cubicBezTo>
                                    <a:pt x="10029386" y="4274375"/>
                                    <a:pt x="10017738" y="4266308"/>
                                    <a:pt x="10009024" y="4254621"/>
                                  </a:cubicBezTo>
                                  <a:cubicBezTo>
                                    <a:pt x="10000309" y="4242884"/>
                                    <a:pt x="9999682" y="4236457"/>
                                    <a:pt x="9986780" y="4224754"/>
                                  </a:cubicBezTo>
                                  <a:cubicBezTo>
                                    <a:pt x="9973860" y="4213067"/>
                                    <a:pt x="9952244" y="4206624"/>
                                    <a:pt x="9965757" y="4225870"/>
                                  </a:cubicBezTo>
                                  <a:close/>
                                  <a:moveTo>
                                    <a:pt x="8951551" y="3287890"/>
                                  </a:moveTo>
                                  <a:cubicBezTo>
                                    <a:pt x="8913064" y="3312294"/>
                                    <a:pt x="8895720" y="3310485"/>
                                    <a:pt x="8911048" y="3341451"/>
                                  </a:cubicBezTo>
                                  <a:cubicBezTo>
                                    <a:pt x="8926323" y="3372418"/>
                                    <a:pt x="8935953" y="3385525"/>
                                    <a:pt x="8938055" y="3391377"/>
                                  </a:cubicBezTo>
                                  <a:cubicBezTo>
                                    <a:pt x="8940107" y="3397212"/>
                                    <a:pt x="8947957" y="3387470"/>
                                    <a:pt x="8958400" y="3362930"/>
                                  </a:cubicBezTo>
                                  <a:cubicBezTo>
                                    <a:pt x="8968980" y="3338356"/>
                                    <a:pt x="8970167" y="3306290"/>
                                    <a:pt x="8974372" y="3296566"/>
                                  </a:cubicBezTo>
                                  <a:cubicBezTo>
                                    <a:pt x="8978593" y="3286774"/>
                                    <a:pt x="8964742" y="3279501"/>
                                    <a:pt x="8951551" y="3287890"/>
                                  </a:cubicBezTo>
                                  <a:close/>
                                  <a:moveTo>
                                    <a:pt x="9610598" y="2084418"/>
                                  </a:moveTo>
                                  <a:cubicBezTo>
                                    <a:pt x="9614819" y="2100604"/>
                                    <a:pt x="9618991" y="2125701"/>
                                    <a:pt x="9609395" y="2128458"/>
                                  </a:cubicBezTo>
                                  <a:cubicBezTo>
                                    <a:pt x="9599782" y="2131266"/>
                                    <a:pt x="9593169" y="2149125"/>
                                    <a:pt x="9590795" y="2167560"/>
                                  </a:cubicBezTo>
                                  <a:cubicBezTo>
                                    <a:pt x="9588371" y="2185927"/>
                                    <a:pt x="9583590" y="2209350"/>
                                    <a:pt x="9593763" y="2223895"/>
                                  </a:cubicBezTo>
                                  <a:cubicBezTo>
                                    <a:pt x="9604020" y="2238355"/>
                                    <a:pt x="9596763" y="2239454"/>
                                    <a:pt x="9596763" y="2251784"/>
                                  </a:cubicBezTo>
                                  <a:cubicBezTo>
                                    <a:pt x="9596763" y="2264028"/>
                                    <a:pt x="9600374" y="2295265"/>
                                    <a:pt x="9594356" y="2313683"/>
                                  </a:cubicBezTo>
                                  <a:cubicBezTo>
                                    <a:pt x="9588371" y="2332084"/>
                                    <a:pt x="9584777" y="2336549"/>
                                    <a:pt x="9587185" y="2356066"/>
                                  </a:cubicBezTo>
                                  <a:cubicBezTo>
                                    <a:pt x="9589558" y="2375582"/>
                                    <a:pt x="9587185" y="2379489"/>
                                    <a:pt x="9587185" y="2407412"/>
                                  </a:cubicBezTo>
                                  <a:cubicBezTo>
                                    <a:pt x="9587185" y="2435300"/>
                                    <a:pt x="9585404" y="2457574"/>
                                    <a:pt x="9586591" y="2468719"/>
                                  </a:cubicBezTo>
                                  <a:cubicBezTo>
                                    <a:pt x="9587828" y="2479932"/>
                                    <a:pt x="9593763" y="2463189"/>
                                    <a:pt x="9597967" y="2459282"/>
                                  </a:cubicBezTo>
                                  <a:cubicBezTo>
                                    <a:pt x="9602155" y="2455375"/>
                                    <a:pt x="9618397" y="2453109"/>
                                    <a:pt x="9627383" y="2462631"/>
                                  </a:cubicBezTo>
                                  <a:cubicBezTo>
                                    <a:pt x="9636453" y="2472119"/>
                                    <a:pt x="9636453" y="2472119"/>
                                    <a:pt x="9636453" y="2472119"/>
                                  </a:cubicBezTo>
                                  <a:cubicBezTo>
                                    <a:pt x="9636453" y="2472119"/>
                                    <a:pt x="9650831" y="2478241"/>
                                    <a:pt x="9631029" y="2435859"/>
                                  </a:cubicBezTo>
                                  <a:cubicBezTo>
                                    <a:pt x="9611175" y="2393425"/>
                                    <a:pt x="9607614" y="2402389"/>
                                    <a:pt x="9613005" y="2363879"/>
                                  </a:cubicBezTo>
                                  <a:cubicBezTo>
                                    <a:pt x="9618397" y="2325403"/>
                                    <a:pt x="9621398" y="2324862"/>
                                    <a:pt x="9641794" y="2320905"/>
                                  </a:cubicBezTo>
                                  <a:cubicBezTo>
                                    <a:pt x="9662224" y="2317032"/>
                                    <a:pt x="9673007" y="2344920"/>
                                    <a:pt x="9675449" y="2347677"/>
                                  </a:cubicBezTo>
                                  <a:cubicBezTo>
                                    <a:pt x="9677873" y="2350535"/>
                                    <a:pt x="9673635" y="2338206"/>
                                    <a:pt x="9666428" y="2316491"/>
                                  </a:cubicBezTo>
                                  <a:cubicBezTo>
                                    <a:pt x="9659257" y="2294724"/>
                                    <a:pt x="9652594" y="2287486"/>
                                    <a:pt x="9650220" y="2260155"/>
                                  </a:cubicBezTo>
                                  <a:cubicBezTo>
                                    <a:pt x="9647813" y="2232825"/>
                                    <a:pt x="9639387" y="2209908"/>
                                    <a:pt x="9628604" y="2202129"/>
                                  </a:cubicBezTo>
                                  <a:cubicBezTo>
                                    <a:pt x="9617804" y="2194349"/>
                                    <a:pt x="9623229" y="2181462"/>
                                    <a:pt x="9628010" y="2170891"/>
                                  </a:cubicBezTo>
                                  <a:cubicBezTo>
                                    <a:pt x="9632808" y="2160287"/>
                                    <a:pt x="9634622" y="2144102"/>
                                    <a:pt x="9632249" y="2125701"/>
                                  </a:cubicBezTo>
                                  <a:cubicBezTo>
                                    <a:pt x="9629791" y="2107284"/>
                                    <a:pt x="9624365" y="2081611"/>
                                    <a:pt x="9621449" y="2071582"/>
                                  </a:cubicBezTo>
                                  <a:cubicBezTo>
                                    <a:pt x="9618397" y="2061536"/>
                                    <a:pt x="9606394" y="2077704"/>
                                    <a:pt x="9606394" y="2077704"/>
                                  </a:cubicBezTo>
                                  <a:lnTo>
                                    <a:pt x="9610598" y="2084418"/>
                                  </a:lnTo>
                                  <a:close/>
                                  <a:moveTo>
                                    <a:pt x="9592576" y="2511728"/>
                                  </a:moveTo>
                                  <a:cubicBezTo>
                                    <a:pt x="9593763" y="2523972"/>
                                    <a:pt x="9594983" y="2535118"/>
                                    <a:pt x="9586591" y="2549070"/>
                                  </a:cubicBezTo>
                                  <a:cubicBezTo>
                                    <a:pt x="9578164" y="2563006"/>
                                    <a:pt x="9584184" y="2566355"/>
                                    <a:pt x="9579385" y="2585872"/>
                                  </a:cubicBezTo>
                                  <a:cubicBezTo>
                                    <a:pt x="9574587" y="2605389"/>
                                    <a:pt x="9551157" y="2585872"/>
                                    <a:pt x="9551157" y="2589829"/>
                                  </a:cubicBezTo>
                                  <a:cubicBezTo>
                                    <a:pt x="9551157" y="2593702"/>
                                    <a:pt x="9547545" y="2607689"/>
                                    <a:pt x="9541526" y="2612661"/>
                                  </a:cubicBezTo>
                                  <a:cubicBezTo>
                                    <a:pt x="9535558" y="2617684"/>
                                    <a:pt x="9515077" y="2618817"/>
                                    <a:pt x="9521097" y="2638334"/>
                                  </a:cubicBezTo>
                                  <a:cubicBezTo>
                                    <a:pt x="9527115" y="2657851"/>
                                    <a:pt x="9537966" y="2678467"/>
                                    <a:pt x="9537966" y="2678467"/>
                                  </a:cubicBezTo>
                                  <a:cubicBezTo>
                                    <a:pt x="9537966" y="2678467"/>
                                    <a:pt x="9549970" y="2667322"/>
                                    <a:pt x="9553530" y="2666223"/>
                                  </a:cubicBezTo>
                                  <a:cubicBezTo>
                                    <a:pt x="9557175" y="2665106"/>
                                    <a:pt x="9566755" y="2662350"/>
                                    <a:pt x="9566755" y="2662350"/>
                                  </a:cubicBezTo>
                                  <a:cubicBezTo>
                                    <a:pt x="9566755" y="2662350"/>
                                    <a:pt x="9564974" y="2656735"/>
                                    <a:pt x="9551750" y="2650612"/>
                                  </a:cubicBezTo>
                                  <a:cubicBezTo>
                                    <a:pt x="9538525" y="2644490"/>
                                    <a:pt x="9539712" y="2631620"/>
                                    <a:pt x="9541526" y="2627747"/>
                                  </a:cubicBezTo>
                                  <a:cubicBezTo>
                                    <a:pt x="9543358" y="2623789"/>
                                    <a:pt x="9560142" y="2628846"/>
                                    <a:pt x="9570959" y="2627747"/>
                                  </a:cubicBezTo>
                                  <a:cubicBezTo>
                                    <a:pt x="9581759" y="2626647"/>
                                    <a:pt x="9590795" y="2621033"/>
                                    <a:pt x="9604020" y="2631620"/>
                                  </a:cubicBezTo>
                                  <a:cubicBezTo>
                                    <a:pt x="9617211" y="2642207"/>
                                    <a:pt x="9636453" y="2646147"/>
                                    <a:pt x="9636453" y="2646147"/>
                                  </a:cubicBezTo>
                                  <a:cubicBezTo>
                                    <a:pt x="9636453" y="2646147"/>
                                    <a:pt x="9638827" y="2630504"/>
                                    <a:pt x="9644795" y="2619375"/>
                                  </a:cubicBezTo>
                                  <a:cubicBezTo>
                                    <a:pt x="9650831" y="2608230"/>
                                    <a:pt x="9668242" y="2613202"/>
                                    <a:pt x="9685672" y="2608230"/>
                                  </a:cubicBezTo>
                                  <a:cubicBezTo>
                                    <a:pt x="9703084" y="2603173"/>
                                    <a:pt x="9716274" y="2600416"/>
                                    <a:pt x="9710306" y="2593144"/>
                                  </a:cubicBezTo>
                                  <a:cubicBezTo>
                                    <a:pt x="9704288" y="2585872"/>
                                    <a:pt x="9704881" y="2569720"/>
                                    <a:pt x="9701236" y="2557442"/>
                                  </a:cubicBezTo>
                                  <a:cubicBezTo>
                                    <a:pt x="9697675" y="2545146"/>
                                    <a:pt x="9686231" y="2556884"/>
                                    <a:pt x="9677229" y="2561349"/>
                                  </a:cubicBezTo>
                                  <a:cubicBezTo>
                                    <a:pt x="9668242" y="2565813"/>
                                    <a:pt x="9656833" y="2562448"/>
                                    <a:pt x="9644795" y="2554668"/>
                                  </a:cubicBezTo>
                                  <a:cubicBezTo>
                                    <a:pt x="9632808" y="2546855"/>
                                    <a:pt x="9611175" y="2517309"/>
                                    <a:pt x="9603393" y="2505571"/>
                                  </a:cubicBezTo>
                                  <a:cubicBezTo>
                                    <a:pt x="9603393" y="2505571"/>
                                    <a:pt x="9591339" y="2499449"/>
                                    <a:pt x="9592576" y="2511728"/>
                                  </a:cubicBezTo>
                                  <a:close/>
                                  <a:moveTo>
                                    <a:pt x="9538797" y="2694669"/>
                                  </a:moveTo>
                                  <a:cubicBezTo>
                                    <a:pt x="9533101" y="2697460"/>
                                    <a:pt x="9525776" y="2712241"/>
                                    <a:pt x="9527115" y="2728545"/>
                                  </a:cubicBezTo>
                                  <a:cubicBezTo>
                                    <a:pt x="9528454" y="2744865"/>
                                    <a:pt x="9542391" y="2727293"/>
                                    <a:pt x="9524385" y="2777490"/>
                                  </a:cubicBezTo>
                                  <a:cubicBezTo>
                                    <a:pt x="9506414" y="2827702"/>
                                    <a:pt x="9497344" y="2839000"/>
                                    <a:pt x="9479796" y="2851989"/>
                                  </a:cubicBezTo>
                                  <a:cubicBezTo>
                                    <a:pt x="9462248" y="2864944"/>
                                    <a:pt x="9446057" y="2864944"/>
                                    <a:pt x="9439292" y="2861595"/>
                                  </a:cubicBezTo>
                                  <a:cubicBezTo>
                                    <a:pt x="9432510" y="2858280"/>
                                    <a:pt x="9441106" y="2846932"/>
                                    <a:pt x="9446057" y="2843583"/>
                                  </a:cubicBezTo>
                                  <a:cubicBezTo>
                                    <a:pt x="9451007" y="2840269"/>
                                    <a:pt x="9430696" y="2839000"/>
                                    <a:pt x="9422185" y="2840269"/>
                                  </a:cubicBezTo>
                                  <a:cubicBezTo>
                                    <a:pt x="9413624" y="2841520"/>
                                    <a:pt x="9421711" y="2851160"/>
                                    <a:pt x="9420795" y="2859058"/>
                                  </a:cubicBezTo>
                                  <a:cubicBezTo>
                                    <a:pt x="9419930" y="2867041"/>
                                    <a:pt x="9403247" y="2888367"/>
                                    <a:pt x="9405078" y="2898008"/>
                                  </a:cubicBezTo>
                                  <a:cubicBezTo>
                                    <a:pt x="9406858" y="2907614"/>
                                    <a:pt x="9406858" y="2910573"/>
                                    <a:pt x="9396041" y="2913888"/>
                                  </a:cubicBezTo>
                                  <a:cubicBezTo>
                                    <a:pt x="9385191" y="2917254"/>
                                    <a:pt x="9378070" y="2905906"/>
                                    <a:pt x="9374899" y="2904248"/>
                                  </a:cubicBezTo>
                                  <a:cubicBezTo>
                                    <a:pt x="9371730" y="2902591"/>
                                    <a:pt x="9355538" y="2907208"/>
                                    <a:pt x="9334345" y="2910100"/>
                                  </a:cubicBezTo>
                                  <a:cubicBezTo>
                                    <a:pt x="9313169" y="2913026"/>
                                    <a:pt x="9307812" y="2920129"/>
                                    <a:pt x="9298792" y="2935655"/>
                                  </a:cubicBezTo>
                                  <a:cubicBezTo>
                                    <a:pt x="9289755" y="2951146"/>
                                    <a:pt x="9268579" y="2953632"/>
                                    <a:pt x="9253286" y="2959467"/>
                                  </a:cubicBezTo>
                                  <a:cubicBezTo>
                                    <a:pt x="9237960" y="2965319"/>
                                    <a:pt x="9243826" y="2987119"/>
                                    <a:pt x="9227160" y="2994628"/>
                                  </a:cubicBezTo>
                                  <a:cubicBezTo>
                                    <a:pt x="9210494" y="3002137"/>
                                    <a:pt x="9210494" y="3015955"/>
                                    <a:pt x="9209137" y="3027252"/>
                                  </a:cubicBezTo>
                                  <a:cubicBezTo>
                                    <a:pt x="9207833" y="3038550"/>
                                    <a:pt x="9219479" y="3030618"/>
                                    <a:pt x="9221293" y="3029789"/>
                                  </a:cubicBezTo>
                                  <a:cubicBezTo>
                                    <a:pt x="9223125" y="3028910"/>
                                    <a:pt x="9223125" y="3013875"/>
                                    <a:pt x="9233501" y="3015566"/>
                                  </a:cubicBezTo>
                                  <a:cubicBezTo>
                                    <a:pt x="9243826" y="3017223"/>
                                    <a:pt x="9245182" y="3017612"/>
                                    <a:pt x="9239757" y="3029349"/>
                                  </a:cubicBezTo>
                                  <a:cubicBezTo>
                                    <a:pt x="9234332" y="3041087"/>
                                    <a:pt x="9231229" y="3046938"/>
                                    <a:pt x="9225855" y="3056967"/>
                                  </a:cubicBezTo>
                                  <a:cubicBezTo>
                                    <a:pt x="9220429" y="3066996"/>
                                    <a:pt x="9227635" y="3071614"/>
                                    <a:pt x="9235722" y="3081693"/>
                                  </a:cubicBezTo>
                                  <a:cubicBezTo>
                                    <a:pt x="9243826" y="3091689"/>
                                    <a:pt x="9251507" y="3078734"/>
                                    <a:pt x="9268579" y="3060756"/>
                                  </a:cubicBezTo>
                                  <a:cubicBezTo>
                                    <a:pt x="9285720" y="3042744"/>
                                    <a:pt x="9287076" y="3038550"/>
                                    <a:pt x="9285720" y="3018052"/>
                                  </a:cubicBezTo>
                                  <a:cubicBezTo>
                                    <a:pt x="9284330" y="2997554"/>
                                    <a:pt x="9277565" y="2997114"/>
                                    <a:pt x="9265019" y="2991313"/>
                                  </a:cubicBezTo>
                                  <a:cubicBezTo>
                                    <a:pt x="9252388" y="2985428"/>
                                    <a:pt x="9249658" y="2991313"/>
                                    <a:pt x="9263628" y="2975348"/>
                                  </a:cubicBezTo>
                                  <a:cubicBezTo>
                                    <a:pt x="9277565" y="2959467"/>
                                    <a:pt x="9283906" y="2974959"/>
                                    <a:pt x="9293367" y="2967839"/>
                                  </a:cubicBezTo>
                                  <a:cubicBezTo>
                                    <a:pt x="9302827" y="2960736"/>
                                    <a:pt x="9325800" y="2961141"/>
                                    <a:pt x="9347858" y="2955730"/>
                                  </a:cubicBezTo>
                                  <a:cubicBezTo>
                                    <a:pt x="9369916" y="2950267"/>
                                    <a:pt x="9391142" y="2943198"/>
                                    <a:pt x="9392007" y="2950267"/>
                                  </a:cubicBezTo>
                                  <a:cubicBezTo>
                                    <a:pt x="9392871" y="2957421"/>
                                    <a:pt x="9399687" y="2981233"/>
                                    <a:pt x="9400518" y="2986256"/>
                                  </a:cubicBezTo>
                                  <a:cubicBezTo>
                                    <a:pt x="9401433" y="2991313"/>
                                    <a:pt x="9415929" y="2979153"/>
                                    <a:pt x="9430696" y="2973691"/>
                                  </a:cubicBezTo>
                                  <a:cubicBezTo>
                                    <a:pt x="9445582" y="2968245"/>
                                    <a:pt x="9431646" y="2965793"/>
                                    <a:pt x="9430255" y="2956152"/>
                                  </a:cubicBezTo>
                                  <a:cubicBezTo>
                                    <a:pt x="9428916" y="2946512"/>
                                    <a:pt x="9437037" y="2941066"/>
                                    <a:pt x="9437037" y="2941066"/>
                                  </a:cubicBezTo>
                                  <a:cubicBezTo>
                                    <a:pt x="9437037" y="2941066"/>
                                    <a:pt x="9444718" y="2956981"/>
                                    <a:pt x="9468555" y="2945684"/>
                                  </a:cubicBezTo>
                                  <a:cubicBezTo>
                                    <a:pt x="9492426" y="2934386"/>
                                    <a:pt x="9494240" y="2929769"/>
                                    <a:pt x="9500548" y="2931426"/>
                                  </a:cubicBezTo>
                                  <a:cubicBezTo>
                                    <a:pt x="9506838" y="2933135"/>
                                    <a:pt x="9510924" y="2939409"/>
                                    <a:pt x="9520774" y="2933135"/>
                                  </a:cubicBezTo>
                                  <a:cubicBezTo>
                                    <a:pt x="9530727" y="2926843"/>
                                    <a:pt x="9532541" y="2932695"/>
                                    <a:pt x="9530727" y="2937752"/>
                                  </a:cubicBezTo>
                                  <a:cubicBezTo>
                                    <a:pt x="9528929" y="2942724"/>
                                    <a:pt x="9559549" y="2928112"/>
                                    <a:pt x="9566280" y="2923528"/>
                                  </a:cubicBezTo>
                                  <a:cubicBezTo>
                                    <a:pt x="9573044" y="2918911"/>
                                    <a:pt x="9569450" y="2923088"/>
                                    <a:pt x="9566720" y="2905517"/>
                                  </a:cubicBezTo>
                                  <a:cubicBezTo>
                                    <a:pt x="9564059" y="2887978"/>
                                    <a:pt x="9555463" y="2886710"/>
                                    <a:pt x="9560464" y="2864115"/>
                                  </a:cubicBezTo>
                                  <a:cubicBezTo>
                                    <a:pt x="9565398" y="2841520"/>
                                    <a:pt x="9564059" y="2839389"/>
                                    <a:pt x="9565398" y="2825166"/>
                                  </a:cubicBezTo>
                                  <a:cubicBezTo>
                                    <a:pt x="9566720" y="2810959"/>
                                    <a:pt x="9572146" y="2808896"/>
                                    <a:pt x="9575740" y="2808033"/>
                                  </a:cubicBezTo>
                                  <a:cubicBezTo>
                                    <a:pt x="9579385" y="2807239"/>
                                    <a:pt x="9579385" y="2788364"/>
                                    <a:pt x="9586997" y="2778369"/>
                                  </a:cubicBezTo>
                                  <a:cubicBezTo>
                                    <a:pt x="9594678" y="2768289"/>
                                    <a:pt x="9592847" y="2763706"/>
                                    <a:pt x="9592847" y="2740688"/>
                                  </a:cubicBezTo>
                                  <a:cubicBezTo>
                                    <a:pt x="9592847" y="2717687"/>
                                    <a:pt x="9580216" y="2721831"/>
                                    <a:pt x="9579385" y="2705561"/>
                                  </a:cubicBezTo>
                                  <a:cubicBezTo>
                                    <a:pt x="9578470" y="2689207"/>
                                    <a:pt x="9582471" y="2673326"/>
                                    <a:pt x="9582471" y="2673326"/>
                                  </a:cubicBezTo>
                                  <a:cubicBezTo>
                                    <a:pt x="9582471" y="2673326"/>
                                    <a:pt x="9556819" y="2682966"/>
                                    <a:pt x="9554157" y="2688818"/>
                                  </a:cubicBezTo>
                                  <a:cubicBezTo>
                                    <a:pt x="9551394" y="2694669"/>
                                    <a:pt x="9551394" y="2694669"/>
                                    <a:pt x="9551394" y="2694669"/>
                                  </a:cubicBezTo>
                                  <a:cubicBezTo>
                                    <a:pt x="9551394" y="2694669"/>
                                    <a:pt x="9547392" y="2690475"/>
                                    <a:pt x="9538797" y="2694669"/>
                                  </a:cubicBezTo>
                                  <a:close/>
                                  <a:moveTo>
                                    <a:pt x="9370712" y="2946089"/>
                                  </a:moveTo>
                                  <a:cubicBezTo>
                                    <a:pt x="9344127" y="2950504"/>
                                    <a:pt x="9325326" y="2953345"/>
                                    <a:pt x="9309558" y="2958368"/>
                                  </a:cubicBezTo>
                                  <a:cubicBezTo>
                                    <a:pt x="9293757" y="2963425"/>
                                    <a:pt x="9290400" y="2970342"/>
                                    <a:pt x="9292858" y="2986054"/>
                                  </a:cubicBezTo>
                                  <a:cubicBezTo>
                                    <a:pt x="9295316" y="3001816"/>
                                    <a:pt x="9301521" y="3017544"/>
                                    <a:pt x="9303658" y="3025713"/>
                                  </a:cubicBezTo>
                                  <a:cubicBezTo>
                                    <a:pt x="9305844" y="3033899"/>
                                    <a:pt x="9314475" y="3025713"/>
                                    <a:pt x="9329326" y="3017849"/>
                                  </a:cubicBezTo>
                                  <a:cubicBezTo>
                                    <a:pt x="9344127" y="3009951"/>
                                    <a:pt x="9343212" y="2987001"/>
                                    <a:pt x="9357437" y="2987001"/>
                                  </a:cubicBezTo>
                                  <a:cubicBezTo>
                                    <a:pt x="9371661" y="2987001"/>
                                    <a:pt x="9366389" y="3003406"/>
                                    <a:pt x="9385513" y="2980405"/>
                                  </a:cubicBezTo>
                                  <a:cubicBezTo>
                                    <a:pt x="9404688" y="2957421"/>
                                    <a:pt x="9390142" y="2955526"/>
                                    <a:pt x="9390735" y="2943908"/>
                                  </a:cubicBezTo>
                                  <a:cubicBezTo>
                                    <a:pt x="9391380" y="2932255"/>
                                    <a:pt x="9370712" y="2946089"/>
                                    <a:pt x="9370712" y="2946089"/>
                                  </a:cubicBezTo>
                                  <a:close/>
                                  <a:moveTo>
                                    <a:pt x="11053561" y="1707068"/>
                                  </a:moveTo>
                                  <a:cubicBezTo>
                                    <a:pt x="11025095" y="1701538"/>
                                    <a:pt x="11016854" y="1695365"/>
                                    <a:pt x="11014227" y="1705647"/>
                                  </a:cubicBezTo>
                                  <a:cubicBezTo>
                                    <a:pt x="11011497" y="1715998"/>
                                    <a:pt x="11008496" y="1719347"/>
                                    <a:pt x="11026502" y="1725756"/>
                                  </a:cubicBezTo>
                                  <a:cubicBezTo>
                                    <a:pt x="11044558" y="1732183"/>
                                    <a:pt x="11053527" y="1721004"/>
                                    <a:pt x="11070396" y="1733570"/>
                                  </a:cubicBezTo>
                                  <a:cubicBezTo>
                                    <a:pt x="11087181" y="1746085"/>
                                    <a:pt x="11091962" y="1745544"/>
                                    <a:pt x="11104881" y="1743886"/>
                                  </a:cubicBezTo>
                                  <a:cubicBezTo>
                                    <a:pt x="11117783" y="1742212"/>
                                    <a:pt x="11122887" y="1735785"/>
                                    <a:pt x="11122887" y="1735785"/>
                                  </a:cubicBezTo>
                                  <a:cubicBezTo>
                                    <a:pt x="11122887" y="1735785"/>
                                    <a:pt x="11075177" y="1711262"/>
                                    <a:pt x="11053561" y="1707068"/>
                                  </a:cubicBezTo>
                                  <a:close/>
                                  <a:moveTo>
                                    <a:pt x="10728293" y="1260123"/>
                                  </a:moveTo>
                                  <a:cubicBezTo>
                                    <a:pt x="10717832" y="1263032"/>
                                    <a:pt x="10709321" y="1253003"/>
                                    <a:pt x="10712067" y="1278524"/>
                                  </a:cubicBezTo>
                                  <a:cubicBezTo>
                                    <a:pt x="10714712" y="1303994"/>
                                    <a:pt x="10720579" y="1306971"/>
                                    <a:pt x="10753436" y="1302337"/>
                                  </a:cubicBezTo>
                                  <a:cubicBezTo>
                                    <a:pt x="10786344" y="1297753"/>
                                    <a:pt x="10761557" y="1301119"/>
                                    <a:pt x="10806622" y="1297753"/>
                                  </a:cubicBezTo>
                                  <a:cubicBezTo>
                                    <a:pt x="10851635" y="1294439"/>
                                    <a:pt x="10861079" y="1288113"/>
                                    <a:pt x="10861079" y="1288113"/>
                                  </a:cubicBezTo>
                                  <a:cubicBezTo>
                                    <a:pt x="10861079" y="1288113"/>
                                    <a:pt x="10854772" y="1275564"/>
                                    <a:pt x="10839479" y="1263861"/>
                                  </a:cubicBezTo>
                                  <a:cubicBezTo>
                                    <a:pt x="10824169" y="1252174"/>
                                    <a:pt x="10803892" y="1271844"/>
                                    <a:pt x="10769203" y="1265958"/>
                                  </a:cubicBezTo>
                                  <a:cubicBezTo>
                                    <a:pt x="10734549" y="1260123"/>
                                    <a:pt x="10728293" y="1260123"/>
                                    <a:pt x="10728293" y="1260123"/>
                                  </a:cubicBezTo>
                                  <a:close/>
                                  <a:moveTo>
                                    <a:pt x="9713578" y="883162"/>
                                  </a:moveTo>
                                  <a:cubicBezTo>
                                    <a:pt x="9714019" y="892958"/>
                                    <a:pt x="9758609" y="920370"/>
                                    <a:pt x="9774801" y="928349"/>
                                  </a:cubicBezTo>
                                  <a:cubicBezTo>
                                    <a:pt x="9791043" y="936330"/>
                                    <a:pt x="9803589" y="932932"/>
                                    <a:pt x="9837888" y="929178"/>
                                  </a:cubicBezTo>
                                  <a:cubicBezTo>
                                    <a:pt x="9872135" y="925426"/>
                                    <a:pt x="9874830" y="910811"/>
                                    <a:pt x="9878832" y="902439"/>
                                  </a:cubicBezTo>
                                  <a:cubicBezTo>
                                    <a:pt x="9882867" y="894061"/>
                                    <a:pt x="9862640" y="896985"/>
                                    <a:pt x="9839702" y="892402"/>
                                  </a:cubicBezTo>
                                  <a:cubicBezTo>
                                    <a:pt x="9816661" y="887742"/>
                                    <a:pt x="9797807" y="896553"/>
                                    <a:pt x="9789686" y="892402"/>
                                  </a:cubicBezTo>
                                  <a:cubicBezTo>
                                    <a:pt x="9781582" y="888216"/>
                                    <a:pt x="9801860" y="884030"/>
                                    <a:pt x="9781582" y="876485"/>
                                  </a:cubicBezTo>
                                  <a:cubicBezTo>
                                    <a:pt x="9761254" y="868944"/>
                                    <a:pt x="9756354" y="878973"/>
                                    <a:pt x="9751844" y="875657"/>
                                  </a:cubicBezTo>
                                  <a:cubicBezTo>
                                    <a:pt x="9747369" y="872260"/>
                                    <a:pt x="9746453" y="865147"/>
                                    <a:pt x="9736552" y="864361"/>
                                  </a:cubicBezTo>
                                  <a:cubicBezTo>
                                    <a:pt x="9726650" y="863490"/>
                                    <a:pt x="9713103" y="873997"/>
                                    <a:pt x="9713578" y="883162"/>
                                  </a:cubicBezTo>
                                  <a:close/>
                                  <a:moveTo>
                                    <a:pt x="9537016" y="940477"/>
                                  </a:moveTo>
                                  <a:cubicBezTo>
                                    <a:pt x="9521487" y="946677"/>
                                    <a:pt x="9522606" y="952207"/>
                                    <a:pt x="9540153" y="966825"/>
                                  </a:cubicBezTo>
                                  <a:cubicBezTo>
                                    <a:pt x="9557735" y="981478"/>
                                    <a:pt x="9551902" y="978122"/>
                                    <a:pt x="9544222" y="988591"/>
                                  </a:cubicBezTo>
                                  <a:cubicBezTo>
                                    <a:pt x="9536626" y="999055"/>
                                    <a:pt x="9544222" y="988155"/>
                                    <a:pt x="9569450" y="999450"/>
                                  </a:cubicBezTo>
                                  <a:cubicBezTo>
                                    <a:pt x="9594678" y="1010748"/>
                                    <a:pt x="9605054" y="1031288"/>
                                    <a:pt x="9620805" y="1035871"/>
                                  </a:cubicBezTo>
                                  <a:cubicBezTo>
                                    <a:pt x="9636572" y="1040455"/>
                                    <a:pt x="9647372" y="1034610"/>
                                    <a:pt x="9647372" y="1034610"/>
                                  </a:cubicBezTo>
                                  <a:cubicBezTo>
                                    <a:pt x="9647372" y="1034610"/>
                                    <a:pt x="9641947" y="1017860"/>
                                    <a:pt x="9627094" y="997791"/>
                                  </a:cubicBezTo>
                                  <a:cubicBezTo>
                                    <a:pt x="9612259" y="977726"/>
                                    <a:pt x="9580216" y="971880"/>
                                    <a:pt x="9574350" y="954303"/>
                                  </a:cubicBezTo>
                                  <a:cubicBezTo>
                                    <a:pt x="9568534" y="936722"/>
                                    <a:pt x="9559074" y="931665"/>
                                    <a:pt x="9537016" y="940477"/>
                                  </a:cubicBezTo>
                                  <a:close/>
                                  <a:moveTo>
                                    <a:pt x="9697794" y="858511"/>
                                  </a:moveTo>
                                  <a:cubicBezTo>
                                    <a:pt x="9697794" y="858511"/>
                                    <a:pt x="9674855" y="844685"/>
                                    <a:pt x="9640133" y="822925"/>
                                  </a:cubicBezTo>
                                  <a:cubicBezTo>
                                    <a:pt x="9605478" y="801159"/>
                                    <a:pt x="9592406" y="795311"/>
                                    <a:pt x="9580690" y="793652"/>
                                  </a:cubicBezTo>
                                  <a:cubicBezTo>
                                    <a:pt x="9568925" y="791992"/>
                                    <a:pt x="9570840" y="805818"/>
                                    <a:pt x="9566280" y="816644"/>
                                  </a:cubicBezTo>
                                  <a:cubicBezTo>
                                    <a:pt x="9561804" y="827542"/>
                                    <a:pt x="9558633" y="825413"/>
                                    <a:pt x="9540577" y="816644"/>
                                  </a:cubicBezTo>
                                  <a:cubicBezTo>
                                    <a:pt x="9522606" y="807872"/>
                                    <a:pt x="9504549" y="794480"/>
                                    <a:pt x="9486137" y="790254"/>
                                  </a:cubicBezTo>
                                  <a:cubicBezTo>
                                    <a:pt x="9467640" y="786107"/>
                                    <a:pt x="9456433" y="801159"/>
                                    <a:pt x="9435256" y="822090"/>
                                  </a:cubicBezTo>
                                  <a:cubicBezTo>
                                    <a:pt x="9414098" y="842990"/>
                                    <a:pt x="9426255" y="848876"/>
                                    <a:pt x="9451923" y="879803"/>
                                  </a:cubicBezTo>
                                  <a:cubicBezTo>
                                    <a:pt x="9477575" y="910811"/>
                                    <a:pt x="9488867" y="912470"/>
                                    <a:pt x="9509534" y="900301"/>
                                  </a:cubicBezTo>
                                  <a:cubicBezTo>
                                    <a:pt x="9530286" y="888216"/>
                                    <a:pt x="9524385" y="880236"/>
                                    <a:pt x="9539271" y="886083"/>
                                  </a:cubicBezTo>
                                  <a:cubicBezTo>
                                    <a:pt x="9554157" y="891931"/>
                                    <a:pt x="9605478" y="880236"/>
                                    <a:pt x="9607292" y="880236"/>
                                  </a:cubicBezTo>
                                  <a:cubicBezTo>
                                    <a:pt x="9609090" y="880236"/>
                                    <a:pt x="9604139" y="908678"/>
                                    <a:pt x="9626671" y="901174"/>
                                  </a:cubicBezTo>
                                  <a:cubicBezTo>
                                    <a:pt x="9649118" y="893668"/>
                                    <a:pt x="9669870" y="889875"/>
                                    <a:pt x="9680246" y="878579"/>
                                  </a:cubicBezTo>
                                  <a:cubicBezTo>
                                    <a:pt x="9690537" y="867280"/>
                                    <a:pt x="9697794" y="858511"/>
                                    <a:pt x="9697794" y="858511"/>
                                  </a:cubicBezTo>
                                  <a:close/>
                                  <a:moveTo>
                                    <a:pt x="8138169" y="260947"/>
                                  </a:moveTo>
                                  <a:cubicBezTo>
                                    <a:pt x="8131591" y="266478"/>
                                    <a:pt x="8093138" y="263161"/>
                                    <a:pt x="8073302" y="294366"/>
                                  </a:cubicBezTo>
                                  <a:cubicBezTo>
                                    <a:pt x="8053500" y="325647"/>
                                    <a:pt x="8039715" y="303883"/>
                                    <a:pt x="8029458" y="322845"/>
                                  </a:cubicBezTo>
                                  <a:cubicBezTo>
                                    <a:pt x="8019336" y="341804"/>
                                    <a:pt x="8010859" y="364678"/>
                                    <a:pt x="8010859" y="364678"/>
                                  </a:cubicBezTo>
                                  <a:cubicBezTo>
                                    <a:pt x="8010859" y="364678"/>
                                    <a:pt x="8028916" y="385888"/>
                                    <a:pt x="8048125" y="384229"/>
                                  </a:cubicBezTo>
                                  <a:cubicBezTo>
                                    <a:pt x="8067317" y="382531"/>
                                    <a:pt x="8100938" y="390906"/>
                                    <a:pt x="8119553" y="416581"/>
                                  </a:cubicBezTo>
                                  <a:cubicBezTo>
                                    <a:pt x="8138169" y="442213"/>
                                    <a:pt x="8151987" y="442213"/>
                                    <a:pt x="8197001" y="449446"/>
                                  </a:cubicBezTo>
                                  <a:cubicBezTo>
                                    <a:pt x="8242065" y="456710"/>
                                    <a:pt x="8221601" y="462875"/>
                                    <a:pt x="8245083" y="460661"/>
                                  </a:cubicBezTo>
                                  <a:cubicBezTo>
                                    <a:pt x="8268480" y="458373"/>
                                    <a:pt x="8300880" y="463428"/>
                                    <a:pt x="8293707" y="451694"/>
                                  </a:cubicBezTo>
                                  <a:cubicBezTo>
                                    <a:pt x="8286502" y="439965"/>
                                    <a:pt x="8281077" y="432735"/>
                                    <a:pt x="8284128" y="409861"/>
                                  </a:cubicBezTo>
                                  <a:cubicBezTo>
                                    <a:pt x="8287096" y="386994"/>
                                    <a:pt x="8308085" y="388102"/>
                                    <a:pt x="8283485" y="373051"/>
                                  </a:cubicBezTo>
                                  <a:cubicBezTo>
                                    <a:pt x="8258866" y="357959"/>
                                    <a:pt x="8241438" y="370284"/>
                                    <a:pt x="8242658" y="367482"/>
                                  </a:cubicBezTo>
                                  <a:cubicBezTo>
                                    <a:pt x="8243896" y="364678"/>
                                    <a:pt x="8264886" y="356301"/>
                                    <a:pt x="8256476" y="355752"/>
                                  </a:cubicBezTo>
                                  <a:cubicBezTo>
                                    <a:pt x="8248050" y="355195"/>
                                    <a:pt x="8206630" y="352985"/>
                                    <a:pt x="8201832" y="329559"/>
                                  </a:cubicBezTo>
                                  <a:cubicBezTo>
                                    <a:pt x="8197001" y="306136"/>
                                    <a:pt x="8213209" y="304395"/>
                                    <a:pt x="8221601" y="302738"/>
                                  </a:cubicBezTo>
                                  <a:cubicBezTo>
                                    <a:pt x="8230027" y="301079"/>
                                    <a:pt x="8227654" y="298312"/>
                                    <a:pt x="8203579" y="281014"/>
                                  </a:cubicBezTo>
                                  <a:cubicBezTo>
                                    <a:pt x="8179589" y="263714"/>
                                    <a:pt x="8147189" y="245860"/>
                                    <a:pt x="8147189" y="245860"/>
                                  </a:cubicBezTo>
                                  <a:cubicBezTo>
                                    <a:pt x="8132184" y="253678"/>
                                    <a:pt x="8144781" y="255337"/>
                                    <a:pt x="8138169" y="260947"/>
                                  </a:cubicBezTo>
                                  <a:close/>
                                  <a:moveTo>
                                    <a:pt x="8363949" y="429929"/>
                                  </a:moveTo>
                                  <a:cubicBezTo>
                                    <a:pt x="8346537" y="433287"/>
                                    <a:pt x="8332109" y="450590"/>
                                    <a:pt x="8321937" y="465637"/>
                                  </a:cubicBezTo>
                                  <a:cubicBezTo>
                                    <a:pt x="8311679" y="480729"/>
                                    <a:pt x="8291300" y="503558"/>
                                    <a:pt x="8278704" y="513594"/>
                                  </a:cubicBezTo>
                                  <a:cubicBezTo>
                                    <a:pt x="8266072" y="523626"/>
                                    <a:pt x="8269667" y="526471"/>
                                    <a:pt x="8290097" y="533736"/>
                                  </a:cubicBezTo>
                                  <a:cubicBezTo>
                                    <a:pt x="8310544" y="540929"/>
                                    <a:pt x="8346537" y="520861"/>
                                    <a:pt x="8356744" y="520308"/>
                                  </a:cubicBezTo>
                                  <a:cubicBezTo>
                                    <a:pt x="8366968" y="519753"/>
                                    <a:pt x="8374766" y="535399"/>
                                    <a:pt x="8407200" y="531446"/>
                                  </a:cubicBezTo>
                                  <a:cubicBezTo>
                                    <a:pt x="8439633" y="527577"/>
                                    <a:pt x="8488851" y="521417"/>
                                    <a:pt x="8464844" y="504112"/>
                                  </a:cubicBezTo>
                                  <a:cubicBezTo>
                                    <a:pt x="8440820" y="486852"/>
                                    <a:pt x="8449246" y="495184"/>
                                    <a:pt x="8422797" y="474013"/>
                                  </a:cubicBezTo>
                                  <a:cubicBezTo>
                                    <a:pt x="8396383" y="452841"/>
                                    <a:pt x="8362762" y="451144"/>
                                    <a:pt x="8362762" y="451144"/>
                                  </a:cubicBezTo>
                                  <a:cubicBezTo>
                                    <a:pt x="8362762" y="451144"/>
                                    <a:pt x="8417406" y="432735"/>
                                    <a:pt x="8404215" y="431627"/>
                                  </a:cubicBezTo>
                                  <a:cubicBezTo>
                                    <a:pt x="8390957" y="430483"/>
                                    <a:pt x="8363949" y="429929"/>
                                    <a:pt x="8363949" y="429929"/>
                                  </a:cubicBezTo>
                                  <a:close/>
                                  <a:moveTo>
                                    <a:pt x="6975665" y="154928"/>
                                  </a:moveTo>
                                  <a:cubicBezTo>
                                    <a:pt x="6944231" y="166184"/>
                                    <a:pt x="6955234" y="171675"/>
                                    <a:pt x="6934805" y="187874"/>
                                  </a:cubicBezTo>
                                  <a:cubicBezTo>
                                    <a:pt x="6914459" y="204069"/>
                                    <a:pt x="6928159" y="208488"/>
                                    <a:pt x="6972070" y="197903"/>
                                  </a:cubicBezTo>
                                  <a:cubicBezTo>
                                    <a:pt x="7015897" y="187317"/>
                                    <a:pt x="7018271" y="182817"/>
                                    <a:pt x="7046516" y="170018"/>
                                  </a:cubicBezTo>
                                  <a:cubicBezTo>
                                    <a:pt x="7074711" y="157139"/>
                                    <a:pt x="7022509" y="138177"/>
                                    <a:pt x="6975665" y="154928"/>
                                  </a:cubicBezTo>
                                  <a:close/>
                                  <a:moveTo>
                                    <a:pt x="7045279" y="233610"/>
                                  </a:moveTo>
                                  <a:cubicBezTo>
                                    <a:pt x="7015778" y="246650"/>
                                    <a:pt x="7023662" y="260394"/>
                                    <a:pt x="7031512" y="271531"/>
                                  </a:cubicBezTo>
                                  <a:cubicBezTo>
                                    <a:pt x="7039311" y="282673"/>
                                    <a:pt x="7060893" y="264819"/>
                                    <a:pt x="7066862" y="277141"/>
                                  </a:cubicBezTo>
                                  <a:cubicBezTo>
                                    <a:pt x="7072880" y="289386"/>
                                    <a:pt x="7074711" y="284330"/>
                                    <a:pt x="7102347" y="265921"/>
                                  </a:cubicBezTo>
                                  <a:cubicBezTo>
                                    <a:pt x="7129948" y="247519"/>
                                    <a:pt x="7119776" y="253125"/>
                                    <a:pt x="7108993" y="233610"/>
                                  </a:cubicBezTo>
                                  <a:cubicBezTo>
                                    <a:pt x="7098193" y="214098"/>
                                    <a:pt x="7095768" y="211296"/>
                                    <a:pt x="7045279" y="233610"/>
                                  </a:cubicBezTo>
                                  <a:close/>
                                  <a:moveTo>
                                    <a:pt x="6881229" y="225512"/>
                                  </a:moveTo>
                                  <a:cubicBezTo>
                                    <a:pt x="6862342" y="234483"/>
                                    <a:pt x="6862342" y="233453"/>
                                    <a:pt x="6880280" y="241826"/>
                                  </a:cubicBezTo>
                                  <a:cubicBezTo>
                                    <a:pt x="6898336" y="250203"/>
                                    <a:pt x="6942010" y="256876"/>
                                    <a:pt x="6964508" y="242224"/>
                                  </a:cubicBezTo>
                                  <a:cubicBezTo>
                                    <a:pt x="6987041" y="227608"/>
                                    <a:pt x="6985294" y="230530"/>
                                    <a:pt x="6956862" y="226343"/>
                                  </a:cubicBezTo>
                                  <a:cubicBezTo>
                                    <a:pt x="6928515" y="222157"/>
                                    <a:pt x="6902337" y="215441"/>
                                    <a:pt x="6881229" y="225512"/>
                                  </a:cubicBezTo>
                                  <a:close/>
                                  <a:moveTo>
                                    <a:pt x="6602891" y="259364"/>
                                  </a:moveTo>
                                  <a:cubicBezTo>
                                    <a:pt x="6632187" y="256876"/>
                                    <a:pt x="6659195" y="255652"/>
                                    <a:pt x="6682643" y="258143"/>
                                  </a:cubicBezTo>
                                  <a:cubicBezTo>
                                    <a:pt x="6706007" y="260673"/>
                                    <a:pt x="6697445" y="280738"/>
                                    <a:pt x="6654211" y="285357"/>
                                  </a:cubicBezTo>
                                  <a:cubicBezTo>
                                    <a:pt x="6610978" y="289940"/>
                                    <a:pt x="6658297" y="296655"/>
                                    <a:pt x="6688900" y="295393"/>
                                  </a:cubicBezTo>
                                  <a:cubicBezTo>
                                    <a:pt x="6719519" y="294126"/>
                                    <a:pt x="6699716" y="269004"/>
                                    <a:pt x="6725402" y="260235"/>
                                  </a:cubicBezTo>
                                  <a:cubicBezTo>
                                    <a:pt x="6751037" y="251466"/>
                                    <a:pt x="6767262" y="256876"/>
                                    <a:pt x="6797881" y="246017"/>
                                  </a:cubicBezTo>
                                  <a:cubicBezTo>
                                    <a:pt x="6828484" y="235112"/>
                                    <a:pt x="6780334" y="224684"/>
                                    <a:pt x="6744730" y="225512"/>
                                  </a:cubicBezTo>
                                  <a:cubicBezTo>
                                    <a:pt x="6709211" y="226343"/>
                                    <a:pt x="6697445" y="228398"/>
                                    <a:pt x="6667283" y="226343"/>
                                  </a:cubicBezTo>
                                  <a:cubicBezTo>
                                    <a:pt x="6637104" y="224252"/>
                                    <a:pt x="6612758" y="237799"/>
                                    <a:pt x="6581698" y="243093"/>
                                  </a:cubicBezTo>
                                  <a:cubicBezTo>
                                    <a:pt x="6517763" y="253957"/>
                                    <a:pt x="6573627" y="261894"/>
                                    <a:pt x="6602891" y="259364"/>
                                  </a:cubicBezTo>
                                  <a:close/>
                                  <a:moveTo>
                                    <a:pt x="6832519" y="267347"/>
                                  </a:moveTo>
                                  <a:cubicBezTo>
                                    <a:pt x="6806783" y="267347"/>
                                    <a:pt x="6744730" y="281567"/>
                                    <a:pt x="6796966" y="286585"/>
                                  </a:cubicBezTo>
                                  <a:cubicBezTo>
                                    <a:pt x="6849236" y="291599"/>
                                    <a:pt x="6845201" y="294957"/>
                                    <a:pt x="6866784" y="287016"/>
                                  </a:cubicBezTo>
                                  <a:cubicBezTo>
                                    <a:pt x="6888434" y="279040"/>
                                    <a:pt x="6859612" y="267347"/>
                                    <a:pt x="6832519" y="267347"/>
                                  </a:cubicBezTo>
                                  <a:close/>
                                  <a:moveTo>
                                    <a:pt x="7014557" y="278247"/>
                                  </a:moveTo>
                                  <a:cubicBezTo>
                                    <a:pt x="6977885" y="266161"/>
                                    <a:pt x="6977105" y="271100"/>
                                    <a:pt x="6948741" y="272361"/>
                                  </a:cubicBezTo>
                                  <a:cubicBezTo>
                                    <a:pt x="6920393" y="273588"/>
                                    <a:pt x="6909153" y="291202"/>
                                    <a:pt x="6927633" y="298709"/>
                                  </a:cubicBezTo>
                                  <a:cubicBezTo>
                                    <a:pt x="6946045" y="306254"/>
                                    <a:pt x="6958642" y="303293"/>
                                    <a:pt x="6973969" y="300842"/>
                                  </a:cubicBezTo>
                                  <a:cubicBezTo>
                                    <a:pt x="6989262" y="298312"/>
                                    <a:pt x="6988380" y="293732"/>
                                    <a:pt x="6978479" y="289940"/>
                                  </a:cubicBezTo>
                                  <a:cubicBezTo>
                                    <a:pt x="6968543" y="286187"/>
                                    <a:pt x="7036140" y="285357"/>
                                    <a:pt x="7014557" y="278247"/>
                                  </a:cubicBezTo>
                                  <a:close/>
                                  <a:moveTo>
                                    <a:pt x="7168553" y="233057"/>
                                  </a:moveTo>
                                  <a:cubicBezTo>
                                    <a:pt x="7140443" y="236536"/>
                                    <a:pt x="7138815" y="241434"/>
                                    <a:pt x="7136120" y="250595"/>
                                  </a:cubicBezTo>
                                  <a:cubicBezTo>
                                    <a:pt x="7133390" y="259801"/>
                                    <a:pt x="7140155" y="257705"/>
                                    <a:pt x="7169910" y="253957"/>
                                  </a:cubicBezTo>
                                  <a:cubicBezTo>
                                    <a:pt x="7199648" y="250203"/>
                                    <a:pt x="7213584" y="246017"/>
                                    <a:pt x="7232946" y="235548"/>
                                  </a:cubicBezTo>
                                  <a:cubicBezTo>
                                    <a:pt x="7252307" y="225081"/>
                                    <a:pt x="7228910" y="199562"/>
                                    <a:pt x="7228910" y="194941"/>
                                  </a:cubicBezTo>
                                  <a:cubicBezTo>
                                    <a:pt x="7228910" y="190358"/>
                                    <a:pt x="7201462" y="208805"/>
                                    <a:pt x="7193781" y="215441"/>
                                  </a:cubicBezTo>
                                  <a:cubicBezTo>
                                    <a:pt x="7186101" y="222157"/>
                                    <a:pt x="7201818" y="228873"/>
                                    <a:pt x="7168553" y="233057"/>
                                  </a:cubicBezTo>
                                  <a:close/>
                                  <a:moveTo>
                                    <a:pt x="4963004" y="1837818"/>
                                  </a:moveTo>
                                  <a:cubicBezTo>
                                    <a:pt x="4948830" y="1876835"/>
                                    <a:pt x="4925467" y="1894847"/>
                                    <a:pt x="4953102" y="1884023"/>
                                  </a:cubicBezTo>
                                  <a:cubicBezTo>
                                    <a:pt x="4980704" y="1873199"/>
                                    <a:pt x="5008339" y="1839628"/>
                                    <a:pt x="5006966" y="1868429"/>
                                  </a:cubicBezTo>
                                  <a:cubicBezTo>
                                    <a:pt x="5005525" y="1897215"/>
                                    <a:pt x="4978601" y="1893037"/>
                                    <a:pt x="4987079" y="1921230"/>
                                  </a:cubicBezTo>
                                  <a:cubicBezTo>
                                    <a:pt x="4995590" y="1949474"/>
                                    <a:pt x="4989215" y="1947072"/>
                                    <a:pt x="5035263" y="1957254"/>
                                  </a:cubicBezTo>
                                  <a:cubicBezTo>
                                    <a:pt x="5081361" y="1967486"/>
                                    <a:pt x="5043740" y="1963900"/>
                                    <a:pt x="5055116" y="1990909"/>
                                  </a:cubicBezTo>
                                  <a:cubicBezTo>
                                    <a:pt x="5066391" y="2017935"/>
                                    <a:pt x="5074190" y="2026307"/>
                                    <a:pt x="5062152" y="2034137"/>
                                  </a:cubicBezTo>
                                  <a:cubicBezTo>
                                    <a:pt x="5050115" y="2041917"/>
                                    <a:pt x="5014714" y="2009530"/>
                                    <a:pt x="5012612" y="2023314"/>
                                  </a:cubicBezTo>
                                  <a:cubicBezTo>
                                    <a:pt x="5010476" y="2037097"/>
                                    <a:pt x="5017529" y="2047329"/>
                                    <a:pt x="5026040" y="2066525"/>
                                  </a:cubicBezTo>
                                  <a:cubicBezTo>
                                    <a:pt x="5034567" y="2085720"/>
                                    <a:pt x="5020377" y="2096544"/>
                                    <a:pt x="4993487" y="2109144"/>
                                  </a:cubicBezTo>
                                  <a:cubicBezTo>
                                    <a:pt x="4966530" y="2121778"/>
                                    <a:pt x="4989927" y="2129574"/>
                                    <a:pt x="5010476" y="2128374"/>
                                  </a:cubicBezTo>
                                  <a:cubicBezTo>
                                    <a:pt x="5031024" y="2127190"/>
                                    <a:pt x="5082718" y="2117550"/>
                                    <a:pt x="5074190" y="2135562"/>
                                  </a:cubicBezTo>
                                  <a:cubicBezTo>
                                    <a:pt x="5065763" y="2153573"/>
                                    <a:pt x="5040925" y="2132568"/>
                                    <a:pt x="5023276" y="2162587"/>
                                  </a:cubicBezTo>
                                  <a:cubicBezTo>
                                    <a:pt x="5005491" y="2192607"/>
                                    <a:pt x="4940319" y="2218399"/>
                                    <a:pt x="4974329" y="2216623"/>
                                  </a:cubicBezTo>
                                  <a:cubicBezTo>
                                    <a:pt x="5008339" y="2214813"/>
                                    <a:pt x="5003389" y="2205799"/>
                                    <a:pt x="5104724" y="2191423"/>
                                  </a:cubicBezTo>
                                  <a:cubicBezTo>
                                    <a:pt x="5206026" y="2176997"/>
                                    <a:pt x="5135802" y="2190205"/>
                                    <a:pt x="5202415" y="2169775"/>
                                  </a:cubicBezTo>
                                  <a:cubicBezTo>
                                    <a:pt x="5269029" y="2149396"/>
                                    <a:pt x="5247751" y="2143933"/>
                                    <a:pt x="5210926" y="2149988"/>
                                  </a:cubicBezTo>
                                  <a:cubicBezTo>
                                    <a:pt x="5174067" y="2155992"/>
                                    <a:pt x="5235052" y="2113913"/>
                                    <a:pt x="5226524" y="2074981"/>
                                  </a:cubicBezTo>
                                  <a:cubicBezTo>
                                    <a:pt x="5218013" y="2035913"/>
                                    <a:pt x="5193989" y="2073155"/>
                                    <a:pt x="5178340" y="2048513"/>
                                  </a:cubicBezTo>
                                  <a:cubicBezTo>
                                    <a:pt x="5162742" y="2023906"/>
                                    <a:pt x="5164878" y="2016701"/>
                                    <a:pt x="5194650" y="2025681"/>
                                  </a:cubicBezTo>
                                  <a:cubicBezTo>
                                    <a:pt x="5224388" y="2034679"/>
                                    <a:pt x="5221590" y="2019711"/>
                                    <a:pt x="5164166" y="1983096"/>
                                  </a:cubicBezTo>
                                  <a:cubicBezTo>
                                    <a:pt x="5106793" y="1946480"/>
                                    <a:pt x="5142227" y="1953668"/>
                                    <a:pt x="5116016" y="1923057"/>
                                  </a:cubicBezTo>
                                  <a:cubicBezTo>
                                    <a:pt x="5089839" y="1892394"/>
                                    <a:pt x="5045215" y="1896031"/>
                                    <a:pt x="5045215" y="1896031"/>
                                  </a:cubicBezTo>
                                  <a:cubicBezTo>
                                    <a:pt x="5045215" y="1896031"/>
                                    <a:pt x="5064289" y="1884665"/>
                                    <a:pt x="5075614" y="1862426"/>
                                  </a:cubicBezTo>
                                  <a:cubicBezTo>
                                    <a:pt x="5086940" y="1840220"/>
                                    <a:pt x="5089093" y="1841996"/>
                                    <a:pt x="5101130" y="1815020"/>
                                  </a:cubicBezTo>
                                  <a:cubicBezTo>
                                    <a:pt x="5113201" y="1787994"/>
                                    <a:pt x="5089093" y="1790413"/>
                                    <a:pt x="5058676" y="1796975"/>
                                  </a:cubicBezTo>
                                  <a:cubicBezTo>
                                    <a:pt x="5028176" y="1803570"/>
                                    <a:pt x="5018241" y="1806615"/>
                                    <a:pt x="5024649" y="1794607"/>
                                  </a:cubicBezTo>
                                  <a:cubicBezTo>
                                    <a:pt x="5031024" y="1782582"/>
                                    <a:pt x="5035263" y="1777813"/>
                                    <a:pt x="5049437" y="1762761"/>
                                  </a:cubicBezTo>
                                  <a:cubicBezTo>
                                    <a:pt x="5063627" y="1747759"/>
                                    <a:pt x="5066391" y="1739963"/>
                                    <a:pt x="5040213" y="1745967"/>
                                  </a:cubicBezTo>
                                  <a:cubicBezTo>
                                    <a:pt x="5014002" y="1751937"/>
                                    <a:pt x="5010052" y="1751379"/>
                                    <a:pt x="4987825" y="1761577"/>
                                  </a:cubicBezTo>
                                  <a:cubicBezTo>
                                    <a:pt x="4953814" y="1777187"/>
                                    <a:pt x="4977178" y="1798784"/>
                                    <a:pt x="4963004" y="1837818"/>
                                  </a:cubicBezTo>
                                  <a:close/>
                                  <a:moveTo>
                                    <a:pt x="4891457" y="1929653"/>
                                  </a:moveTo>
                                  <a:cubicBezTo>
                                    <a:pt x="4845154" y="1947867"/>
                                    <a:pt x="4858192" y="1959706"/>
                                    <a:pt x="4865991" y="1966268"/>
                                  </a:cubicBezTo>
                                  <a:cubicBezTo>
                                    <a:pt x="4873790" y="1972898"/>
                                    <a:pt x="4887930" y="1960264"/>
                                    <a:pt x="4844730" y="1984905"/>
                                  </a:cubicBezTo>
                                  <a:cubicBezTo>
                                    <a:pt x="4801480" y="2009530"/>
                                    <a:pt x="4800802" y="2036505"/>
                                    <a:pt x="4823453" y="2041917"/>
                                  </a:cubicBezTo>
                                  <a:cubicBezTo>
                                    <a:pt x="4846188" y="2047329"/>
                                    <a:pt x="4843289" y="2028726"/>
                                    <a:pt x="4819265" y="2073746"/>
                                  </a:cubicBezTo>
                                  <a:cubicBezTo>
                                    <a:pt x="4795105" y="2118733"/>
                                    <a:pt x="4778863" y="2149396"/>
                                    <a:pt x="4827776" y="2137980"/>
                                  </a:cubicBezTo>
                                  <a:cubicBezTo>
                                    <a:pt x="4876605" y="2126564"/>
                                    <a:pt x="4890066" y="2101365"/>
                                    <a:pt x="4913429" y="2098354"/>
                                  </a:cubicBezTo>
                                  <a:cubicBezTo>
                                    <a:pt x="4936792" y="2095360"/>
                                    <a:pt x="4941065" y="2076757"/>
                                    <a:pt x="4941065" y="2048513"/>
                                  </a:cubicBezTo>
                                  <a:cubicBezTo>
                                    <a:pt x="4941065" y="2020303"/>
                                    <a:pt x="4925501" y="2019711"/>
                                    <a:pt x="4943913" y="1996288"/>
                                  </a:cubicBezTo>
                                  <a:cubicBezTo>
                                    <a:pt x="4962291" y="1972898"/>
                                    <a:pt x="4963716" y="1948256"/>
                                    <a:pt x="4927569" y="1936874"/>
                                  </a:cubicBezTo>
                                  <a:cubicBezTo>
                                    <a:pt x="4891457" y="1925425"/>
                                    <a:pt x="4920516" y="1918237"/>
                                    <a:pt x="4891457" y="1929653"/>
                                  </a:cubicBezTo>
                                  <a:close/>
                                  <a:moveTo>
                                    <a:pt x="5473226" y="2559691"/>
                                  </a:moveTo>
                                  <a:cubicBezTo>
                                    <a:pt x="5470734" y="2566000"/>
                                    <a:pt x="5476278" y="2583115"/>
                                    <a:pt x="5457594" y="2594801"/>
                                  </a:cubicBezTo>
                                  <a:cubicBezTo>
                                    <a:pt x="5438978" y="2606539"/>
                                    <a:pt x="5466614" y="2617160"/>
                                    <a:pt x="5472598" y="2628305"/>
                                  </a:cubicBezTo>
                                  <a:cubicBezTo>
                                    <a:pt x="5478652" y="2639433"/>
                                    <a:pt x="5486416" y="2590370"/>
                                    <a:pt x="5484602" y="2566913"/>
                                  </a:cubicBezTo>
                                  <a:cubicBezTo>
                                    <a:pt x="5482856" y="2543523"/>
                                    <a:pt x="5481025" y="2539582"/>
                                    <a:pt x="5473226" y="2559691"/>
                                  </a:cubicBezTo>
                                  <a:close/>
                                  <a:moveTo>
                                    <a:pt x="5464240" y="2652270"/>
                                  </a:moveTo>
                                  <a:cubicBezTo>
                                    <a:pt x="5433706" y="2666696"/>
                                    <a:pt x="5431841" y="2677351"/>
                                    <a:pt x="5428161" y="2700267"/>
                                  </a:cubicBezTo>
                                  <a:cubicBezTo>
                                    <a:pt x="5424567" y="2723099"/>
                                    <a:pt x="5452830" y="2704698"/>
                                    <a:pt x="5445591" y="2724757"/>
                                  </a:cubicBezTo>
                                  <a:cubicBezTo>
                                    <a:pt x="5438385" y="2744865"/>
                                    <a:pt x="5445031" y="2755453"/>
                                    <a:pt x="5476837" y="2736528"/>
                                  </a:cubicBezTo>
                                  <a:cubicBezTo>
                                    <a:pt x="5508626" y="2717535"/>
                                    <a:pt x="5490655" y="2700267"/>
                                    <a:pt x="5495453" y="2676252"/>
                                  </a:cubicBezTo>
                                  <a:cubicBezTo>
                                    <a:pt x="5500268" y="2652270"/>
                                    <a:pt x="5504473" y="2633311"/>
                                    <a:pt x="5464240" y="2652270"/>
                                  </a:cubicBezTo>
                                  <a:close/>
                                  <a:moveTo>
                                    <a:pt x="5934993" y="2898802"/>
                                  </a:moveTo>
                                  <a:cubicBezTo>
                                    <a:pt x="5908138" y="2896198"/>
                                    <a:pt x="5896252" y="2913026"/>
                                    <a:pt x="5942198" y="2918083"/>
                                  </a:cubicBezTo>
                                  <a:cubicBezTo>
                                    <a:pt x="5988128" y="2923088"/>
                                    <a:pt x="6008846" y="2923917"/>
                                    <a:pt x="6025987" y="2919740"/>
                                  </a:cubicBezTo>
                                  <a:cubicBezTo>
                                    <a:pt x="6043043" y="2915546"/>
                                    <a:pt x="6028632" y="2918911"/>
                                    <a:pt x="6006099" y="2903859"/>
                                  </a:cubicBezTo>
                                  <a:cubicBezTo>
                                    <a:pt x="5983618" y="2888773"/>
                                    <a:pt x="5969207" y="2902151"/>
                                    <a:pt x="5934993" y="2898802"/>
                                  </a:cubicBezTo>
                                  <a:close/>
                                  <a:moveTo>
                                    <a:pt x="6190748" y="2913026"/>
                                  </a:moveTo>
                                  <a:cubicBezTo>
                                    <a:pt x="6153771" y="2905077"/>
                                    <a:pt x="6163791" y="2949878"/>
                                    <a:pt x="6201599" y="2943198"/>
                                  </a:cubicBezTo>
                                  <a:cubicBezTo>
                                    <a:pt x="6239424" y="2936483"/>
                                    <a:pt x="6224996" y="2945684"/>
                                    <a:pt x="6242154" y="2918083"/>
                                  </a:cubicBezTo>
                                  <a:cubicBezTo>
                                    <a:pt x="6259210" y="2890464"/>
                                    <a:pt x="6229523" y="2921397"/>
                                    <a:pt x="6190748" y="2913026"/>
                                  </a:cubicBezTo>
                                  <a:close/>
                                  <a:moveTo>
                                    <a:pt x="5270843" y="2705240"/>
                                  </a:moveTo>
                                  <a:cubicBezTo>
                                    <a:pt x="5240783" y="2709079"/>
                                    <a:pt x="5238443" y="2719226"/>
                                    <a:pt x="5261857" y="2725348"/>
                                  </a:cubicBezTo>
                                  <a:cubicBezTo>
                                    <a:pt x="5285254" y="2731471"/>
                                    <a:pt x="5282236" y="2724249"/>
                                    <a:pt x="5295477" y="2714728"/>
                                  </a:cubicBezTo>
                                  <a:cubicBezTo>
                                    <a:pt x="5308701" y="2705240"/>
                                    <a:pt x="5284101" y="2703582"/>
                                    <a:pt x="5270843" y="2705240"/>
                                  </a:cubicBezTo>
                                  <a:close/>
                                  <a:moveTo>
                                    <a:pt x="3451647" y="2159154"/>
                                  </a:moveTo>
                                  <a:cubicBezTo>
                                    <a:pt x="3433201" y="2173766"/>
                                    <a:pt x="3412008" y="2195144"/>
                                    <a:pt x="3385881" y="2241991"/>
                                  </a:cubicBezTo>
                                  <a:cubicBezTo>
                                    <a:pt x="3359789" y="2288839"/>
                                    <a:pt x="3362519" y="2283850"/>
                                    <a:pt x="3337257" y="2309759"/>
                                  </a:cubicBezTo>
                                  <a:cubicBezTo>
                                    <a:pt x="3312029" y="2335720"/>
                                    <a:pt x="3324660" y="2329835"/>
                                    <a:pt x="3403022" y="2344920"/>
                                  </a:cubicBezTo>
                                  <a:cubicBezTo>
                                    <a:pt x="3481385" y="2359972"/>
                                    <a:pt x="3475061" y="2371710"/>
                                    <a:pt x="3493117" y="2366687"/>
                                  </a:cubicBezTo>
                                  <a:cubicBezTo>
                                    <a:pt x="3511089" y="2361664"/>
                                    <a:pt x="3514734" y="2376682"/>
                                    <a:pt x="3514734" y="2392647"/>
                                  </a:cubicBezTo>
                                  <a:cubicBezTo>
                                    <a:pt x="3514734" y="2408528"/>
                                    <a:pt x="3531790" y="2399277"/>
                                    <a:pt x="3539911" y="2374230"/>
                                  </a:cubicBezTo>
                                  <a:cubicBezTo>
                                    <a:pt x="3548032" y="2349115"/>
                                    <a:pt x="3531790" y="2303925"/>
                                    <a:pt x="3515650" y="2278015"/>
                                  </a:cubicBezTo>
                                  <a:cubicBezTo>
                                    <a:pt x="3499408" y="2252020"/>
                                    <a:pt x="3495762" y="2252020"/>
                                    <a:pt x="3470568" y="2258735"/>
                                  </a:cubicBezTo>
                                  <a:cubicBezTo>
                                    <a:pt x="3445391" y="2265449"/>
                                    <a:pt x="3453427" y="2252883"/>
                                    <a:pt x="3444476" y="2232825"/>
                                  </a:cubicBezTo>
                                  <a:cubicBezTo>
                                    <a:pt x="3435456" y="2212716"/>
                                    <a:pt x="3420994" y="2228630"/>
                                    <a:pt x="3442662" y="2198493"/>
                                  </a:cubicBezTo>
                                  <a:cubicBezTo>
                                    <a:pt x="3464278" y="2168355"/>
                                    <a:pt x="3469669" y="2144965"/>
                                    <a:pt x="3451647" y="2159154"/>
                                  </a:cubicBezTo>
                                  <a:close/>
                                  <a:moveTo>
                                    <a:pt x="1054241" y="2105626"/>
                                  </a:moveTo>
                                  <a:cubicBezTo>
                                    <a:pt x="1054241" y="2130505"/>
                                    <a:pt x="1080615" y="2173090"/>
                                    <a:pt x="1100457" y="2187077"/>
                                  </a:cubicBezTo>
                                  <a:cubicBezTo>
                                    <a:pt x="1120251" y="2200979"/>
                                    <a:pt x="1116095" y="2193233"/>
                                    <a:pt x="1107069" y="2163619"/>
                                  </a:cubicBezTo>
                                  <a:cubicBezTo>
                                    <a:pt x="1098039" y="2134073"/>
                                    <a:pt x="1105285" y="2134073"/>
                                    <a:pt x="1101047" y="2115114"/>
                                  </a:cubicBezTo>
                                  <a:cubicBezTo>
                                    <a:pt x="1096850" y="2096155"/>
                                    <a:pt x="1054241" y="2096697"/>
                                    <a:pt x="1054241" y="2105626"/>
                                  </a:cubicBezTo>
                                  <a:close/>
                                  <a:moveTo>
                                    <a:pt x="1185757" y="2241755"/>
                                  </a:moveTo>
                                  <a:cubicBezTo>
                                    <a:pt x="1190928" y="2247116"/>
                                    <a:pt x="1206730" y="2269643"/>
                                    <a:pt x="1234331" y="2288044"/>
                                  </a:cubicBezTo>
                                  <a:cubicBezTo>
                                    <a:pt x="1261984" y="2306444"/>
                                    <a:pt x="1269189" y="2308660"/>
                                    <a:pt x="1298011" y="2317032"/>
                                  </a:cubicBezTo>
                                  <a:cubicBezTo>
                                    <a:pt x="1326834" y="2325403"/>
                                    <a:pt x="1339431" y="2314224"/>
                                    <a:pt x="1320815" y="2297515"/>
                                  </a:cubicBezTo>
                                  <a:cubicBezTo>
                                    <a:pt x="1302216" y="2280772"/>
                                    <a:pt x="1317814" y="2282429"/>
                                    <a:pt x="1284194" y="2274616"/>
                                  </a:cubicBezTo>
                                  <a:cubicBezTo>
                                    <a:pt x="1250539" y="2266869"/>
                                    <a:pt x="1243402" y="2269643"/>
                                    <a:pt x="1226532" y="2259005"/>
                                  </a:cubicBezTo>
                                  <a:cubicBezTo>
                                    <a:pt x="1209747" y="2248469"/>
                                    <a:pt x="1174313" y="2230017"/>
                                    <a:pt x="1185757" y="2241755"/>
                                  </a:cubicBezTo>
                                  <a:close/>
                                  <a:moveTo>
                                    <a:pt x="453572" y="1964221"/>
                                  </a:moveTo>
                                  <a:cubicBezTo>
                                    <a:pt x="431917" y="1959317"/>
                                    <a:pt x="423401" y="1958370"/>
                                    <a:pt x="408511" y="1970056"/>
                                  </a:cubicBezTo>
                                  <a:cubicBezTo>
                                    <a:pt x="393661" y="1981760"/>
                                    <a:pt x="389623" y="1991823"/>
                                    <a:pt x="397740" y="2004828"/>
                                  </a:cubicBezTo>
                                  <a:cubicBezTo>
                                    <a:pt x="405858" y="2017783"/>
                                    <a:pt x="400868" y="2010663"/>
                                    <a:pt x="419759" y="1997708"/>
                                  </a:cubicBezTo>
                                  <a:cubicBezTo>
                                    <a:pt x="438722" y="1984719"/>
                                    <a:pt x="429736" y="1983062"/>
                                    <a:pt x="453572" y="1977176"/>
                                  </a:cubicBezTo>
                                  <a:cubicBezTo>
                                    <a:pt x="477492" y="1971325"/>
                                    <a:pt x="472502" y="1963342"/>
                                    <a:pt x="472502" y="1963342"/>
                                  </a:cubicBezTo>
                                  <a:cubicBezTo>
                                    <a:pt x="472502" y="1963342"/>
                                    <a:pt x="466683" y="1967131"/>
                                    <a:pt x="453572" y="1964221"/>
                                  </a:cubicBezTo>
                                  <a:close/>
                                  <a:moveTo>
                                    <a:pt x="445933" y="1935386"/>
                                  </a:moveTo>
                                  <a:cubicBezTo>
                                    <a:pt x="431359" y="1944113"/>
                                    <a:pt x="426527" y="1951267"/>
                                    <a:pt x="442762" y="1947901"/>
                                  </a:cubicBezTo>
                                  <a:cubicBezTo>
                                    <a:pt x="458998" y="1944535"/>
                                    <a:pt x="456702" y="1935386"/>
                                    <a:pt x="467077" y="1937432"/>
                                  </a:cubicBezTo>
                                  <a:cubicBezTo>
                                    <a:pt x="477492" y="1939479"/>
                                    <a:pt x="481057" y="1935386"/>
                                    <a:pt x="481057" y="1935386"/>
                                  </a:cubicBezTo>
                                  <a:cubicBezTo>
                                    <a:pt x="481057" y="1935386"/>
                                    <a:pt x="461256" y="1926135"/>
                                    <a:pt x="445933" y="1935386"/>
                                  </a:cubicBezTo>
                                  <a:close/>
                                  <a:moveTo>
                                    <a:pt x="30225" y="1868819"/>
                                  </a:moveTo>
                                  <a:cubicBezTo>
                                    <a:pt x="10426" y="1878459"/>
                                    <a:pt x="-8344" y="1867161"/>
                                    <a:pt x="3894" y="1874467"/>
                                  </a:cubicBezTo>
                                  <a:cubicBezTo>
                                    <a:pt x="16052" y="1881824"/>
                                    <a:pt x="32719" y="1888691"/>
                                    <a:pt x="45749" y="1887236"/>
                                  </a:cubicBezTo>
                                  <a:cubicBezTo>
                                    <a:pt x="58817" y="1885765"/>
                                    <a:pt x="67410" y="1885562"/>
                                    <a:pt x="62657" y="1879287"/>
                                  </a:cubicBezTo>
                                  <a:cubicBezTo>
                                    <a:pt x="57903" y="1873013"/>
                                    <a:pt x="56640" y="1871389"/>
                                    <a:pt x="56361" y="1864861"/>
                                  </a:cubicBezTo>
                                  <a:cubicBezTo>
                                    <a:pt x="55886" y="1856067"/>
                                    <a:pt x="50065" y="1859229"/>
                                    <a:pt x="30225" y="1868819"/>
                                  </a:cubicBezTo>
                                  <a:close/>
                                  <a:moveTo>
                                    <a:pt x="6677811" y="4595119"/>
                                  </a:moveTo>
                                  <a:cubicBezTo>
                                    <a:pt x="6654974" y="4645366"/>
                                    <a:pt x="6606892" y="4620792"/>
                                    <a:pt x="6568490" y="4657610"/>
                                  </a:cubicBezTo>
                                  <a:cubicBezTo>
                                    <a:pt x="6530072" y="4694429"/>
                                    <a:pt x="6536039" y="4683283"/>
                                    <a:pt x="6564879" y="4734596"/>
                                  </a:cubicBezTo>
                                  <a:cubicBezTo>
                                    <a:pt x="6593701" y="4785908"/>
                                    <a:pt x="6540923" y="4780327"/>
                                    <a:pt x="6527613" y="4840569"/>
                                  </a:cubicBezTo>
                                  <a:cubicBezTo>
                                    <a:pt x="6514423" y="4900811"/>
                                    <a:pt x="6543262" y="4889666"/>
                                    <a:pt x="6558860" y="4940978"/>
                                  </a:cubicBezTo>
                                  <a:cubicBezTo>
                                    <a:pt x="6574543" y="4992256"/>
                                    <a:pt x="6581698" y="4976697"/>
                                    <a:pt x="6610537" y="4969983"/>
                                  </a:cubicBezTo>
                                  <a:cubicBezTo>
                                    <a:pt x="6639325" y="4963303"/>
                                    <a:pt x="6659755" y="4949908"/>
                                    <a:pt x="6659755" y="4949908"/>
                                  </a:cubicBezTo>
                                  <a:cubicBezTo>
                                    <a:pt x="6659755" y="4949908"/>
                                    <a:pt x="6664621" y="4905276"/>
                                    <a:pt x="6683745" y="4839469"/>
                                  </a:cubicBezTo>
                                  <a:cubicBezTo>
                                    <a:pt x="6702989" y="4773663"/>
                                    <a:pt x="6716179" y="4725666"/>
                                    <a:pt x="6719790" y="4682184"/>
                                  </a:cubicBezTo>
                                  <a:cubicBezTo>
                                    <a:pt x="6723435" y="4638651"/>
                                    <a:pt x="6726996" y="4607448"/>
                                    <a:pt x="6736660" y="4620792"/>
                                  </a:cubicBezTo>
                                  <a:cubicBezTo>
                                    <a:pt x="6746239" y="4634186"/>
                                    <a:pt x="6747426" y="4634186"/>
                                    <a:pt x="6747426" y="4612978"/>
                                  </a:cubicBezTo>
                                  <a:cubicBezTo>
                                    <a:pt x="6747426" y="4591804"/>
                                    <a:pt x="6735897" y="4532154"/>
                                    <a:pt x="6717417" y="4518167"/>
                                  </a:cubicBezTo>
                                  <a:cubicBezTo>
                                    <a:pt x="6684932" y="4493594"/>
                                    <a:pt x="6700581" y="4544956"/>
                                    <a:pt x="6677811" y="4595119"/>
                                  </a:cubicBezTo>
                                  <a:close/>
                                  <a:moveTo>
                                    <a:pt x="6711466" y="1163452"/>
                                  </a:moveTo>
                                  <a:cubicBezTo>
                                    <a:pt x="6679999" y="1170640"/>
                                    <a:pt x="6665062" y="1189835"/>
                                    <a:pt x="6687984" y="1197344"/>
                                  </a:cubicBezTo>
                                  <a:cubicBezTo>
                                    <a:pt x="6710957" y="1204854"/>
                                    <a:pt x="6708702" y="1200744"/>
                                    <a:pt x="6746561" y="1187315"/>
                                  </a:cubicBezTo>
                                  <a:cubicBezTo>
                                    <a:pt x="6784403" y="1173921"/>
                                    <a:pt x="6742475" y="1156349"/>
                                    <a:pt x="6711466" y="1163452"/>
                                  </a:cubicBezTo>
                                  <a:close/>
                                  <a:moveTo>
                                    <a:pt x="7299864" y="593386"/>
                                  </a:moveTo>
                                  <a:cubicBezTo>
                                    <a:pt x="7289132" y="576636"/>
                                    <a:pt x="7279519" y="598991"/>
                                    <a:pt x="7169028" y="646948"/>
                                  </a:cubicBezTo>
                                  <a:cubicBezTo>
                                    <a:pt x="7058469" y="694902"/>
                                    <a:pt x="7059707" y="653623"/>
                                    <a:pt x="6956421" y="735074"/>
                                  </a:cubicBezTo>
                                  <a:cubicBezTo>
                                    <a:pt x="6853119" y="816526"/>
                                    <a:pt x="6875956" y="806451"/>
                                    <a:pt x="6869937" y="855592"/>
                                  </a:cubicBezTo>
                                  <a:cubicBezTo>
                                    <a:pt x="6863885" y="904651"/>
                                    <a:pt x="6839928" y="883441"/>
                                    <a:pt x="6830298" y="928075"/>
                                  </a:cubicBezTo>
                                  <a:cubicBezTo>
                                    <a:pt x="6820719" y="972670"/>
                                    <a:pt x="6767907" y="974960"/>
                                    <a:pt x="6794270" y="1011775"/>
                                  </a:cubicBezTo>
                                  <a:cubicBezTo>
                                    <a:pt x="6820719" y="1048591"/>
                                    <a:pt x="6855492" y="1069762"/>
                                    <a:pt x="6910729" y="1085405"/>
                                  </a:cubicBezTo>
                                  <a:cubicBezTo>
                                    <a:pt x="6966018" y="1101010"/>
                                    <a:pt x="6981615" y="1084300"/>
                                    <a:pt x="6969646" y="1078689"/>
                                  </a:cubicBezTo>
                                  <a:cubicBezTo>
                                    <a:pt x="6957608" y="1073079"/>
                                    <a:pt x="6915595" y="1007274"/>
                                    <a:pt x="6923988" y="932536"/>
                                  </a:cubicBezTo>
                                  <a:cubicBezTo>
                                    <a:pt x="6932397" y="857804"/>
                                    <a:pt x="6960033" y="868944"/>
                                    <a:pt x="6984074" y="841052"/>
                                  </a:cubicBezTo>
                                  <a:cubicBezTo>
                                    <a:pt x="7008064" y="813163"/>
                                    <a:pt x="7070507" y="740643"/>
                                    <a:pt x="7111367" y="716074"/>
                                  </a:cubicBezTo>
                                  <a:cubicBezTo>
                                    <a:pt x="7151057" y="692214"/>
                                    <a:pt x="7256699" y="658878"/>
                                    <a:pt x="7309918" y="640626"/>
                                  </a:cubicBezTo>
                                  <a:cubicBezTo>
                                    <a:pt x="7311427" y="640071"/>
                                    <a:pt x="7313326" y="640193"/>
                                    <a:pt x="7314309" y="639126"/>
                                  </a:cubicBezTo>
                                  <a:cubicBezTo>
                                    <a:pt x="7356322" y="592279"/>
                                    <a:pt x="7310715" y="610131"/>
                                    <a:pt x="7299864" y="593386"/>
                                  </a:cubicBezTo>
                                  <a:close/>
                                  <a:moveTo>
                                    <a:pt x="7002079" y="1094843"/>
                                  </a:moveTo>
                                  <a:cubicBezTo>
                                    <a:pt x="6989007" y="1096702"/>
                                    <a:pt x="6982887" y="1097098"/>
                                    <a:pt x="7006911" y="1120521"/>
                                  </a:cubicBezTo>
                                  <a:cubicBezTo>
                                    <a:pt x="7030919" y="1143952"/>
                                    <a:pt x="7051942" y="1161795"/>
                                    <a:pt x="7044092" y="1130554"/>
                                  </a:cubicBezTo>
                                  <a:cubicBezTo>
                                    <a:pt x="7036259" y="1099312"/>
                                    <a:pt x="7014083" y="1093186"/>
                                    <a:pt x="7002079" y="1094843"/>
                                  </a:cubicBezTo>
                                  <a:close/>
                                  <a:moveTo>
                                    <a:pt x="7396554" y="867836"/>
                                  </a:moveTo>
                                  <a:cubicBezTo>
                                    <a:pt x="7379024" y="859659"/>
                                    <a:pt x="7369597" y="851084"/>
                                    <a:pt x="7365359" y="864476"/>
                                  </a:cubicBezTo>
                                  <a:cubicBezTo>
                                    <a:pt x="7361154" y="877870"/>
                                    <a:pt x="7385195" y="895725"/>
                                    <a:pt x="7408609" y="900186"/>
                                  </a:cubicBezTo>
                                  <a:cubicBezTo>
                                    <a:pt x="7432006" y="904651"/>
                                    <a:pt x="7413390" y="875657"/>
                                    <a:pt x="7396554" y="867836"/>
                                  </a:cubicBezTo>
                                  <a:close/>
                                  <a:moveTo>
                                    <a:pt x="3262166" y="2271842"/>
                                  </a:moveTo>
                                  <a:cubicBezTo>
                                    <a:pt x="3235480" y="2258498"/>
                                    <a:pt x="3209387" y="2247877"/>
                                    <a:pt x="3191958" y="2247877"/>
                                  </a:cubicBezTo>
                                  <a:cubicBezTo>
                                    <a:pt x="3174580" y="2247877"/>
                                    <a:pt x="3195570" y="2266244"/>
                                    <a:pt x="3223171" y="2281330"/>
                                  </a:cubicBezTo>
                                  <a:cubicBezTo>
                                    <a:pt x="3250840" y="2296382"/>
                                    <a:pt x="3277815" y="2279672"/>
                                    <a:pt x="3262166" y="2271842"/>
                                  </a:cubicBezTo>
                                  <a:close/>
                                  <a:moveTo>
                                    <a:pt x="3198571" y="2383988"/>
                                  </a:moveTo>
                                  <a:cubicBezTo>
                                    <a:pt x="3199995" y="2361867"/>
                                    <a:pt x="3183803" y="2409391"/>
                                    <a:pt x="3203640" y="2419978"/>
                                  </a:cubicBezTo>
                                  <a:cubicBezTo>
                                    <a:pt x="3223476" y="2430565"/>
                                    <a:pt x="3233734" y="2433322"/>
                                    <a:pt x="3246331" y="2420485"/>
                                  </a:cubicBezTo>
                                  <a:cubicBezTo>
                                    <a:pt x="3258928" y="2407649"/>
                                    <a:pt x="3248671" y="2415749"/>
                                    <a:pt x="3231292" y="2412705"/>
                                  </a:cubicBezTo>
                                  <a:cubicBezTo>
                                    <a:pt x="3213897" y="2409627"/>
                                    <a:pt x="3197384" y="2402389"/>
                                    <a:pt x="3198571" y="2383988"/>
                                  </a:cubicBezTo>
                                  <a:close/>
                                  <a:moveTo>
                                    <a:pt x="11066463" y="1615301"/>
                                  </a:moveTo>
                                  <a:cubicBezTo>
                                    <a:pt x="11034029" y="1618667"/>
                                    <a:pt x="11009717" y="1609416"/>
                                    <a:pt x="11009717" y="1609416"/>
                                  </a:cubicBezTo>
                                  <a:cubicBezTo>
                                    <a:pt x="11009717" y="1609416"/>
                                    <a:pt x="11007903" y="1635410"/>
                                    <a:pt x="10998035" y="1647925"/>
                                  </a:cubicBezTo>
                                  <a:cubicBezTo>
                                    <a:pt x="10988066" y="1660457"/>
                                    <a:pt x="10995272" y="1673886"/>
                                    <a:pt x="10995272" y="1673886"/>
                                  </a:cubicBezTo>
                                  <a:cubicBezTo>
                                    <a:pt x="10995272" y="1673886"/>
                                    <a:pt x="10962873" y="1659663"/>
                                    <a:pt x="10943985" y="1652948"/>
                                  </a:cubicBezTo>
                                  <a:cubicBezTo>
                                    <a:pt x="10925064" y="1646234"/>
                                    <a:pt x="10907958" y="1652120"/>
                                    <a:pt x="10897107" y="1623639"/>
                                  </a:cubicBezTo>
                                  <a:cubicBezTo>
                                    <a:pt x="10886290" y="1595192"/>
                                    <a:pt x="10853907" y="1600249"/>
                                    <a:pt x="10828679" y="1600249"/>
                                  </a:cubicBezTo>
                                  <a:cubicBezTo>
                                    <a:pt x="10803451" y="1600249"/>
                                    <a:pt x="10810707" y="1567625"/>
                                    <a:pt x="10810707" y="1567625"/>
                                  </a:cubicBezTo>
                                  <a:cubicBezTo>
                                    <a:pt x="10810707" y="1567625"/>
                                    <a:pt x="10810707" y="1567625"/>
                                    <a:pt x="10795381" y="1568420"/>
                                  </a:cubicBezTo>
                                  <a:cubicBezTo>
                                    <a:pt x="10780004" y="1569283"/>
                                    <a:pt x="10782750" y="1606101"/>
                                    <a:pt x="10762948" y="1617787"/>
                                  </a:cubicBezTo>
                                  <a:cubicBezTo>
                                    <a:pt x="10743060" y="1629491"/>
                                    <a:pt x="10680939" y="1637068"/>
                                    <a:pt x="10680939" y="1637068"/>
                                  </a:cubicBezTo>
                                  <a:cubicBezTo>
                                    <a:pt x="10680939" y="1637068"/>
                                    <a:pt x="10720579" y="1665514"/>
                                    <a:pt x="10728734" y="1688938"/>
                                  </a:cubicBezTo>
                                  <a:cubicBezTo>
                                    <a:pt x="10736770" y="1712362"/>
                                    <a:pt x="10752131" y="1734957"/>
                                    <a:pt x="10752131" y="1734957"/>
                                  </a:cubicBezTo>
                                  <a:cubicBezTo>
                                    <a:pt x="10752131" y="1734957"/>
                                    <a:pt x="10748485" y="1745848"/>
                                    <a:pt x="10700742" y="1736614"/>
                                  </a:cubicBezTo>
                                  <a:cubicBezTo>
                                    <a:pt x="10652982" y="1727447"/>
                                    <a:pt x="10655745" y="1745848"/>
                                    <a:pt x="10604390" y="1766718"/>
                                  </a:cubicBezTo>
                                  <a:cubicBezTo>
                                    <a:pt x="10553036" y="1787639"/>
                                    <a:pt x="10494510" y="1819485"/>
                                    <a:pt x="10480082" y="1831172"/>
                                  </a:cubicBezTo>
                                  <a:cubicBezTo>
                                    <a:pt x="10465637" y="1842875"/>
                                    <a:pt x="10464772" y="1836195"/>
                                    <a:pt x="10419741" y="1825337"/>
                                  </a:cubicBezTo>
                                  <a:cubicBezTo>
                                    <a:pt x="10374711" y="1814428"/>
                                    <a:pt x="10365726" y="1837852"/>
                                    <a:pt x="10353976" y="1843737"/>
                                  </a:cubicBezTo>
                                  <a:cubicBezTo>
                                    <a:pt x="10342294" y="1849589"/>
                                    <a:pt x="10346804" y="1816965"/>
                                    <a:pt x="10346804" y="1816965"/>
                                  </a:cubicBezTo>
                                  <a:cubicBezTo>
                                    <a:pt x="10346804" y="1816965"/>
                                    <a:pt x="10330562" y="1816965"/>
                                    <a:pt x="10310725" y="1826994"/>
                                  </a:cubicBezTo>
                                  <a:cubicBezTo>
                                    <a:pt x="10105409" y="1931039"/>
                                    <a:pt x="10247011" y="1925543"/>
                                    <a:pt x="10240518" y="1946599"/>
                                  </a:cubicBezTo>
                                  <a:cubicBezTo>
                                    <a:pt x="10240518" y="1946683"/>
                                    <a:pt x="10218868" y="2027779"/>
                                    <a:pt x="10218868" y="2027812"/>
                                  </a:cubicBezTo>
                                  <a:cubicBezTo>
                                    <a:pt x="10188689" y="2117482"/>
                                    <a:pt x="10167784" y="2070516"/>
                                    <a:pt x="10142319" y="2141565"/>
                                  </a:cubicBezTo>
                                  <a:cubicBezTo>
                                    <a:pt x="10061260" y="2367482"/>
                                    <a:pt x="10014381" y="2106726"/>
                                    <a:pt x="10014381" y="2047042"/>
                                  </a:cubicBezTo>
                                  <a:cubicBezTo>
                                    <a:pt x="10014381" y="2010189"/>
                                    <a:pt x="10006294" y="1962564"/>
                                    <a:pt x="10029742" y="1951656"/>
                                  </a:cubicBezTo>
                                  <a:cubicBezTo>
                                    <a:pt x="10231261" y="1858045"/>
                                    <a:pt x="10048629" y="1938650"/>
                                    <a:pt x="10237788" y="1809405"/>
                                  </a:cubicBezTo>
                                  <a:cubicBezTo>
                                    <a:pt x="10299095" y="1767581"/>
                                    <a:pt x="10265712" y="1742466"/>
                                    <a:pt x="10279207" y="1730762"/>
                                  </a:cubicBezTo>
                                  <a:cubicBezTo>
                                    <a:pt x="10292754" y="1719076"/>
                                    <a:pt x="10314371" y="1715676"/>
                                    <a:pt x="10314371" y="1715676"/>
                                  </a:cubicBezTo>
                                  <a:cubicBezTo>
                                    <a:pt x="10314371" y="1715676"/>
                                    <a:pt x="10314371" y="1715676"/>
                                    <a:pt x="10281039" y="1712362"/>
                                  </a:cubicBezTo>
                                  <a:cubicBezTo>
                                    <a:pt x="10247689" y="1709047"/>
                                    <a:pt x="10246774" y="1716539"/>
                                    <a:pt x="10220648" y="1744986"/>
                                  </a:cubicBezTo>
                                  <a:cubicBezTo>
                                    <a:pt x="10194555" y="1773433"/>
                                    <a:pt x="10173837" y="1778489"/>
                                    <a:pt x="10179228" y="1756672"/>
                                  </a:cubicBezTo>
                                  <a:cubicBezTo>
                                    <a:pt x="10184654" y="1734957"/>
                                    <a:pt x="10185518" y="1712362"/>
                                    <a:pt x="10165767" y="1724099"/>
                                  </a:cubicBezTo>
                                  <a:cubicBezTo>
                                    <a:pt x="10145963" y="1735785"/>
                                    <a:pt x="10137809" y="1734077"/>
                                    <a:pt x="10100900" y="1741671"/>
                                  </a:cubicBezTo>
                                  <a:cubicBezTo>
                                    <a:pt x="10063922" y="1749180"/>
                                    <a:pt x="10024351" y="1766718"/>
                                    <a:pt x="9991019" y="1808577"/>
                                  </a:cubicBezTo>
                                  <a:cubicBezTo>
                                    <a:pt x="9957670" y="1850452"/>
                                    <a:pt x="9976608" y="1845395"/>
                                    <a:pt x="9987407" y="1855424"/>
                                  </a:cubicBezTo>
                                  <a:cubicBezTo>
                                    <a:pt x="9998173" y="1865470"/>
                                    <a:pt x="9934222" y="1862933"/>
                                    <a:pt x="9903653" y="1860481"/>
                                  </a:cubicBezTo>
                                  <a:cubicBezTo>
                                    <a:pt x="9872966" y="1857961"/>
                                    <a:pt x="9889157" y="1852109"/>
                                    <a:pt x="9907214" y="1846224"/>
                                  </a:cubicBezTo>
                                  <a:cubicBezTo>
                                    <a:pt x="9925236" y="1840338"/>
                                    <a:pt x="9880171" y="1835366"/>
                                    <a:pt x="9840533" y="1826994"/>
                                  </a:cubicBezTo>
                                  <a:cubicBezTo>
                                    <a:pt x="9800944" y="1818622"/>
                                    <a:pt x="9816220" y="1833708"/>
                                    <a:pt x="9792857" y="1842875"/>
                                  </a:cubicBezTo>
                                  <a:cubicBezTo>
                                    <a:pt x="9769426" y="1852109"/>
                                    <a:pt x="9770324" y="1834537"/>
                                    <a:pt x="9758609" y="1832000"/>
                                  </a:cubicBezTo>
                                  <a:cubicBezTo>
                                    <a:pt x="9746894" y="1829514"/>
                                    <a:pt x="9694658" y="1826165"/>
                                    <a:pt x="9657748" y="1821937"/>
                                  </a:cubicBezTo>
                                  <a:cubicBezTo>
                                    <a:pt x="9620805" y="1817794"/>
                                    <a:pt x="9623500" y="1824457"/>
                                    <a:pt x="9613599" y="1837023"/>
                                  </a:cubicBezTo>
                                  <a:cubicBezTo>
                                    <a:pt x="9603664" y="1849589"/>
                                    <a:pt x="9535236" y="1909865"/>
                                    <a:pt x="9505498" y="1944146"/>
                                  </a:cubicBezTo>
                                  <a:cubicBezTo>
                                    <a:pt x="9475761" y="1978428"/>
                                    <a:pt x="9438851" y="1985988"/>
                                    <a:pt x="9405519" y="2017783"/>
                                  </a:cubicBezTo>
                                  <a:cubicBezTo>
                                    <a:pt x="9372203" y="2049545"/>
                                    <a:pt x="9366779" y="2047870"/>
                                    <a:pt x="9393786" y="2052927"/>
                                  </a:cubicBezTo>
                                  <a:cubicBezTo>
                                    <a:pt x="9420795" y="2057916"/>
                                    <a:pt x="9424440" y="2055379"/>
                                    <a:pt x="9428916" y="2080511"/>
                                  </a:cubicBezTo>
                                  <a:cubicBezTo>
                                    <a:pt x="9433460" y="2105626"/>
                                    <a:pt x="9446057" y="2113964"/>
                                    <a:pt x="9474879" y="2113964"/>
                                  </a:cubicBezTo>
                                  <a:cubicBezTo>
                                    <a:pt x="9503668" y="2113964"/>
                                    <a:pt x="9495597" y="2121507"/>
                                    <a:pt x="9500988" y="2099741"/>
                                  </a:cubicBezTo>
                                  <a:cubicBezTo>
                                    <a:pt x="9506414" y="2077974"/>
                                    <a:pt x="9493766" y="2052927"/>
                                    <a:pt x="9518129" y="2072123"/>
                                  </a:cubicBezTo>
                                  <a:cubicBezTo>
                                    <a:pt x="9542391" y="2091403"/>
                                    <a:pt x="9562245" y="2105626"/>
                                    <a:pt x="9569450" y="2133244"/>
                                  </a:cubicBezTo>
                                  <a:cubicBezTo>
                                    <a:pt x="9576690" y="2160846"/>
                                    <a:pt x="9567619" y="2180921"/>
                                    <a:pt x="9555038" y="2226973"/>
                                  </a:cubicBezTo>
                                  <a:cubicBezTo>
                                    <a:pt x="9542391" y="2272958"/>
                                    <a:pt x="9537932" y="2339086"/>
                                    <a:pt x="9520774" y="2372538"/>
                                  </a:cubicBezTo>
                                  <a:cubicBezTo>
                                    <a:pt x="9503668" y="2405991"/>
                                    <a:pt x="9490172" y="2431106"/>
                                    <a:pt x="9471251" y="2467924"/>
                                  </a:cubicBezTo>
                                  <a:cubicBezTo>
                                    <a:pt x="9452347" y="2504743"/>
                                    <a:pt x="9360438" y="2597609"/>
                                    <a:pt x="9339787" y="2605980"/>
                                  </a:cubicBezTo>
                                  <a:cubicBezTo>
                                    <a:pt x="9319035" y="2614318"/>
                                    <a:pt x="9305557" y="2615181"/>
                                    <a:pt x="9295622" y="2596780"/>
                                  </a:cubicBezTo>
                                  <a:cubicBezTo>
                                    <a:pt x="9285720" y="2578380"/>
                                    <a:pt x="9278514" y="2581694"/>
                                    <a:pt x="9255066" y="2602632"/>
                                  </a:cubicBezTo>
                                  <a:cubicBezTo>
                                    <a:pt x="9231703" y="2623570"/>
                                    <a:pt x="9220870" y="2636119"/>
                                    <a:pt x="9211867" y="2669538"/>
                                  </a:cubicBezTo>
                                  <a:cubicBezTo>
                                    <a:pt x="9202848" y="2703041"/>
                                    <a:pt x="9183011" y="2703041"/>
                                    <a:pt x="9162293" y="2728122"/>
                                  </a:cubicBezTo>
                                  <a:cubicBezTo>
                                    <a:pt x="9141626" y="2753203"/>
                                    <a:pt x="9136200" y="2747385"/>
                                    <a:pt x="9151476" y="2775832"/>
                                  </a:cubicBezTo>
                                  <a:cubicBezTo>
                                    <a:pt x="9166820" y="2804279"/>
                                    <a:pt x="9191997" y="2834417"/>
                                    <a:pt x="9194727" y="2861984"/>
                                  </a:cubicBezTo>
                                  <a:cubicBezTo>
                                    <a:pt x="9197422" y="2889636"/>
                                    <a:pt x="9182096" y="2929769"/>
                                    <a:pt x="9172228" y="2947392"/>
                                  </a:cubicBezTo>
                                  <a:cubicBezTo>
                                    <a:pt x="9162293" y="2964930"/>
                                    <a:pt x="9115499" y="2973302"/>
                                    <a:pt x="9116364" y="2964930"/>
                                  </a:cubicBezTo>
                                  <a:cubicBezTo>
                                    <a:pt x="9117313" y="2956558"/>
                                    <a:pt x="9118144" y="2914717"/>
                                    <a:pt x="9116364" y="2890464"/>
                                  </a:cubicBezTo>
                                  <a:cubicBezTo>
                                    <a:pt x="9114532" y="2866212"/>
                                    <a:pt x="9096528" y="2866212"/>
                                    <a:pt x="9102817" y="2858669"/>
                                  </a:cubicBezTo>
                                  <a:cubicBezTo>
                                    <a:pt x="9109192" y="2851160"/>
                                    <a:pt x="9135284" y="2838594"/>
                                    <a:pt x="9116364" y="2820988"/>
                                  </a:cubicBezTo>
                                  <a:cubicBezTo>
                                    <a:pt x="9097426" y="2803450"/>
                                    <a:pt x="9083930" y="2818502"/>
                                    <a:pt x="9075859" y="2797598"/>
                                  </a:cubicBezTo>
                                  <a:cubicBezTo>
                                    <a:pt x="9067739" y="2776661"/>
                                    <a:pt x="9079454" y="2759917"/>
                                    <a:pt x="9074978" y="2752408"/>
                                  </a:cubicBezTo>
                                  <a:cubicBezTo>
                                    <a:pt x="9070435" y="2744865"/>
                                    <a:pt x="9056922" y="2736528"/>
                                    <a:pt x="9029015" y="2734008"/>
                                  </a:cubicBezTo>
                                  <a:cubicBezTo>
                                    <a:pt x="9001091" y="2731471"/>
                                    <a:pt x="8994750" y="2759089"/>
                                    <a:pt x="8988410" y="2734802"/>
                                  </a:cubicBezTo>
                                  <a:cubicBezTo>
                                    <a:pt x="8982170" y="2710533"/>
                                    <a:pt x="8991190" y="2708047"/>
                                    <a:pt x="8978560" y="2698018"/>
                                  </a:cubicBezTo>
                                  <a:cubicBezTo>
                                    <a:pt x="8965929" y="2687989"/>
                                    <a:pt x="8955128" y="2694669"/>
                                    <a:pt x="8922763" y="2722270"/>
                                  </a:cubicBezTo>
                                  <a:cubicBezTo>
                                    <a:pt x="8890296" y="2749888"/>
                                    <a:pt x="8883954" y="2744037"/>
                                    <a:pt x="8856946" y="2755723"/>
                                  </a:cubicBezTo>
                                  <a:cubicBezTo>
                                    <a:pt x="8829938" y="2767494"/>
                                    <a:pt x="8829938" y="2774141"/>
                                    <a:pt x="8836244" y="2783375"/>
                                  </a:cubicBezTo>
                                  <a:cubicBezTo>
                                    <a:pt x="8842586" y="2792575"/>
                                    <a:pt x="8865067" y="2832726"/>
                                    <a:pt x="8883954" y="2836903"/>
                                  </a:cubicBezTo>
                                  <a:cubicBezTo>
                                    <a:pt x="8902892" y="2841131"/>
                                    <a:pt x="8916421" y="2828531"/>
                                    <a:pt x="8945210" y="2828531"/>
                                  </a:cubicBezTo>
                                  <a:cubicBezTo>
                                    <a:pt x="8974117" y="2828531"/>
                                    <a:pt x="8979474" y="2832726"/>
                                    <a:pt x="8972269" y="2843583"/>
                                  </a:cubicBezTo>
                                  <a:cubicBezTo>
                                    <a:pt x="8965013" y="2854475"/>
                                    <a:pt x="8945210" y="2865383"/>
                                    <a:pt x="8910132" y="2900493"/>
                                  </a:cubicBezTo>
                                  <a:cubicBezTo>
                                    <a:pt x="8875002" y="2935655"/>
                                    <a:pt x="8885734" y="2928974"/>
                                    <a:pt x="8897501" y="2943198"/>
                                  </a:cubicBezTo>
                                  <a:cubicBezTo>
                                    <a:pt x="8909216" y="2957421"/>
                                    <a:pt x="8926323" y="2974959"/>
                                    <a:pt x="8938920" y="3002611"/>
                                  </a:cubicBezTo>
                                  <a:cubicBezTo>
                                    <a:pt x="8951551" y="3030178"/>
                                    <a:pt x="8938920" y="3040207"/>
                                    <a:pt x="8937140" y="3056088"/>
                                  </a:cubicBezTo>
                                  <a:cubicBezTo>
                                    <a:pt x="8935325" y="3072053"/>
                                    <a:pt x="8932630" y="3096306"/>
                                    <a:pt x="8956061" y="3121421"/>
                                  </a:cubicBezTo>
                                  <a:cubicBezTo>
                                    <a:pt x="8979474" y="3146468"/>
                                    <a:pt x="8963233" y="3138130"/>
                                    <a:pt x="8960536" y="3147347"/>
                                  </a:cubicBezTo>
                                  <a:cubicBezTo>
                                    <a:pt x="8957892" y="3156548"/>
                                    <a:pt x="8918219" y="3228476"/>
                                    <a:pt x="8900197" y="3264500"/>
                                  </a:cubicBezTo>
                                  <a:cubicBezTo>
                                    <a:pt x="8882140" y="3300439"/>
                                    <a:pt x="8882140" y="3303804"/>
                                    <a:pt x="8823648" y="3344800"/>
                                  </a:cubicBezTo>
                                  <a:cubicBezTo>
                                    <a:pt x="8765088" y="3385812"/>
                                    <a:pt x="8738945" y="3389990"/>
                                    <a:pt x="8707426" y="3395808"/>
                                  </a:cubicBezTo>
                                  <a:cubicBezTo>
                                    <a:pt x="8675908" y="3401676"/>
                                    <a:pt x="8648900" y="3410894"/>
                                    <a:pt x="8632675" y="3417608"/>
                                  </a:cubicBezTo>
                                  <a:cubicBezTo>
                                    <a:pt x="8616467" y="3424322"/>
                                    <a:pt x="8622722" y="3437666"/>
                                    <a:pt x="8621027" y="3446038"/>
                                  </a:cubicBezTo>
                                  <a:cubicBezTo>
                                    <a:pt x="8619128" y="3454409"/>
                                    <a:pt x="8603887" y="3446866"/>
                                    <a:pt x="8606532" y="3434318"/>
                                  </a:cubicBezTo>
                                  <a:cubicBezTo>
                                    <a:pt x="8609260" y="3421785"/>
                                    <a:pt x="8607481" y="3412551"/>
                                    <a:pt x="8599359" y="3409236"/>
                                  </a:cubicBezTo>
                                  <a:cubicBezTo>
                                    <a:pt x="8591256" y="3405871"/>
                                    <a:pt x="8566027" y="3395808"/>
                                    <a:pt x="8539935" y="3420923"/>
                                  </a:cubicBezTo>
                                  <a:cubicBezTo>
                                    <a:pt x="8513791" y="3446038"/>
                                    <a:pt x="8482239" y="3447695"/>
                                    <a:pt x="8471422" y="3479541"/>
                                  </a:cubicBezTo>
                                  <a:cubicBezTo>
                                    <a:pt x="8460657" y="3511303"/>
                                    <a:pt x="8462471" y="3500479"/>
                                    <a:pt x="8474186" y="3513823"/>
                                  </a:cubicBezTo>
                                  <a:cubicBezTo>
                                    <a:pt x="8485834" y="3527184"/>
                                    <a:pt x="8542614" y="3581608"/>
                                    <a:pt x="8556126" y="3610849"/>
                                  </a:cubicBezTo>
                                  <a:cubicBezTo>
                                    <a:pt x="8569622" y="3640142"/>
                                    <a:pt x="8572368" y="3661959"/>
                                    <a:pt x="8573267" y="3693720"/>
                                  </a:cubicBezTo>
                                  <a:cubicBezTo>
                                    <a:pt x="8574132" y="3725515"/>
                                    <a:pt x="8508366" y="3784083"/>
                                    <a:pt x="8479577" y="3803330"/>
                                  </a:cubicBezTo>
                                  <a:cubicBezTo>
                                    <a:pt x="8450755" y="3822559"/>
                                    <a:pt x="8444415" y="3840977"/>
                                    <a:pt x="8448941" y="3810839"/>
                                  </a:cubicBezTo>
                                  <a:cubicBezTo>
                                    <a:pt x="8453400" y="3780735"/>
                                    <a:pt x="8436344" y="3763163"/>
                                    <a:pt x="8415626" y="3740568"/>
                                  </a:cubicBezTo>
                                  <a:cubicBezTo>
                                    <a:pt x="8394925" y="3717973"/>
                                    <a:pt x="8331872" y="3699555"/>
                                    <a:pt x="8320123" y="3697035"/>
                                  </a:cubicBezTo>
                                  <a:cubicBezTo>
                                    <a:pt x="8308441" y="3694549"/>
                                    <a:pt x="8324633" y="3676182"/>
                                    <a:pt x="8316477" y="3676960"/>
                                  </a:cubicBezTo>
                                  <a:cubicBezTo>
                                    <a:pt x="8308441" y="3677839"/>
                                    <a:pt x="8289503" y="3672783"/>
                                    <a:pt x="8292199" y="3702075"/>
                                  </a:cubicBezTo>
                                  <a:cubicBezTo>
                                    <a:pt x="8294844" y="3731401"/>
                                    <a:pt x="8273311" y="3722150"/>
                                    <a:pt x="8268802" y="3751459"/>
                                  </a:cubicBezTo>
                                  <a:cubicBezTo>
                                    <a:pt x="8264275" y="3780735"/>
                                    <a:pt x="8258866" y="3810839"/>
                                    <a:pt x="8277788" y="3808353"/>
                                  </a:cubicBezTo>
                                  <a:cubicBezTo>
                                    <a:pt x="8296675" y="3805816"/>
                                    <a:pt x="8293114" y="3834296"/>
                                    <a:pt x="8307525" y="3866092"/>
                                  </a:cubicBezTo>
                                  <a:cubicBezTo>
                                    <a:pt x="8321937" y="3897853"/>
                                    <a:pt x="8316477" y="3880315"/>
                                    <a:pt x="8352556" y="3909590"/>
                                  </a:cubicBezTo>
                                  <a:cubicBezTo>
                                    <a:pt x="8388618" y="3938849"/>
                                    <a:pt x="8379548" y="3933843"/>
                                    <a:pt x="8387720" y="3963135"/>
                                  </a:cubicBezTo>
                                  <a:cubicBezTo>
                                    <a:pt x="8395756" y="3992411"/>
                                    <a:pt x="8393093" y="4009154"/>
                                    <a:pt x="8411150" y="4035943"/>
                                  </a:cubicBezTo>
                                  <a:cubicBezTo>
                                    <a:pt x="8429088" y="4062732"/>
                                    <a:pt x="8430037" y="4068567"/>
                                    <a:pt x="8400300" y="4053481"/>
                                  </a:cubicBezTo>
                                  <a:cubicBezTo>
                                    <a:pt x="8370562" y="4038480"/>
                                    <a:pt x="8346300" y="4020029"/>
                                    <a:pt x="8334534" y="4001628"/>
                                  </a:cubicBezTo>
                                  <a:cubicBezTo>
                                    <a:pt x="8322801" y="3983210"/>
                                    <a:pt x="8315681" y="3936329"/>
                                    <a:pt x="8308441" y="3912939"/>
                                  </a:cubicBezTo>
                                  <a:cubicBezTo>
                                    <a:pt x="8301185" y="3889516"/>
                                    <a:pt x="8252611" y="3861897"/>
                                    <a:pt x="8236402" y="3845154"/>
                                  </a:cubicBezTo>
                                  <a:cubicBezTo>
                                    <a:pt x="8220177" y="3828411"/>
                                    <a:pt x="8230078" y="3815050"/>
                                    <a:pt x="8238183" y="3776540"/>
                                  </a:cubicBezTo>
                                  <a:cubicBezTo>
                                    <a:pt x="8246270" y="3738031"/>
                                    <a:pt x="8234588" y="3701212"/>
                                    <a:pt x="8231859" y="3677839"/>
                                  </a:cubicBezTo>
                                  <a:cubicBezTo>
                                    <a:pt x="8229196" y="3654365"/>
                                    <a:pt x="8210276" y="3588728"/>
                                    <a:pt x="8201205" y="3566522"/>
                                  </a:cubicBezTo>
                                  <a:cubicBezTo>
                                    <a:pt x="8192220" y="3544366"/>
                                    <a:pt x="8195814" y="3547292"/>
                                    <a:pt x="8181844" y="3566522"/>
                                  </a:cubicBezTo>
                                  <a:cubicBezTo>
                                    <a:pt x="8167907" y="3585802"/>
                                    <a:pt x="8157124" y="3597489"/>
                                    <a:pt x="8143594" y="3597489"/>
                                  </a:cubicBezTo>
                                  <a:cubicBezTo>
                                    <a:pt x="8130082" y="3597489"/>
                                    <a:pt x="8110279" y="3595391"/>
                                    <a:pt x="8112059" y="3586580"/>
                                  </a:cubicBezTo>
                                  <a:cubicBezTo>
                                    <a:pt x="8113890" y="3577819"/>
                                    <a:pt x="8127386" y="3544366"/>
                                    <a:pt x="8123351" y="3531801"/>
                                  </a:cubicBezTo>
                                  <a:cubicBezTo>
                                    <a:pt x="8119231" y="3519285"/>
                                    <a:pt x="8106634" y="3479068"/>
                                    <a:pt x="8087747" y="3464844"/>
                                  </a:cubicBezTo>
                                  <a:cubicBezTo>
                                    <a:pt x="8068826" y="3450621"/>
                                    <a:pt x="8047159" y="3430952"/>
                                    <a:pt x="8035053" y="3397939"/>
                                  </a:cubicBezTo>
                                  <a:cubicBezTo>
                                    <a:pt x="8022897" y="3364909"/>
                                    <a:pt x="8019727" y="3374515"/>
                                    <a:pt x="7996312" y="3391647"/>
                                  </a:cubicBezTo>
                                  <a:cubicBezTo>
                                    <a:pt x="7972882" y="3408797"/>
                                    <a:pt x="7919272" y="3410894"/>
                                    <a:pt x="7893604" y="3412974"/>
                                  </a:cubicBezTo>
                                  <a:cubicBezTo>
                                    <a:pt x="7867935" y="3415071"/>
                                    <a:pt x="7889128" y="3427637"/>
                                    <a:pt x="7882838" y="3440203"/>
                                  </a:cubicBezTo>
                                  <a:cubicBezTo>
                                    <a:pt x="7876497" y="3452752"/>
                                    <a:pt x="7846369" y="3469039"/>
                                    <a:pt x="7785588" y="3532224"/>
                                  </a:cubicBezTo>
                                  <a:cubicBezTo>
                                    <a:pt x="7724756" y="3595391"/>
                                    <a:pt x="7715617" y="3597489"/>
                                    <a:pt x="7699850" y="3604203"/>
                                  </a:cubicBezTo>
                                  <a:cubicBezTo>
                                    <a:pt x="7684048" y="3610849"/>
                                    <a:pt x="7674266" y="3608786"/>
                                    <a:pt x="7674791" y="3634696"/>
                                  </a:cubicBezTo>
                                  <a:cubicBezTo>
                                    <a:pt x="7675215" y="3660639"/>
                                    <a:pt x="7677589" y="3674744"/>
                                    <a:pt x="7674588" y="3697898"/>
                                  </a:cubicBezTo>
                                  <a:cubicBezTo>
                                    <a:pt x="7671621" y="3721051"/>
                                    <a:pt x="7664687" y="3730522"/>
                                    <a:pt x="7658041" y="3745303"/>
                                  </a:cubicBezTo>
                                  <a:cubicBezTo>
                                    <a:pt x="7651496" y="3760068"/>
                                    <a:pt x="7644325" y="3786857"/>
                                    <a:pt x="7642188" y="3800844"/>
                                  </a:cubicBezTo>
                                  <a:cubicBezTo>
                                    <a:pt x="7640086" y="3814745"/>
                                    <a:pt x="7626557" y="3830931"/>
                                    <a:pt x="7606754" y="3845154"/>
                                  </a:cubicBezTo>
                                  <a:cubicBezTo>
                                    <a:pt x="7586951" y="3859377"/>
                                    <a:pt x="7586951" y="3856841"/>
                                    <a:pt x="7577931" y="3835954"/>
                                  </a:cubicBezTo>
                                  <a:cubicBezTo>
                                    <a:pt x="7568929" y="3815050"/>
                                    <a:pt x="7522084" y="3734716"/>
                                    <a:pt x="7484276" y="3659422"/>
                                  </a:cubicBezTo>
                                  <a:cubicBezTo>
                                    <a:pt x="7446417" y="3584145"/>
                                    <a:pt x="7455454" y="3570716"/>
                                    <a:pt x="7451809" y="3548950"/>
                                  </a:cubicBezTo>
                                  <a:cubicBezTo>
                                    <a:pt x="7448198" y="3527184"/>
                                    <a:pt x="7447485" y="3396586"/>
                                    <a:pt x="7449113" y="3386641"/>
                                  </a:cubicBezTo>
                                  <a:cubicBezTo>
                                    <a:pt x="7450062" y="3381060"/>
                                    <a:pt x="7430819" y="3401964"/>
                                    <a:pt x="7425394" y="3412551"/>
                                  </a:cubicBezTo>
                                  <a:cubicBezTo>
                                    <a:pt x="7419969" y="3423172"/>
                                    <a:pt x="7420290" y="3436009"/>
                                    <a:pt x="7398708" y="3437937"/>
                                  </a:cubicBezTo>
                                  <a:cubicBezTo>
                                    <a:pt x="7377091" y="3439915"/>
                                    <a:pt x="7372565" y="3440203"/>
                                    <a:pt x="7352168" y="3419807"/>
                                  </a:cubicBezTo>
                                  <a:cubicBezTo>
                                    <a:pt x="7331738" y="3399478"/>
                                    <a:pt x="7322397" y="3388045"/>
                                    <a:pt x="7325957" y="3388603"/>
                                  </a:cubicBezTo>
                                  <a:cubicBezTo>
                                    <a:pt x="7329602" y="3389161"/>
                                    <a:pt x="7352999" y="3386354"/>
                                    <a:pt x="7366596" y="3379673"/>
                                  </a:cubicBezTo>
                                  <a:cubicBezTo>
                                    <a:pt x="7380058" y="3372959"/>
                                    <a:pt x="7375531" y="3365704"/>
                                    <a:pt x="7375531" y="3365704"/>
                                  </a:cubicBezTo>
                                  <a:cubicBezTo>
                                    <a:pt x="7375531" y="3365704"/>
                                    <a:pt x="7360883" y="3367361"/>
                                    <a:pt x="7343420" y="3368224"/>
                                  </a:cubicBezTo>
                                  <a:cubicBezTo>
                                    <a:pt x="7325957" y="3369052"/>
                                    <a:pt x="7333807" y="3364317"/>
                                    <a:pt x="7310715" y="3355117"/>
                                  </a:cubicBezTo>
                                  <a:cubicBezTo>
                                    <a:pt x="7287589" y="3345916"/>
                                    <a:pt x="7282435" y="3345071"/>
                                    <a:pt x="7278553" y="3334771"/>
                                  </a:cubicBezTo>
                                  <a:cubicBezTo>
                                    <a:pt x="7274637" y="3324454"/>
                                    <a:pt x="7268974" y="3309926"/>
                                    <a:pt x="7265651" y="3302096"/>
                                  </a:cubicBezTo>
                                  <a:cubicBezTo>
                                    <a:pt x="7262362" y="3294316"/>
                                    <a:pt x="7259665" y="3293724"/>
                                    <a:pt x="7255783" y="3284017"/>
                                  </a:cubicBezTo>
                                  <a:cubicBezTo>
                                    <a:pt x="7251867" y="3274258"/>
                                    <a:pt x="7240779" y="3285674"/>
                                    <a:pt x="7215839" y="3286232"/>
                                  </a:cubicBezTo>
                                  <a:cubicBezTo>
                                    <a:pt x="7190882" y="3286774"/>
                                    <a:pt x="7196595" y="3287890"/>
                                    <a:pt x="7166569" y="3299610"/>
                                  </a:cubicBezTo>
                                  <a:cubicBezTo>
                                    <a:pt x="7136561" y="3311313"/>
                                    <a:pt x="7132051" y="3307153"/>
                                    <a:pt x="7098108" y="3306054"/>
                                  </a:cubicBezTo>
                                  <a:cubicBezTo>
                                    <a:pt x="7064182" y="3304954"/>
                                    <a:pt x="7040498" y="3290410"/>
                                    <a:pt x="7023340" y="3284558"/>
                                  </a:cubicBezTo>
                                  <a:cubicBezTo>
                                    <a:pt x="7006250" y="3278723"/>
                                    <a:pt x="7003554" y="3281209"/>
                                    <a:pt x="6978326" y="3277573"/>
                                  </a:cubicBezTo>
                                  <a:cubicBezTo>
                                    <a:pt x="6953098" y="3273971"/>
                                    <a:pt x="6958523" y="3261134"/>
                                    <a:pt x="6952183" y="3250513"/>
                                  </a:cubicBezTo>
                                  <a:cubicBezTo>
                                    <a:pt x="6945927" y="3239926"/>
                                    <a:pt x="6935398" y="3237389"/>
                                    <a:pt x="6902337" y="3239926"/>
                                  </a:cubicBezTo>
                                  <a:cubicBezTo>
                                    <a:pt x="6869395" y="3242412"/>
                                    <a:pt x="6868123" y="3240788"/>
                                    <a:pt x="6849558" y="3235732"/>
                                  </a:cubicBezTo>
                                  <a:cubicBezTo>
                                    <a:pt x="6830943" y="3230759"/>
                                    <a:pt x="6829400" y="3224045"/>
                                    <a:pt x="6813802" y="3208401"/>
                                  </a:cubicBezTo>
                                  <a:cubicBezTo>
                                    <a:pt x="6798187" y="3192757"/>
                                    <a:pt x="6803307" y="3205086"/>
                                    <a:pt x="6793084" y="3196952"/>
                                  </a:cubicBezTo>
                                  <a:cubicBezTo>
                                    <a:pt x="6782877" y="3188901"/>
                                    <a:pt x="6772687" y="3177756"/>
                                    <a:pt x="6764566" y="3155990"/>
                                  </a:cubicBezTo>
                                  <a:cubicBezTo>
                                    <a:pt x="6756462" y="3134223"/>
                                    <a:pt x="6758276" y="3129488"/>
                                    <a:pt x="6748935" y="3119442"/>
                                  </a:cubicBezTo>
                                  <a:cubicBezTo>
                                    <a:pt x="6739593" y="3109413"/>
                                    <a:pt x="6740254" y="3111899"/>
                                    <a:pt x="6711076" y="3111899"/>
                                  </a:cubicBezTo>
                                  <a:cubicBezTo>
                                    <a:pt x="6681965" y="3111899"/>
                                    <a:pt x="6695240" y="3113844"/>
                                    <a:pt x="6691595" y="3115823"/>
                                  </a:cubicBezTo>
                                  <a:cubicBezTo>
                                    <a:pt x="6687984" y="3117784"/>
                                    <a:pt x="6678998" y="3130587"/>
                                    <a:pt x="6670877" y="3140616"/>
                                  </a:cubicBezTo>
                                  <a:cubicBezTo>
                                    <a:pt x="6662807" y="3150662"/>
                                    <a:pt x="6677455" y="3164632"/>
                                    <a:pt x="6689171" y="3178314"/>
                                  </a:cubicBezTo>
                                  <a:cubicBezTo>
                                    <a:pt x="6700903" y="3191979"/>
                                    <a:pt x="6690679" y="3190559"/>
                                    <a:pt x="6709329" y="3211209"/>
                                  </a:cubicBezTo>
                                  <a:cubicBezTo>
                                    <a:pt x="6727945" y="3231876"/>
                                    <a:pt x="6721604" y="3229897"/>
                                    <a:pt x="6734829" y="3258614"/>
                                  </a:cubicBezTo>
                                  <a:cubicBezTo>
                                    <a:pt x="6748019" y="3287331"/>
                                    <a:pt x="6756462" y="3294604"/>
                                    <a:pt x="6759430" y="3303246"/>
                                  </a:cubicBezTo>
                                  <a:cubicBezTo>
                                    <a:pt x="6762464" y="3311888"/>
                                    <a:pt x="6765160" y="3299897"/>
                                    <a:pt x="6768178" y="3292067"/>
                                  </a:cubicBezTo>
                                  <a:cubicBezTo>
                                    <a:pt x="6771179" y="3284254"/>
                                    <a:pt x="6766991" y="3256365"/>
                                    <a:pt x="6766991" y="3256365"/>
                                  </a:cubicBezTo>
                                  <a:cubicBezTo>
                                    <a:pt x="6766991" y="3256365"/>
                                    <a:pt x="6772687" y="3268085"/>
                                    <a:pt x="6777757" y="3288752"/>
                                  </a:cubicBezTo>
                                  <a:cubicBezTo>
                                    <a:pt x="6782877" y="3309369"/>
                                    <a:pt x="6779266" y="3309656"/>
                                    <a:pt x="6782877" y="3322797"/>
                                  </a:cubicBezTo>
                                  <a:cubicBezTo>
                                    <a:pt x="6786505" y="3335921"/>
                                    <a:pt x="6782877" y="3334179"/>
                                    <a:pt x="6805393" y="3334179"/>
                                  </a:cubicBezTo>
                                  <a:cubicBezTo>
                                    <a:pt x="6827924" y="3334179"/>
                                    <a:pt x="6841709" y="3335041"/>
                                    <a:pt x="6866665" y="3329207"/>
                                  </a:cubicBezTo>
                                  <a:cubicBezTo>
                                    <a:pt x="6891605" y="3323355"/>
                                    <a:pt x="6902337" y="3300760"/>
                                    <a:pt x="6914053" y="3294046"/>
                                  </a:cubicBezTo>
                                  <a:cubicBezTo>
                                    <a:pt x="6925819" y="3287331"/>
                                    <a:pt x="6925819" y="3263908"/>
                                    <a:pt x="6933584" y="3266428"/>
                                  </a:cubicBezTo>
                                  <a:cubicBezTo>
                                    <a:pt x="6941349" y="3268914"/>
                                    <a:pt x="6933940" y="3294046"/>
                                    <a:pt x="6941095" y="3310485"/>
                                  </a:cubicBezTo>
                                  <a:cubicBezTo>
                                    <a:pt x="6948300" y="3326941"/>
                                    <a:pt x="6950098" y="3321055"/>
                                    <a:pt x="6967560" y="3328327"/>
                                  </a:cubicBezTo>
                                  <a:cubicBezTo>
                                    <a:pt x="6984904" y="3335600"/>
                                    <a:pt x="6989736" y="3339777"/>
                                    <a:pt x="7007437" y="3346457"/>
                                  </a:cubicBezTo>
                                  <a:cubicBezTo>
                                    <a:pt x="7025171" y="3353138"/>
                                    <a:pt x="7013133" y="3354017"/>
                                    <a:pt x="7022763" y="3371589"/>
                                  </a:cubicBezTo>
                                  <a:cubicBezTo>
                                    <a:pt x="7032342" y="3389161"/>
                                    <a:pt x="7031783" y="3379369"/>
                                    <a:pt x="7041091" y="3385525"/>
                                  </a:cubicBezTo>
                                  <a:cubicBezTo>
                                    <a:pt x="7050433" y="3391647"/>
                                    <a:pt x="7046787" y="3387183"/>
                                    <a:pt x="7040175" y="3408120"/>
                                  </a:cubicBezTo>
                                  <a:cubicBezTo>
                                    <a:pt x="7033597" y="3429058"/>
                                    <a:pt x="7032377" y="3429294"/>
                                    <a:pt x="7016778" y="3446325"/>
                                  </a:cubicBezTo>
                                  <a:cubicBezTo>
                                    <a:pt x="7001130" y="3463339"/>
                                    <a:pt x="7001130" y="3458046"/>
                                    <a:pt x="6998756" y="3457487"/>
                                  </a:cubicBezTo>
                                  <a:cubicBezTo>
                                    <a:pt x="6996382" y="3456946"/>
                                    <a:pt x="6991550" y="3444938"/>
                                    <a:pt x="6991550" y="3444938"/>
                                  </a:cubicBezTo>
                                  <a:cubicBezTo>
                                    <a:pt x="6991550" y="3444938"/>
                                    <a:pt x="6981615" y="3465284"/>
                                    <a:pt x="6980140" y="3489012"/>
                                  </a:cubicBezTo>
                                  <a:cubicBezTo>
                                    <a:pt x="6978648" y="3512724"/>
                                    <a:pt x="6987939" y="3504030"/>
                                    <a:pt x="6959405" y="3515480"/>
                                  </a:cubicBezTo>
                                  <a:cubicBezTo>
                                    <a:pt x="6930888" y="3526896"/>
                                    <a:pt x="6913747" y="3531682"/>
                                    <a:pt x="6902693" y="3541153"/>
                                  </a:cubicBezTo>
                                  <a:cubicBezTo>
                                    <a:pt x="6891605" y="3550641"/>
                                    <a:pt x="6891605" y="3563207"/>
                                    <a:pt x="6885264" y="3569329"/>
                                  </a:cubicBezTo>
                                  <a:cubicBezTo>
                                    <a:pt x="6878974" y="3575452"/>
                                    <a:pt x="6870225" y="3569887"/>
                                    <a:pt x="6851050" y="3576551"/>
                                  </a:cubicBezTo>
                                  <a:cubicBezTo>
                                    <a:pt x="6831858" y="3583265"/>
                                    <a:pt x="6837198" y="3581844"/>
                                    <a:pt x="6821007" y="3594174"/>
                                  </a:cubicBezTo>
                                  <a:cubicBezTo>
                                    <a:pt x="6804799" y="3606418"/>
                                    <a:pt x="6819176" y="3605302"/>
                                    <a:pt x="6798509" y="3613082"/>
                                  </a:cubicBezTo>
                                  <a:cubicBezTo>
                                    <a:pt x="6777757" y="3620912"/>
                                    <a:pt x="6740254" y="3639042"/>
                                    <a:pt x="6721333" y="3641021"/>
                                  </a:cubicBezTo>
                                  <a:cubicBezTo>
                                    <a:pt x="6702395" y="3642949"/>
                                    <a:pt x="6706328" y="3647972"/>
                                    <a:pt x="6701530" y="3654923"/>
                                  </a:cubicBezTo>
                                  <a:cubicBezTo>
                                    <a:pt x="6696698" y="3661908"/>
                                    <a:pt x="6696376" y="3665510"/>
                                    <a:pt x="6672386" y="3669146"/>
                                  </a:cubicBezTo>
                                  <a:cubicBezTo>
                                    <a:pt x="6648396" y="3672783"/>
                                    <a:pt x="6618370" y="3676182"/>
                                    <a:pt x="6603602" y="3683404"/>
                                  </a:cubicBezTo>
                                  <a:cubicBezTo>
                                    <a:pt x="6588869" y="3690625"/>
                                    <a:pt x="6567304" y="3706827"/>
                                    <a:pt x="6551688" y="3703749"/>
                                  </a:cubicBezTo>
                                  <a:cubicBezTo>
                                    <a:pt x="6536039" y="3700671"/>
                                    <a:pt x="6540278" y="3700113"/>
                                    <a:pt x="6535175" y="3686160"/>
                                  </a:cubicBezTo>
                                  <a:cubicBezTo>
                                    <a:pt x="6530072" y="3672225"/>
                                    <a:pt x="6527376" y="3662196"/>
                                    <a:pt x="6524968" y="3639313"/>
                                  </a:cubicBezTo>
                                  <a:cubicBezTo>
                                    <a:pt x="6522578" y="3616447"/>
                                    <a:pt x="6514423" y="3581608"/>
                                    <a:pt x="6501198" y="3559571"/>
                                  </a:cubicBezTo>
                                  <a:cubicBezTo>
                                    <a:pt x="6488025" y="3537534"/>
                                    <a:pt x="6488296" y="3536096"/>
                                    <a:pt x="6473919" y="3512960"/>
                                  </a:cubicBezTo>
                                  <a:cubicBezTo>
                                    <a:pt x="6459508" y="3489807"/>
                                    <a:pt x="6449878" y="3470290"/>
                                    <a:pt x="6437298" y="3461360"/>
                                  </a:cubicBezTo>
                                  <a:cubicBezTo>
                                    <a:pt x="6424701" y="3452447"/>
                                    <a:pt x="6418411" y="3451890"/>
                                    <a:pt x="6412341" y="3445209"/>
                                  </a:cubicBezTo>
                                  <a:cubicBezTo>
                                    <a:pt x="6406373" y="3438546"/>
                                    <a:pt x="6409934" y="3415629"/>
                                    <a:pt x="6403678" y="3396112"/>
                                  </a:cubicBezTo>
                                  <a:cubicBezTo>
                                    <a:pt x="6397370" y="3376595"/>
                                    <a:pt x="6393132" y="3357636"/>
                                    <a:pt x="6383824" y="3346745"/>
                                  </a:cubicBezTo>
                                  <a:cubicBezTo>
                                    <a:pt x="6374533" y="3335870"/>
                                    <a:pt x="6360122" y="3323355"/>
                                    <a:pt x="6347202" y="3300202"/>
                                  </a:cubicBezTo>
                                  <a:cubicBezTo>
                                    <a:pt x="6334335" y="3277015"/>
                                    <a:pt x="6333419" y="3274495"/>
                                    <a:pt x="6314854" y="3238827"/>
                                  </a:cubicBezTo>
                                  <a:cubicBezTo>
                                    <a:pt x="6296153" y="3203108"/>
                                    <a:pt x="6289541" y="3198643"/>
                                    <a:pt x="6277266" y="3174678"/>
                                  </a:cubicBezTo>
                                  <a:cubicBezTo>
                                    <a:pt x="6264958" y="3150662"/>
                                    <a:pt x="6273045" y="3155398"/>
                                    <a:pt x="6268568" y="3141174"/>
                                  </a:cubicBezTo>
                                  <a:cubicBezTo>
                                    <a:pt x="6264042" y="3126951"/>
                                    <a:pt x="6252327" y="3164327"/>
                                    <a:pt x="6243069" y="3171600"/>
                                  </a:cubicBezTo>
                                  <a:cubicBezTo>
                                    <a:pt x="6233762" y="3178855"/>
                                    <a:pt x="6228963" y="3175219"/>
                                    <a:pt x="6221436" y="3154011"/>
                                  </a:cubicBezTo>
                                  <a:cubicBezTo>
                                    <a:pt x="6213959" y="3132837"/>
                                    <a:pt x="6207584" y="3114165"/>
                                    <a:pt x="6201921" y="3122537"/>
                                  </a:cubicBezTo>
                                  <a:cubicBezTo>
                                    <a:pt x="6196174" y="3130875"/>
                                    <a:pt x="6191698" y="3139246"/>
                                    <a:pt x="6199463" y="3161875"/>
                                  </a:cubicBezTo>
                                  <a:cubicBezTo>
                                    <a:pt x="6207296" y="3184386"/>
                                    <a:pt x="6210941" y="3179650"/>
                                    <a:pt x="6221131" y="3201146"/>
                                  </a:cubicBezTo>
                                  <a:cubicBezTo>
                                    <a:pt x="6231337" y="3222625"/>
                                    <a:pt x="6259210" y="3276508"/>
                                    <a:pt x="6270620" y="3298781"/>
                                  </a:cubicBezTo>
                                  <a:cubicBezTo>
                                    <a:pt x="6282030" y="3321055"/>
                                    <a:pt x="6277555" y="3310197"/>
                                    <a:pt x="6288083" y="3343971"/>
                                  </a:cubicBezTo>
                                  <a:cubicBezTo>
                                    <a:pt x="6298612" y="3377712"/>
                                    <a:pt x="6304563" y="3381889"/>
                                    <a:pt x="6318652" y="3395808"/>
                                  </a:cubicBezTo>
                                  <a:cubicBezTo>
                                    <a:pt x="6332825" y="3409778"/>
                                    <a:pt x="6330418" y="3402505"/>
                                    <a:pt x="6336708" y="3425388"/>
                                  </a:cubicBezTo>
                                  <a:cubicBezTo>
                                    <a:pt x="6343049" y="3448253"/>
                                    <a:pt x="6340624" y="3475026"/>
                                    <a:pt x="6341540" y="3489012"/>
                                  </a:cubicBezTo>
                                  <a:cubicBezTo>
                                    <a:pt x="6342422" y="3502931"/>
                                    <a:pt x="6350220" y="3510187"/>
                                    <a:pt x="6367039" y="3524139"/>
                                  </a:cubicBezTo>
                                  <a:cubicBezTo>
                                    <a:pt x="6383875" y="3538075"/>
                                    <a:pt x="6375432" y="3533069"/>
                                    <a:pt x="6383247" y="3547834"/>
                                  </a:cubicBezTo>
                                  <a:cubicBezTo>
                                    <a:pt x="6391080" y="3562615"/>
                                    <a:pt x="6398846" y="3583553"/>
                                    <a:pt x="6403389" y="3598047"/>
                                  </a:cubicBezTo>
                                  <a:cubicBezTo>
                                    <a:pt x="6407865" y="3612541"/>
                                    <a:pt x="6413290" y="3622604"/>
                                    <a:pt x="6426481" y="3629013"/>
                                  </a:cubicBezTo>
                                  <a:cubicBezTo>
                                    <a:pt x="6439705" y="3635406"/>
                                    <a:pt x="6443316" y="3636286"/>
                                    <a:pt x="6456541" y="3641021"/>
                                  </a:cubicBezTo>
                                  <a:cubicBezTo>
                                    <a:pt x="6469731" y="3645757"/>
                                    <a:pt x="6465171" y="3649071"/>
                                    <a:pt x="6474208" y="3660538"/>
                                  </a:cubicBezTo>
                                  <a:cubicBezTo>
                                    <a:pt x="6483227" y="3671988"/>
                                    <a:pt x="6500656" y="3680596"/>
                                    <a:pt x="6511507" y="3698760"/>
                                  </a:cubicBezTo>
                                  <a:cubicBezTo>
                                    <a:pt x="6522273" y="3716856"/>
                                    <a:pt x="6515067" y="3711563"/>
                                    <a:pt x="6514423" y="3729152"/>
                                  </a:cubicBezTo>
                                  <a:cubicBezTo>
                                    <a:pt x="6513829" y="3746724"/>
                                    <a:pt x="6508167" y="3738623"/>
                                    <a:pt x="6515966" y="3747823"/>
                                  </a:cubicBezTo>
                                  <a:cubicBezTo>
                                    <a:pt x="6523782" y="3757023"/>
                                    <a:pt x="6537278" y="3764566"/>
                                    <a:pt x="6560047" y="3779585"/>
                                  </a:cubicBezTo>
                                  <a:cubicBezTo>
                                    <a:pt x="6582901" y="3794671"/>
                                    <a:pt x="6564641" y="3784083"/>
                                    <a:pt x="6585003" y="3783542"/>
                                  </a:cubicBezTo>
                                  <a:cubicBezTo>
                                    <a:pt x="6605467" y="3782984"/>
                                    <a:pt x="6609672" y="3777657"/>
                                    <a:pt x="6631560" y="3772904"/>
                                  </a:cubicBezTo>
                                  <a:cubicBezTo>
                                    <a:pt x="6653414" y="3768169"/>
                                    <a:pt x="6681694" y="3760068"/>
                                    <a:pt x="6708702" y="3753675"/>
                                  </a:cubicBezTo>
                                  <a:cubicBezTo>
                                    <a:pt x="6735744" y="3747265"/>
                                    <a:pt x="6762108" y="3743088"/>
                                    <a:pt x="6775977" y="3738589"/>
                                  </a:cubicBezTo>
                                  <a:cubicBezTo>
                                    <a:pt x="6789794" y="3734158"/>
                                    <a:pt x="6790117" y="3749244"/>
                                    <a:pt x="6779537" y="3772634"/>
                                  </a:cubicBezTo>
                                  <a:cubicBezTo>
                                    <a:pt x="6769009" y="3796058"/>
                                    <a:pt x="6763973" y="3815574"/>
                                    <a:pt x="6754953" y="3834567"/>
                                  </a:cubicBezTo>
                                  <a:cubicBezTo>
                                    <a:pt x="6745917" y="3853526"/>
                                    <a:pt x="6742594" y="3855183"/>
                                    <a:pt x="6736015" y="3870557"/>
                                  </a:cubicBezTo>
                                  <a:cubicBezTo>
                                    <a:pt x="6729403" y="3885879"/>
                                    <a:pt x="6684932" y="3948607"/>
                                    <a:pt x="6675709" y="3968446"/>
                                  </a:cubicBezTo>
                                  <a:cubicBezTo>
                                    <a:pt x="6666418" y="3988233"/>
                                    <a:pt x="6655279" y="4004114"/>
                                    <a:pt x="6641783" y="4020621"/>
                                  </a:cubicBezTo>
                                  <a:cubicBezTo>
                                    <a:pt x="6628237" y="4037060"/>
                                    <a:pt x="6585902" y="4066876"/>
                                    <a:pt x="6566100" y="4082791"/>
                                  </a:cubicBezTo>
                                  <a:cubicBezTo>
                                    <a:pt x="6546314" y="4098671"/>
                                    <a:pt x="6551366" y="4098671"/>
                                    <a:pt x="6536684" y="4117394"/>
                                  </a:cubicBezTo>
                                  <a:cubicBezTo>
                                    <a:pt x="6521950" y="4136031"/>
                                    <a:pt x="6477242" y="4187935"/>
                                    <a:pt x="6465171" y="4206353"/>
                                  </a:cubicBezTo>
                                  <a:cubicBezTo>
                                    <a:pt x="6453167" y="4224754"/>
                                    <a:pt x="6446317" y="4231468"/>
                                    <a:pt x="6437298" y="4249564"/>
                                  </a:cubicBezTo>
                                  <a:cubicBezTo>
                                    <a:pt x="6428295" y="4267694"/>
                                    <a:pt x="6402796" y="4293334"/>
                                    <a:pt x="6401253" y="4306441"/>
                                  </a:cubicBezTo>
                                  <a:cubicBezTo>
                                    <a:pt x="6399761" y="4319565"/>
                                    <a:pt x="6385384" y="4321256"/>
                                    <a:pt x="6396150" y="4332706"/>
                                  </a:cubicBezTo>
                                  <a:cubicBezTo>
                                    <a:pt x="6407000" y="4344121"/>
                                    <a:pt x="6412663" y="4346067"/>
                                    <a:pt x="6416580" y="4360561"/>
                                  </a:cubicBezTo>
                                  <a:cubicBezTo>
                                    <a:pt x="6420496" y="4375105"/>
                                    <a:pt x="6404542" y="4391527"/>
                                    <a:pt x="6414799" y="4418029"/>
                                  </a:cubicBezTo>
                                  <a:cubicBezTo>
                                    <a:pt x="6424972" y="4444548"/>
                                    <a:pt x="6417767" y="4425572"/>
                                    <a:pt x="6433144" y="4446746"/>
                                  </a:cubicBezTo>
                                  <a:cubicBezTo>
                                    <a:pt x="6448420" y="4467920"/>
                                    <a:pt x="6447827" y="4481349"/>
                                    <a:pt x="6449285" y="4512333"/>
                                  </a:cubicBezTo>
                                  <a:cubicBezTo>
                                    <a:pt x="6450793" y="4543249"/>
                                    <a:pt x="6452302" y="4573945"/>
                                    <a:pt x="6447504" y="4594003"/>
                                  </a:cubicBezTo>
                                  <a:cubicBezTo>
                                    <a:pt x="6442723" y="4614078"/>
                                    <a:pt x="6436094" y="4627185"/>
                                    <a:pt x="6429210" y="4645366"/>
                                  </a:cubicBezTo>
                                  <a:cubicBezTo>
                                    <a:pt x="6422327" y="4663445"/>
                                    <a:pt x="6384468" y="4675774"/>
                                    <a:pt x="6362207" y="4685499"/>
                                  </a:cubicBezTo>
                                  <a:cubicBezTo>
                                    <a:pt x="6340048" y="4695291"/>
                                    <a:pt x="6340947" y="4691333"/>
                                    <a:pt x="6330689" y="4703629"/>
                                  </a:cubicBezTo>
                                  <a:cubicBezTo>
                                    <a:pt x="6320517" y="4715907"/>
                                    <a:pt x="6291101" y="4741547"/>
                                    <a:pt x="6281200" y="4760506"/>
                                  </a:cubicBezTo>
                                  <a:cubicBezTo>
                                    <a:pt x="6271213" y="4779498"/>
                                    <a:pt x="6263771" y="4777536"/>
                                    <a:pt x="6267687" y="4789544"/>
                                  </a:cubicBezTo>
                                  <a:cubicBezTo>
                                    <a:pt x="6271569" y="4801552"/>
                                    <a:pt x="6279928" y="4817145"/>
                                    <a:pt x="6290186" y="4839469"/>
                                  </a:cubicBezTo>
                                  <a:cubicBezTo>
                                    <a:pt x="6300358" y="4861743"/>
                                    <a:pt x="6293187" y="4860086"/>
                                    <a:pt x="6290779" y="4879366"/>
                                  </a:cubicBezTo>
                                  <a:cubicBezTo>
                                    <a:pt x="6288355" y="4898562"/>
                                    <a:pt x="6288676" y="4895551"/>
                                    <a:pt x="6285981" y="4918941"/>
                                  </a:cubicBezTo>
                                  <a:cubicBezTo>
                                    <a:pt x="6283217" y="4942416"/>
                                    <a:pt x="6255649" y="4942923"/>
                                    <a:pt x="6224132" y="4955202"/>
                                  </a:cubicBezTo>
                                  <a:cubicBezTo>
                                    <a:pt x="6192614" y="4967446"/>
                                    <a:pt x="6204024" y="4961357"/>
                                    <a:pt x="6200379" y="4978354"/>
                                  </a:cubicBezTo>
                                  <a:cubicBezTo>
                                    <a:pt x="6196818" y="4995386"/>
                                    <a:pt x="6198954" y="5028838"/>
                                    <a:pt x="6197683" y="5048896"/>
                                  </a:cubicBezTo>
                                  <a:cubicBezTo>
                                    <a:pt x="6196496" y="5069005"/>
                                    <a:pt x="6186917" y="5060904"/>
                                    <a:pt x="6169759" y="5085714"/>
                                  </a:cubicBezTo>
                                  <a:cubicBezTo>
                                    <a:pt x="6152618" y="5110525"/>
                                    <a:pt x="6145769" y="5122296"/>
                                    <a:pt x="6127441" y="5152113"/>
                                  </a:cubicBezTo>
                                  <a:cubicBezTo>
                                    <a:pt x="6109097" y="5181946"/>
                                    <a:pt x="6110640" y="5177786"/>
                                    <a:pt x="6087480" y="5196474"/>
                                  </a:cubicBezTo>
                                  <a:cubicBezTo>
                                    <a:pt x="6064388" y="5215111"/>
                                    <a:pt x="6046060" y="5219864"/>
                                    <a:pt x="6035888" y="5241343"/>
                                  </a:cubicBezTo>
                                  <a:cubicBezTo>
                                    <a:pt x="6025664" y="5262839"/>
                                    <a:pt x="6013949" y="5248615"/>
                                    <a:pt x="5964409" y="5264496"/>
                                  </a:cubicBezTo>
                                  <a:cubicBezTo>
                                    <a:pt x="5914868" y="5280411"/>
                                    <a:pt x="5950913" y="5272631"/>
                                    <a:pt x="5903780" y="5277890"/>
                                  </a:cubicBezTo>
                                  <a:cubicBezTo>
                                    <a:pt x="5856664" y="5283218"/>
                                    <a:pt x="5839795" y="5286854"/>
                                    <a:pt x="5814889" y="5291268"/>
                                  </a:cubicBezTo>
                                  <a:cubicBezTo>
                                    <a:pt x="5789932" y="5295784"/>
                                    <a:pt x="5793221" y="5289932"/>
                                    <a:pt x="5777945" y="5273189"/>
                                  </a:cubicBezTo>
                                  <a:cubicBezTo>
                                    <a:pt x="5762653" y="5256445"/>
                                    <a:pt x="5760245" y="5257782"/>
                                    <a:pt x="5753396" y="5243880"/>
                                  </a:cubicBezTo>
                                  <a:cubicBezTo>
                                    <a:pt x="5746411" y="5229927"/>
                                    <a:pt x="5751565" y="5226578"/>
                                    <a:pt x="5749428" y="5201446"/>
                                  </a:cubicBezTo>
                                  <a:cubicBezTo>
                                    <a:pt x="5747326" y="5176365"/>
                                    <a:pt x="5745224" y="5175536"/>
                                    <a:pt x="5735967" y="5159893"/>
                                  </a:cubicBezTo>
                                  <a:cubicBezTo>
                                    <a:pt x="5726625" y="5144333"/>
                                    <a:pt x="5727218" y="5141813"/>
                                    <a:pt x="5717029" y="5116952"/>
                                  </a:cubicBezTo>
                                  <a:cubicBezTo>
                                    <a:pt x="5706856" y="5092158"/>
                                    <a:pt x="5702312" y="5085156"/>
                                    <a:pt x="5690868" y="5068447"/>
                                  </a:cubicBezTo>
                                  <a:cubicBezTo>
                                    <a:pt x="5679492" y="5051704"/>
                                    <a:pt x="5676169" y="5057031"/>
                                    <a:pt x="5665674" y="5046139"/>
                                  </a:cubicBezTo>
                                  <a:cubicBezTo>
                                    <a:pt x="5655145" y="5035231"/>
                                    <a:pt x="5654874" y="5025743"/>
                                    <a:pt x="5652450" y="5010420"/>
                                  </a:cubicBezTo>
                                  <a:cubicBezTo>
                                    <a:pt x="5650076" y="4995098"/>
                                    <a:pt x="5646431" y="4958838"/>
                                    <a:pt x="5641362" y="4920598"/>
                                  </a:cubicBezTo>
                                  <a:cubicBezTo>
                                    <a:pt x="5636259" y="4882410"/>
                                    <a:pt x="5640768" y="4902739"/>
                                    <a:pt x="5634716" y="4886588"/>
                                  </a:cubicBezTo>
                                  <a:cubicBezTo>
                                    <a:pt x="5628764" y="4870437"/>
                                    <a:pt x="5621525" y="4850886"/>
                                    <a:pt x="5611302" y="4829441"/>
                                  </a:cubicBezTo>
                                  <a:cubicBezTo>
                                    <a:pt x="5601095" y="4807945"/>
                                    <a:pt x="5604690" y="4813526"/>
                                    <a:pt x="5589091" y="4787007"/>
                                  </a:cubicBezTo>
                                  <a:cubicBezTo>
                                    <a:pt x="5573494" y="4760506"/>
                                    <a:pt x="5574952" y="4764175"/>
                                    <a:pt x="5565050" y="4741040"/>
                                  </a:cubicBezTo>
                                  <a:cubicBezTo>
                                    <a:pt x="5555149" y="4717853"/>
                                    <a:pt x="5553691" y="4728152"/>
                                    <a:pt x="5553098" y="4719222"/>
                                  </a:cubicBezTo>
                                  <a:cubicBezTo>
                                    <a:pt x="5552470" y="4710292"/>
                                    <a:pt x="5558167" y="4694141"/>
                                    <a:pt x="5558811" y="4678531"/>
                                  </a:cubicBezTo>
                                  <a:cubicBezTo>
                                    <a:pt x="5559354" y="4662904"/>
                                    <a:pt x="5564508" y="4644808"/>
                                    <a:pt x="5568339" y="4620792"/>
                                  </a:cubicBezTo>
                                  <a:cubicBezTo>
                                    <a:pt x="5572307" y="4596810"/>
                                    <a:pt x="5562999" y="4597098"/>
                                    <a:pt x="5573171" y="4580625"/>
                                  </a:cubicBezTo>
                                  <a:cubicBezTo>
                                    <a:pt x="5583344" y="4564152"/>
                                    <a:pt x="5593890" y="4549134"/>
                                    <a:pt x="5600536" y="4530412"/>
                                  </a:cubicBezTo>
                                  <a:cubicBezTo>
                                    <a:pt x="5607148" y="4511775"/>
                                    <a:pt x="5606198" y="4510895"/>
                                    <a:pt x="5606198" y="4487201"/>
                                  </a:cubicBezTo>
                                  <a:cubicBezTo>
                                    <a:pt x="5606198" y="4463490"/>
                                    <a:pt x="5603791" y="4465485"/>
                                    <a:pt x="5596619" y="4445647"/>
                                  </a:cubicBezTo>
                                  <a:cubicBezTo>
                                    <a:pt x="5589414" y="4425859"/>
                                    <a:pt x="5586718" y="4402672"/>
                                    <a:pt x="5578003" y="4370911"/>
                                  </a:cubicBezTo>
                                  <a:cubicBezTo>
                                    <a:pt x="5569289" y="4339115"/>
                                    <a:pt x="5569577" y="4340265"/>
                                    <a:pt x="5568339" y="4327936"/>
                                  </a:cubicBezTo>
                                  <a:cubicBezTo>
                                    <a:pt x="5567204" y="4315692"/>
                                    <a:pt x="5561219" y="4288040"/>
                                    <a:pt x="5555149" y="4271331"/>
                                  </a:cubicBezTo>
                                  <a:cubicBezTo>
                                    <a:pt x="5549181" y="4254621"/>
                                    <a:pt x="5546163" y="4261301"/>
                                    <a:pt x="5532973" y="4250443"/>
                                  </a:cubicBezTo>
                                  <a:cubicBezTo>
                                    <a:pt x="5519748" y="4239535"/>
                                    <a:pt x="5528463" y="4244271"/>
                                    <a:pt x="5517070" y="4232263"/>
                                  </a:cubicBezTo>
                                  <a:cubicBezTo>
                                    <a:pt x="5505660" y="4220255"/>
                                    <a:pt x="5507762" y="4216382"/>
                                    <a:pt x="5496640" y="4203275"/>
                                  </a:cubicBezTo>
                                  <a:cubicBezTo>
                                    <a:pt x="5485501" y="4190150"/>
                                    <a:pt x="5484043" y="4189610"/>
                                    <a:pt x="5474972" y="4174828"/>
                                  </a:cubicBezTo>
                                  <a:cubicBezTo>
                                    <a:pt x="5466020" y="4160063"/>
                                    <a:pt x="5470852" y="4168976"/>
                                    <a:pt x="5472039" y="4144132"/>
                                  </a:cubicBezTo>
                                  <a:cubicBezTo>
                                    <a:pt x="5473192" y="4119338"/>
                                    <a:pt x="5480398" y="4071882"/>
                                    <a:pt x="5484958" y="4044552"/>
                                  </a:cubicBezTo>
                                  <a:cubicBezTo>
                                    <a:pt x="5489417" y="4017221"/>
                                    <a:pt x="5490384" y="4018642"/>
                                    <a:pt x="5479838" y="4007192"/>
                                  </a:cubicBezTo>
                                  <a:cubicBezTo>
                                    <a:pt x="5469309" y="3995726"/>
                                    <a:pt x="5461782" y="3979304"/>
                                    <a:pt x="5453712" y="3976530"/>
                                  </a:cubicBezTo>
                                  <a:cubicBezTo>
                                    <a:pt x="5445591" y="3973722"/>
                                    <a:pt x="5426059" y="3979304"/>
                                    <a:pt x="5397559" y="3978745"/>
                                  </a:cubicBezTo>
                                  <a:cubicBezTo>
                                    <a:pt x="5369008" y="3978204"/>
                                    <a:pt x="5370229" y="3971794"/>
                                    <a:pt x="5357954" y="3957537"/>
                                  </a:cubicBezTo>
                                  <a:cubicBezTo>
                                    <a:pt x="5345594" y="3943365"/>
                                    <a:pt x="5329369" y="3923526"/>
                                    <a:pt x="5323672" y="3918233"/>
                                  </a:cubicBezTo>
                                  <a:cubicBezTo>
                                    <a:pt x="5317958" y="3912939"/>
                                    <a:pt x="5308057" y="3913176"/>
                                    <a:pt x="5259483" y="3916812"/>
                                  </a:cubicBezTo>
                                  <a:cubicBezTo>
                                    <a:pt x="5210808" y="3920448"/>
                                    <a:pt x="5240240" y="3921311"/>
                                    <a:pt x="5207755" y="3926334"/>
                                  </a:cubicBezTo>
                                  <a:cubicBezTo>
                                    <a:pt x="5175407" y="3931340"/>
                                    <a:pt x="5162742" y="3948337"/>
                                    <a:pt x="5137819" y="3957030"/>
                                  </a:cubicBezTo>
                                  <a:cubicBezTo>
                                    <a:pt x="5112930" y="3965638"/>
                                    <a:pt x="5105708" y="3963423"/>
                                    <a:pt x="5061881" y="3954780"/>
                                  </a:cubicBezTo>
                                  <a:cubicBezTo>
                                    <a:pt x="5018088" y="3946121"/>
                                    <a:pt x="4996149" y="3964843"/>
                                    <a:pt x="4973888" y="3974331"/>
                                  </a:cubicBezTo>
                                  <a:cubicBezTo>
                                    <a:pt x="4951678" y="3983802"/>
                                    <a:pt x="4940861" y="3979304"/>
                                    <a:pt x="4924670" y="3968158"/>
                                  </a:cubicBezTo>
                                  <a:cubicBezTo>
                                    <a:pt x="4908479" y="3957030"/>
                                    <a:pt x="4898849" y="3947779"/>
                                    <a:pt x="4873909" y="3935534"/>
                                  </a:cubicBezTo>
                                  <a:cubicBezTo>
                                    <a:pt x="4849037" y="3923256"/>
                                    <a:pt x="4854700" y="3916575"/>
                                    <a:pt x="4830116" y="3904567"/>
                                  </a:cubicBezTo>
                                  <a:cubicBezTo>
                                    <a:pt x="4805448" y="3892560"/>
                                    <a:pt x="4813568" y="3892001"/>
                                    <a:pt x="4793156" y="3872772"/>
                                  </a:cubicBezTo>
                                  <a:cubicBezTo>
                                    <a:pt x="4772725" y="3853526"/>
                                    <a:pt x="4771267" y="3834009"/>
                                    <a:pt x="4757128" y="3813917"/>
                                  </a:cubicBezTo>
                                  <a:cubicBezTo>
                                    <a:pt x="4743039" y="3793808"/>
                                    <a:pt x="4730950" y="3765682"/>
                                    <a:pt x="4712063" y="3744474"/>
                                  </a:cubicBezTo>
                                  <a:cubicBezTo>
                                    <a:pt x="4693176" y="3723266"/>
                                    <a:pt x="4674560" y="3680596"/>
                                    <a:pt x="4665269" y="3667793"/>
                                  </a:cubicBezTo>
                                  <a:cubicBezTo>
                                    <a:pt x="4655928" y="3654923"/>
                                    <a:pt x="4648790" y="3653824"/>
                                    <a:pt x="4649027" y="3647701"/>
                                  </a:cubicBezTo>
                                  <a:cubicBezTo>
                                    <a:pt x="4649298" y="3641562"/>
                                    <a:pt x="4667355" y="3605590"/>
                                    <a:pt x="4674882" y="3586901"/>
                                  </a:cubicBezTo>
                                  <a:cubicBezTo>
                                    <a:pt x="4682410" y="3568213"/>
                                    <a:pt x="4684461" y="3570716"/>
                                    <a:pt x="4687751" y="3559013"/>
                                  </a:cubicBezTo>
                                  <a:cubicBezTo>
                                    <a:pt x="4691074" y="3547292"/>
                                    <a:pt x="4683275" y="3513552"/>
                                    <a:pt x="4676069" y="3495134"/>
                                  </a:cubicBezTo>
                                  <a:cubicBezTo>
                                    <a:pt x="4668830" y="3476700"/>
                                    <a:pt x="4660743" y="3437937"/>
                                    <a:pt x="4655080" y="3419807"/>
                                  </a:cubicBezTo>
                                  <a:cubicBezTo>
                                    <a:pt x="4649349" y="3401676"/>
                                    <a:pt x="4658013" y="3401406"/>
                                    <a:pt x="4664981" y="3391140"/>
                                  </a:cubicBezTo>
                                  <a:cubicBezTo>
                                    <a:pt x="4671881" y="3380790"/>
                                    <a:pt x="4688395" y="3359294"/>
                                    <a:pt x="4705502" y="3327549"/>
                                  </a:cubicBezTo>
                                  <a:cubicBezTo>
                                    <a:pt x="4722609" y="3295703"/>
                                    <a:pt x="4732222" y="3280093"/>
                                    <a:pt x="4741208" y="3265295"/>
                                  </a:cubicBezTo>
                                  <a:cubicBezTo>
                                    <a:pt x="4750210" y="3250513"/>
                                    <a:pt x="4770911" y="3205086"/>
                                    <a:pt x="4784492" y="3192808"/>
                                  </a:cubicBezTo>
                                  <a:cubicBezTo>
                                    <a:pt x="4797953" y="3180513"/>
                                    <a:pt x="4832490" y="3155990"/>
                                    <a:pt x="4847172" y="3148447"/>
                                  </a:cubicBezTo>
                                  <a:cubicBezTo>
                                    <a:pt x="4861872" y="3140938"/>
                                    <a:pt x="4873909" y="3136760"/>
                                    <a:pt x="4876316" y="3130029"/>
                                  </a:cubicBezTo>
                                  <a:cubicBezTo>
                                    <a:pt x="4878690" y="3123315"/>
                                    <a:pt x="4884997" y="3068147"/>
                                    <a:pt x="4889235" y="3044993"/>
                                  </a:cubicBezTo>
                                  <a:cubicBezTo>
                                    <a:pt x="4893474" y="3021806"/>
                                    <a:pt x="4887760" y="3009004"/>
                                    <a:pt x="4904562" y="3000074"/>
                                  </a:cubicBezTo>
                                  <a:cubicBezTo>
                                    <a:pt x="4921381" y="2991144"/>
                                    <a:pt x="4948389" y="2974401"/>
                                    <a:pt x="4962529" y="2966587"/>
                                  </a:cubicBezTo>
                                  <a:cubicBezTo>
                                    <a:pt x="4976584" y="2958808"/>
                                    <a:pt x="4978720" y="2947070"/>
                                    <a:pt x="4985892" y="2930090"/>
                                  </a:cubicBezTo>
                                  <a:cubicBezTo>
                                    <a:pt x="4993098" y="2913026"/>
                                    <a:pt x="4996149" y="2891615"/>
                                    <a:pt x="5006966" y="2884579"/>
                                  </a:cubicBezTo>
                                  <a:cubicBezTo>
                                    <a:pt x="5017732" y="2877628"/>
                                    <a:pt x="5014765" y="2887657"/>
                                    <a:pt x="5028854" y="2897145"/>
                                  </a:cubicBezTo>
                                  <a:cubicBezTo>
                                    <a:pt x="5042960" y="2906616"/>
                                    <a:pt x="5045368" y="2907208"/>
                                    <a:pt x="5051980" y="2908882"/>
                                  </a:cubicBezTo>
                                  <a:cubicBezTo>
                                    <a:pt x="5058592" y="2910573"/>
                                    <a:pt x="5064577" y="2903538"/>
                                    <a:pt x="5081124" y="2903301"/>
                                  </a:cubicBezTo>
                                  <a:cubicBezTo>
                                    <a:pt x="5097604" y="2903031"/>
                                    <a:pt x="5099418" y="2905280"/>
                                    <a:pt x="5109319" y="2910573"/>
                                  </a:cubicBezTo>
                                  <a:cubicBezTo>
                                    <a:pt x="5119186" y="2915816"/>
                                    <a:pt x="5113795" y="2915867"/>
                                    <a:pt x="5142058" y="2898566"/>
                                  </a:cubicBezTo>
                                  <a:cubicBezTo>
                                    <a:pt x="5170304" y="2881264"/>
                                    <a:pt x="5192785" y="2870677"/>
                                    <a:pt x="5229729" y="2857012"/>
                                  </a:cubicBezTo>
                                  <a:cubicBezTo>
                                    <a:pt x="5266638" y="2843346"/>
                                    <a:pt x="5291866" y="2835804"/>
                                    <a:pt x="5308973" y="2833858"/>
                                  </a:cubicBezTo>
                                  <a:cubicBezTo>
                                    <a:pt x="5326080" y="2831880"/>
                                    <a:pt x="5317365" y="2834095"/>
                                    <a:pt x="5336608" y="2841689"/>
                                  </a:cubicBezTo>
                                  <a:cubicBezTo>
                                    <a:pt x="5355869" y="2849181"/>
                                    <a:pt x="5356733" y="2852547"/>
                                    <a:pt x="5360616" y="2846932"/>
                                  </a:cubicBezTo>
                                  <a:cubicBezTo>
                                    <a:pt x="5364532" y="2841368"/>
                                    <a:pt x="5377129" y="2825724"/>
                                    <a:pt x="5385233" y="2826316"/>
                                  </a:cubicBezTo>
                                  <a:cubicBezTo>
                                    <a:pt x="5393354" y="2826823"/>
                                    <a:pt x="5402662" y="2830222"/>
                                    <a:pt x="5423380" y="2833858"/>
                                  </a:cubicBezTo>
                                  <a:cubicBezTo>
                                    <a:pt x="5444115" y="2837495"/>
                                    <a:pt x="5452796" y="2835516"/>
                                    <a:pt x="5461222" y="2831051"/>
                                  </a:cubicBezTo>
                                  <a:cubicBezTo>
                                    <a:pt x="5469581" y="2826586"/>
                                    <a:pt x="5480398" y="2817674"/>
                                    <a:pt x="5482500" y="2817674"/>
                                  </a:cubicBezTo>
                                  <a:cubicBezTo>
                                    <a:pt x="5484602" y="2817674"/>
                                    <a:pt x="5502370" y="2823830"/>
                                    <a:pt x="5516748" y="2829123"/>
                                  </a:cubicBezTo>
                                  <a:cubicBezTo>
                                    <a:pt x="5531159" y="2834417"/>
                                    <a:pt x="5531447" y="2835245"/>
                                    <a:pt x="5528463" y="2838831"/>
                                  </a:cubicBezTo>
                                  <a:cubicBezTo>
                                    <a:pt x="5525462" y="2842467"/>
                                    <a:pt x="5521258" y="2846374"/>
                                    <a:pt x="5514374" y="2861984"/>
                                  </a:cubicBezTo>
                                  <a:cubicBezTo>
                                    <a:pt x="5507440" y="2877628"/>
                                    <a:pt x="5510729" y="2869256"/>
                                    <a:pt x="5517341" y="2885729"/>
                                  </a:cubicBezTo>
                                  <a:cubicBezTo>
                                    <a:pt x="5523919" y="2902151"/>
                                    <a:pt x="5528751" y="2901322"/>
                                    <a:pt x="5525733" y="2913330"/>
                                  </a:cubicBezTo>
                                  <a:cubicBezTo>
                                    <a:pt x="5522682" y="2925338"/>
                                    <a:pt x="5509220" y="2936483"/>
                                    <a:pt x="5499319" y="2948170"/>
                                  </a:cubicBezTo>
                                  <a:cubicBezTo>
                                    <a:pt x="5489417" y="2959907"/>
                                    <a:pt x="5491842" y="2961835"/>
                                    <a:pt x="5516154" y="2975551"/>
                                  </a:cubicBezTo>
                                  <a:cubicBezTo>
                                    <a:pt x="5540500" y="2989182"/>
                                    <a:pt x="5534770" y="2986967"/>
                                    <a:pt x="5562083" y="2999211"/>
                                  </a:cubicBezTo>
                                  <a:cubicBezTo>
                                    <a:pt x="5589414" y="3011490"/>
                                    <a:pt x="5590601" y="3007025"/>
                                    <a:pt x="5622441" y="3016513"/>
                                  </a:cubicBezTo>
                                  <a:cubicBezTo>
                                    <a:pt x="5654230" y="3026001"/>
                                    <a:pt x="5650347" y="3027100"/>
                                    <a:pt x="5661435" y="3039970"/>
                                  </a:cubicBezTo>
                                  <a:cubicBezTo>
                                    <a:pt x="5672575" y="3052773"/>
                                    <a:pt x="5673168" y="3065052"/>
                                    <a:pt x="5692360" y="3071732"/>
                                  </a:cubicBezTo>
                                  <a:cubicBezTo>
                                    <a:pt x="5711569" y="3078446"/>
                                    <a:pt x="5731999" y="3078446"/>
                                    <a:pt x="5743138" y="3085397"/>
                                  </a:cubicBezTo>
                                  <a:cubicBezTo>
                                    <a:pt x="5754260" y="3092348"/>
                                    <a:pt x="5763246" y="3102428"/>
                                    <a:pt x="5778301" y="3105235"/>
                                  </a:cubicBezTo>
                                  <a:cubicBezTo>
                                    <a:pt x="5793272" y="3107992"/>
                                    <a:pt x="5793221" y="3109971"/>
                                    <a:pt x="5800461" y="3099062"/>
                                  </a:cubicBezTo>
                                  <a:cubicBezTo>
                                    <a:pt x="5807717" y="3088238"/>
                                    <a:pt x="5813651" y="3078446"/>
                                    <a:pt x="5811006" y="3072848"/>
                                  </a:cubicBezTo>
                                  <a:cubicBezTo>
                                    <a:pt x="5808277" y="3067267"/>
                                    <a:pt x="5800155" y="3058625"/>
                                    <a:pt x="5801936" y="3053331"/>
                                  </a:cubicBezTo>
                                  <a:cubicBezTo>
                                    <a:pt x="5803750" y="3048037"/>
                                    <a:pt x="5816381" y="3026863"/>
                                    <a:pt x="5820263" y="3020470"/>
                                  </a:cubicBezTo>
                                  <a:cubicBezTo>
                                    <a:pt x="5824231" y="3014027"/>
                                    <a:pt x="5834132" y="3012318"/>
                                    <a:pt x="5857851" y="3011219"/>
                                  </a:cubicBezTo>
                                  <a:cubicBezTo>
                                    <a:pt x="5881570" y="3010120"/>
                                    <a:pt x="5898033" y="3006754"/>
                                    <a:pt x="5901966" y="3020690"/>
                                  </a:cubicBezTo>
                                  <a:cubicBezTo>
                                    <a:pt x="5905849" y="3034677"/>
                                    <a:pt x="5904967" y="3028250"/>
                                    <a:pt x="5923261" y="3035793"/>
                                  </a:cubicBezTo>
                                  <a:cubicBezTo>
                                    <a:pt x="5941605" y="3043285"/>
                                    <a:pt x="5943419" y="3043285"/>
                                    <a:pt x="5958712" y="3049171"/>
                                  </a:cubicBezTo>
                                  <a:cubicBezTo>
                                    <a:pt x="5974022" y="3054989"/>
                                    <a:pt x="5966223" y="3063360"/>
                                    <a:pt x="5974022" y="3062802"/>
                                  </a:cubicBezTo>
                                  <a:cubicBezTo>
                                    <a:pt x="5981838" y="3062261"/>
                                    <a:pt x="5994469" y="3061145"/>
                                    <a:pt x="6008846" y="3065339"/>
                                  </a:cubicBezTo>
                                  <a:cubicBezTo>
                                    <a:pt x="6023257" y="3069516"/>
                                    <a:pt x="6049655" y="3082082"/>
                                    <a:pt x="6077579" y="3083182"/>
                                  </a:cubicBezTo>
                                  <a:cubicBezTo>
                                    <a:pt x="6105536" y="3084298"/>
                                    <a:pt x="6116302" y="3075926"/>
                                    <a:pt x="6120541" y="3073948"/>
                                  </a:cubicBezTo>
                                  <a:cubicBezTo>
                                    <a:pt x="6124746" y="3072053"/>
                                    <a:pt x="6144548" y="3047801"/>
                                    <a:pt x="6156298" y="3064510"/>
                                  </a:cubicBezTo>
                                  <a:cubicBezTo>
                                    <a:pt x="6167979" y="3081220"/>
                                    <a:pt x="6183272" y="3081524"/>
                                    <a:pt x="6212687" y="3079833"/>
                                  </a:cubicBezTo>
                                  <a:cubicBezTo>
                                    <a:pt x="6242154" y="3078176"/>
                                    <a:pt x="6242425" y="3073711"/>
                                    <a:pt x="6249038" y="3066168"/>
                                  </a:cubicBezTo>
                                  <a:cubicBezTo>
                                    <a:pt x="6255649" y="3058625"/>
                                    <a:pt x="6273350" y="3030178"/>
                                    <a:pt x="6279097" y="3010661"/>
                                  </a:cubicBezTo>
                                  <a:cubicBezTo>
                                    <a:pt x="6284760" y="2991144"/>
                                    <a:pt x="6300358" y="2948491"/>
                                    <a:pt x="6304563" y="2929211"/>
                                  </a:cubicBezTo>
                                  <a:cubicBezTo>
                                    <a:pt x="6308801" y="2909981"/>
                                    <a:pt x="6304275" y="2894929"/>
                                    <a:pt x="6302782" y="2883513"/>
                                  </a:cubicBezTo>
                                  <a:cubicBezTo>
                                    <a:pt x="6301274" y="2872064"/>
                                    <a:pt x="6304003" y="2864233"/>
                                    <a:pt x="6308513" y="2851397"/>
                                  </a:cubicBezTo>
                                  <a:cubicBezTo>
                                    <a:pt x="6312989" y="2838594"/>
                                    <a:pt x="6294390" y="2846374"/>
                                    <a:pt x="6286862" y="2848911"/>
                                  </a:cubicBezTo>
                                  <a:cubicBezTo>
                                    <a:pt x="6279369" y="2851397"/>
                                    <a:pt x="6277266" y="2845004"/>
                                    <a:pt x="6270383" y="2843025"/>
                                  </a:cubicBezTo>
                                  <a:cubicBezTo>
                                    <a:pt x="6263449" y="2841131"/>
                                    <a:pt x="6256243" y="2839389"/>
                                    <a:pt x="6251140" y="2852276"/>
                                  </a:cubicBezTo>
                                  <a:cubicBezTo>
                                    <a:pt x="6246037" y="2865062"/>
                                    <a:pt x="6248410" y="2871506"/>
                                    <a:pt x="6220808" y="2870119"/>
                                  </a:cubicBezTo>
                                  <a:cubicBezTo>
                                    <a:pt x="6193207" y="2868698"/>
                                    <a:pt x="6198310" y="2867041"/>
                                    <a:pt x="6189290" y="2857249"/>
                                  </a:cubicBezTo>
                                  <a:cubicBezTo>
                                    <a:pt x="6180305" y="2847524"/>
                                    <a:pt x="6164978" y="2845004"/>
                                    <a:pt x="6152618" y="2841368"/>
                                  </a:cubicBezTo>
                                  <a:cubicBezTo>
                                    <a:pt x="6140343" y="2837732"/>
                                    <a:pt x="6139156" y="2838290"/>
                                    <a:pt x="6138241" y="2846103"/>
                                  </a:cubicBezTo>
                                  <a:cubicBezTo>
                                    <a:pt x="6137325" y="2853934"/>
                                    <a:pt x="6137054" y="2859227"/>
                                    <a:pt x="6128068" y="2862305"/>
                                  </a:cubicBezTo>
                                  <a:cubicBezTo>
                                    <a:pt x="6119032" y="2865383"/>
                                    <a:pt x="6098636" y="2861747"/>
                                    <a:pt x="6081495" y="2853646"/>
                                  </a:cubicBezTo>
                                  <a:cubicBezTo>
                                    <a:pt x="6064388" y="2845545"/>
                                    <a:pt x="6059285" y="2841689"/>
                                    <a:pt x="6042450" y="2825166"/>
                                  </a:cubicBezTo>
                                  <a:cubicBezTo>
                                    <a:pt x="6025631" y="2808744"/>
                                    <a:pt x="6028089" y="2808744"/>
                                    <a:pt x="6021155" y="2783375"/>
                                  </a:cubicBezTo>
                                  <a:cubicBezTo>
                                    <a:pt x="6014271" y="2757989"/>
                                    <a:pt x="6014271" y="2736223"/>
                                    <a:pt x="6017272" y="2728714"/>
                                  </a:cubicBezTo>
                                  <a:cubicBezTo>
                                    <a:pt x="6020205" y="2721171"/>
                                    <a:pt x="6025071" y="2718956"/>
                                    <a:pt x="6012169" y="2722862"/>
                                  </a:cubicBezTo>
                                  <a:cubicBezTo>
                                    <a:pt x="5999216" y="2726735"/>
                                    <a:pt x="5990502" y="2728951"/>
                                    <a:pt x="5999216" y="2709755"/>
                                  </a:cubicBezTo>
                                  <a:cubicBezTo>
                                    <a:pt x="6007965" y="2690475"/>
                                    <a:pt x="6016001" y="2689646"/>
                                    <a:pt x="6025071" y="2687110"/>
                                  </a:cubicBezTo>
                                  <a:cubicBezTo>
                                    <a:pt x="6034057" y="2684623"/>
                                    <a:pt x="6047875" y="2684353"/>
                                    <a:pt x="6064981" y="2683237"/>
                                  </a:cubicBezTo>
                                  <a:cubicBezTo>
                                    <a:pt x="6082088" y="2682103"/>
                                    <a:pt x="6095279" y="2673495"/>
                                    <a:pt x="6101297" y="2670958"/>
                                  </a:cubicBezTo>
                                  <a:cubicBezTo>
                                    <a:pt x="6107316" y="2668438"/>
                                    <a:pt x="6119676" y="2664244"/>
                                    <a:pt x="6113335" y="2662586"/>
                                  </a:cubicBezTo>
                                  <a:cubicBezTo>
                                    <a:pt x="6106994" y="2660929"/>
                                    <a:pt x="6088107" y="2658950"/>
                                    <a:pt x="6091396" y="2653657"/>
                                  </a:cubicBezTo>
                                  <a:cubicBezTo>
                                    <a:pt x="6094686" y="2648363"/>
                                    <a:pt x="6096822" y="2648651"/>
                                    <a:pt x="6106994" y="2647534"/>
                                  </a:cubicBezTo>
                                  <a:cubicBezTo>
                                    <a:pt x="6117252" y="2646384"/>
                                    <a:pt x="6133138" y="2645843"/>
                                    <a:pt x="6146684" y="2645048"/>
                                  </a:cubicBezTo>
                                  <a:cubicBezTo>
                                    <a:pt x="6160146" y="2644186"/>
                                    <a:pt x="6168250" y="2646706"/>
                                    <a:pt x="6172811" y="2638605"/>
                                  </a:cubicBezTo>
                                  <a:cubicBezTo>
                                    <a:pt x="6177287" y="2630504"/>
                                    <a:pt x="6182950" y="2618513"/>
                                    <a:pt x="6193478" y="2612103"/>
                                  </a:cubicBezTo>
                                  <a:cubicBezTo>
                                    <a:pt x="6204024" y="2605710"/>
                                    <a:pt x="6215417" y="2609025"/>
                                    <a:pt x="6243069" y="2607909"/>
                                  </a:cubicBezTo>
                                  <a:cubicBezTo>
                                    <a:pt x="6270654" y="2606809"/>
                                    <a:pt x="6266433" y="2613490"/>
                                    <a:pt x="6275452" y="2619933"/>
                                  </a:cubicBezTo>
                                  <a:cubicBezTo>
                                    <a:pt x="6284472" y="2626326"/>
                                    <a:pt x="6290457" y="2623248"/>
                                    <a:pt x="6302223" y="2625498"/>
                                  </a:cubicBezTo>
                                  <a:cubicBezTo>
                                    <a:pt x="6313904" y="2627747"/>
                                    <a:pt x="6306699" y="2634698"/>
                                    <a:pt x="6315685" y="2638334"/>
                                  </a:cubicBezTo>
                                  <a:cubicBezTo>
                                    <a:pt x="6324704" y="2641970"/>
                                    <a:pt x="6341235" y="2645606"/>
                                    <a:pt x="6361308" y="2651999"/>
                                  </a:cubicBezTo>
                                  <a:cubicBezTo>
                                    <a:pt x="6381450" y="2658392"/>
                                    <a:pt x="6368226" y="2655635"/>
                                    <a:pt x="6392827" y="2655635"/>
                                  </a:cubicBezTo>
                                  <a:cubicBezTo>
                                    <a:pt x="6417444" y="2655635"/>
                                    <a:pt x="6416580" y="2655872"/>
                                    <a:pt x="6436094" y="2652558"/>
                                  </a:cubicBezTo>
                                  <a:cubicBezTo>
                                    <a:pt x="6455591" y="2649192"/>
                                    <a:pt x="6463747" y="2641970"/>
                                    <a:pt x="6477530" y="2632161"/>
                                  </a:cubicBezTo>
                                  <a:cubicBezTo>
                                    <a:pt x="6491348" y="2622453"/>
                                    <a:pt x="6481718" y="2601194"/>
                                    <a:pt x="6476649" y="2584772"/>
                                  </a:cubicBezTo>
                                  <a:cubicBezTo>
                                    <a:pt x="6471511" y="2568333"/>
                                    <a:pt x="6449878" y="2557746"/>
                                    <a:pt x="6439977" y="2550203"/>
                                  </a:cubicBezTo>
                                  <a:cubicBezTo>
                                    <a:pt x="6430092" y="2542661"/>
                                    <a:pt x="6408781" y="2518645"/>
                                    <a:pt x="6397370" y="2508937"/>
                                  </a:cubicBezTo>
                                  <a:cubicBezTo>
                                    <a:pt x="6385892" y="2499128"/>
                                    <a:pt x="6372702" y="2496371"/>
                                    <a:pt x="6360122" y="2489420"/>
                                  </a:cubicBezTo>
                                  <a:cubicBezTo>
                                    <a:pt x="6347525" y="2482384"/>
                                    <a:pt x="6324992" y="2470969"/>
                                    <a:pt x="6322890" y="2461768"/>
                                  </a:cubicBezTo>
                                  <a:cubicBezTo>
                                    <a:pt x="6320788" y="2452568"/>
                                    <a:pt x="6327722" y="2452331"/>
                                    <a:pt x="6346338" y="2447866"/>
                                  </a:cubicBezTo>
                                  <a:cubicBezTo>
                                    <a:pt x="6364937" y="2443351"/>
                                    <a:pt x="6358969" y="2439495"/>
                                    <a:pt x="6362495" y="2429685"/>
                                  </a:cubicBezTo>
                                  <a:cubicBezTo>
                                    <a:pt x="6366124" y="2419978"/>
                                    <a:pt x="6367633" y="2420214"/>
                                    <a:pt x="6382926" y="2414633"/>
                                  </a:cubicBezTo>
                                  <a:cubicBezTo>
                                    <a:pt x="6398252" y="2409069"/>
                                    <a:pt x="6365259" y="2397332"/>
                                    <a:pt x="6360698" y="2390990"/>
                                  </a:cubicBezTo>
                                  <a:cubicBezTo>
                                    <a:pt x="6356239" y="2384495"/>
                                    <a:pt x="6370922" y="2386474"/>
                                    <a:pt x="6386248" y="2382838"/>
                                  </a:cubicBezTo>
                                  <a:cubicBezTo>
                                    <a:pt x="6401541" y="2379202"/>
                                    <a:pt x="6402796" y="2371980"/>
                                    <a:pt x="6404864" y="2365537"/>
                                  </a:cubicBezTo>
                                  <a:cubicBezTo>
                                    <a:pt x="6407000" y="2359144"/>
                                    <a:pt x="6406322" y="2356066"/>
                                    <a:pt x="6388351" y="2356370"/>
                                  </a:cubicBezTo>
                                  <a:cubicBezTo>
                                    <a:pt x="6370363" y="2356607"/>
                                    <a:pt x="6347525" y="2364167"/>
                                    <a:pt x="6317194" y="2372251"/>
                                  </a:cubicBezTo>
                                  <a:cubicBezTo>
                                    <a:pt x="6286862" y="2380318"/>
                                    <a:pt x="6300714" y="2380639"/>
                                    <a:pt x="6282386" y="2394846"/>
                                  </a:cubicBezTo>
                                  <a:cubicBezTo>
                                    <a:pt x="6264042" y="2409069"/>
                                    <a:pt x="6262855" y="2402913"/>
                                    <a:pt x="6265279" y="2410727"/>
                                  </a:cubicBezTo>
                                  <a:cubicBezTo>
                                    <a:pt x="6267687" y="2418557"/>
                                    <a:pt x="6268840" y="2426049"/>
                                    <a:pt x="6287456" y="2435859"/>
                                  </a:cubicBezTo>
                                  <a:cubicBezTo>
                                    <a:pt x="6306106" y="2445566"/>
                                    <a:pt x="6298222" y="2445888"/>
                                    <a:pt x="6303410" y="2447308"/>
                                  </a:cubicBezTo>
                                  <a:cubicBezTo>
                                    <a:pt x="6308513" y="2448644"/>
                                    <a:pt x="6321110" y="2450623"/>
                                    <a:pt x="6315413" y="2452331"/>
                                  </a:cubicBezTo>
                                  <a:cubicBezTo>
                                    <a:pt x="6309700" y="2453938"/>
                                    <a:pt x="6304563" y="2462868"/>
                                    <a:pt x="6296153" y="2462868"/>
                                  </a:cubicBezTo>
                                  <a:cubicBezTo>
                                    <a:pt x="6287761" y="2462868"/>
                                    <a:pt x="6284132" y="2471527"/>
                                    <a:pt x="6269755" y="2479628"/>
                                  </a:cubicBezTo>
                                  <a:cubicBezTo>
                                    <a:pt x="6255344" y="2487712"/>
                                    <a:pt x="6249003" y="2488828"/>
                                    <a:pt x="6238542" y="2490519"/>
                                  </a:cubicBezTo>
                                  <a:cubicBezTo>
                                    <a:pt x="6228048" y="2492177"/>
                                    <a:pt x="6220537" y="2488828"/>
                                    <a:pt x="6221995" y="2470969"/>
                                  </a:cubicBezTo>
                                  <a:cubicBezTo>
                                    <a:pt x="6223538" y="2453109"/>
                                    <a:pt x="6216604" y="2465168"/>
                                    <a:pt x="6205482" y="2460973"/>
                                  </a:cubicBezTo>
                                  <a:cubicBezTo>
                                    <a:pt x="6194393" y="2456745"/>
                                    <a:pt x="6190155" y="2452010"/>
                                    <a:pt x="6190155" y="2452010"/>
                                  </a:cubicBezTo>
                                  <a:cubicBezTo>
                                    <a:pt x="6190155" y="2452010"/>
                                    <a:pt x="6201277" y="2448103"/>
                                    <a:pt x="6212416" y="2441152"/>
                                  </a:cubicBezTo>
                                  <a:cubicBezTo>
                                    <a:pt x="6223572" y="2434201"/>
                                    <a:pt x="6228607" y="2430007"/>
                                    <a:pt x="6234033" y="2416341"/>
                                  </a:cubicBezTo>
                                  <a:cubicBezTo>
                                    <a:pt x="6239424" y="2402676"/>
                                    <a:pt x="6221995" y="2410185"/>
                                    <a:pt x="6209398" y="2408528"/>
                                  </a:cubicBezTo>
                                  <a:cubicBezTo>
                                    <a:pt x="6196818" y="2406854"/>
                                    <a:pt x="6200379" y="2405721"/>
                                    <a:pt x="6188104" y="2404046"/>
                                  </a:cubicBezTo>
                                  <a:cubicBezTo>
                                    <a:pt x="6175829" y="2402389"/>
                                    <a:pt x="6170997" y="2392647"/>
                                    <a:pt x="6170997" y="2392647"/>
                                  </a:cubicBezTo>
                                  <a:cubicBezTo>
                                    <a:pt x="6170997" y="2392647"/>
                                    <a:pt x="6176659" y="2394846"/>
                                    <a:pt x="6187188" y="2393746"/>
                                  </a:cubicBezTo>
                                  <a:cubicBezTo>
                                    <a:pt x="6197683" y="2392647"/>
                                    <a:pt x="6195343" y="2389840"/>
                                    <a:pt x="6199192" y="2387032"/>
                                  </a:cubicBezTo>
                                  <a:cubicBezTo>
                                    <a:pt x="6203108" y="2384259"/>
                                    <a:pt x="6206160" y="2381739"/>
                                    <a:pt x="6203108" y="2381739"/>
                                  </a:cubicBezTo>
                                  <a:cubicBezTo>
                                    <a:pt x="6200091" y="2381739"/>
                                    <a:pt x="6187188" y="2383126"/>
                                    <a:pt x="6178525" y="2382567"/>
                                  </a:cubicBezTo>
                                  <a:cubicBezTo>
                                    <a:pt x="6169759" y="2382009"/>
                                    <a:pt x="6164656" y="2380639"/>
                                    <a:pt x="6152059" y="2382567"/>
                                  </a:cubicBezTo>
                                  <a:cubicBezTo>
                                    <a:pt x="6139428" y="2384495"/>
                                    <a:pt x="6144548" y="2389248"/>
                                    <a:pt x="6135545" y="2395082"/>
                                  </a:cubicBezTo>
                                  <a:cubicBezTo>
                                    <a:pt x="6126526" y="2400968"/>
                                    <a:pt x="6126237" y="2402913"/>
                                    <a:pt x="6121457" y="2411606"/>
                                  </a:cubicBezTo>
                                  <a:cubicBezTo>
                                    <a:pt x="6116658" y="2420214"/>
                                    <a:pt x="6115115" y="2418828"/>
                                    <a:pt x="6111826" y="2424392"/>
                                  </a:cubicBezTo>
                                  <a:cubicBezTo>
                                    <a:pt x="6108537" y="2430007"/>
                                    <a:pt x="6108825" y="2443909"/>
                                    <a:pt x="6108825" y="2453431"/>
                                  </a:cubicBezTo>
                                  <a:cubicBezTo>
                                    <a:pt x="6108825" y="2462868"/>
                                    <a:pt x="6106401" y="2465946"/>
                                    <a:pt x="6100705" y="2473776"/>
                                  </a:cubicBezTo>
                                  <a:cubicBezTo>
                                    <a:pt x="6095007" y="2481590"/>
                                    <a:pt x="6095007" y="2478241"/>
                                    <a:pt x="6085377" y="2482943"/>
                                  </a:cubicBezTo>
                                  <a:cubicBezTo>
                                    <a:pt x="6075798" y="2487712"/>
                                    <a:pt x="6082088" y="2491078"/>
                                    <a:pt x="6080901" y="2500549"/>
                                  </a:cubicBezTo>
                                  <a:cubicBezTo>
                                    <a:pt x="6079715" y="2510036"/>
                                    <a:pt x="6076392" y="2513673"/>
                                    <a:pt x="6075476" y="2525951"/>
                                  </a:cubicBezTo>
                                  <a:cubicBezTo>
                                    <a:pt x="6074612" y="2538196"/>
                                    <a:pt x="6069780" y="2538754"/>
                                    <a:pt x="6062303" y="2547396"/>
                                  </a:cubicBezTo>
                                  <a:cubicBezTo>
                                    <a:pt x="6054775" y="2556004"/>
                                    <a:pt x="6050571" y="2556004"/>
                                    <a:pt x="6049977" y="2564985"/>
                                  </a:cubicBezTo>
                                  <a:cubicBezTo>
                                    <a:pt x="6049350" y="2573915"/>
                                    <a:pt x="6047875" y="2577821"/>
                                    <a:pt x="6049977" y="2595089"/>
                                  </a:cubicBezTo>
                                  <a:cubicBezTo>
                                    <a:pt x="6052079" y="2612373"/>
                                    <a:pt x="6056877" y="2607909"/>
                                    <a:pt x="6070407" y="2625498"/>
                                  </a:cubicBezTo>
                                  <a:cubicBezTo>
                                    <a:pt x="6083869" y="2643070"/>
                                    <a:pt x="6091125" y="2636389"/>
                                    <a:pt x="6086293" y="2645285"/>
                                  </a:cubicBezTo>
                                  <a:cubicBezTo>
                                    <a:pt x="6081495" y="2654215"/>
                                    <a:pt x="6082411" y="2650900"/>
                                    <a:pt x="6065863" y="2648921"/>
                                  </a:cubicBezTo>
                                  <a:cubicBezTo>
                                    <a:pt x="6049350" y="2646943"/>
                                    <a:pt x="6046688" y="2649479"/>
                                    <a:pt x="6034701" y="2660929"/>
                                  </a:cubicBezTo>
                                  <a:cubicBezTo>
                                    <a:pt x="6022698" y="2672345"/>
                                    <a:pt x="6020205" y="2678789"/>
                                    <a:pt x="6013949" y="2682966"/>
                                  </a:cubicBezTo>
                                  <a:cubicBezTo>
                                    <a:pt x="6007642" y="2687110"/>
                                    <a:pt x="6009744" y="2674594"/>
                                    <a:pt x="6007371" y="2668709"/>
                                  </a:cubicBezTo>
                                  <a:cubicBezTo>
                                    <a:pt x="6004964" y="2662908"/>
                                    <a:pt x="5977311" y="2660929"/>
                                    <a:pt x="5958390" y="2655314"/>
                                  </a:cubicBezTo>
                                  <a:cubicBezTo>
                                    <a:pt x="5939469" y="2649750"/>
                                    <a:pt x="5934349" y="2646384"/>
                                    <a:pt x="5929568" y="2646384"/>
                                  </a:cubicBezTo>
                                  <a:cubicBezTo>
                                    <a:pt x="5924735" y="2646384"/>
                                    <a:pt x="5917445" y="2645285"/>
                                    <a:pt x="5897609" y="2656194"/>
                                  </a:cubicBezTo>
                                  <a:cubicBezTo>
                                    <a:pt x="5877806" y="2667051"/>
                                    <a:pt x="5882282" y="2673326"/>
                                    <a:pt x="5883672" y="2687549"/>
                                  </a:cubicBezTo>
                                  <a:cubicBezTo>
                                    <a:pt x="5885012" y="2701772"/>
                                    <a:pt x="5900728" y="2704698"/>
                                    <a:pt x="5896252" y="2738151"/>
                                  </a:cubicBezTo>
                                  <a:cubicBezTo>
                                    <a:pt x="5891709" y="2771655"/>
                                    <a:pt x="5912936" y="2756163"/>
                                    <a:pt x="5921921" y="2776661"/>
                                  </a:cubicBezTo>
                                  <a:cubicBezTo>
                                    <a:pt x="5930941" y="2797159"/>
                                    <a:pt x="5922837" y="2795467"/>
                                    <a:pt x="5917445" y="2797987"/>
                                  </a:cubicBezTo>
                                  <a:cubicBezTo>
                                    <a:pt x="5912020" y="2800524"/>
                                    <a:pt x="5906628" y="2818062"/>
                                    <a:pt x="5902560" y="2834806"/>
                                  </a:cubicBezTo>
                                  <a:cubicBezTo>
                                    <a:pt x="5898524" y="2851566"/>
                                    <a:pt x="5902983" y="2853646"/>
                                    <a:pt x="5898033" y="2852817"/>
                                  </a:cubicBezTo>
                                  <a:cubicBezTo>
                                    <a:pt x="5893099" y="2851989"/>
                                    <a:pt x="5887267" y="2855743"/>
                                    <a:pt x="5877806" y="2841926"/>
                                  </a:cubicBezTo>
                                  <a:cubicBezTo>
                                    <a:pt x="5868346" y="2828142"/>
                                    <a:pt x="5860700" y="2841131"/>
                                    <a:pt x="5859309" y="2833148"/>
                                  </a:cubicBezTo>
                                  <a:cubicBezTo>
                                    <a:pt x="5858004" y="2825166"/>
                                    <a:pt x="5846238" y="2811822"/>
                                    <a:pt x="5850764" y="2793404"/>
                                  </a:cubicBezTo>
                                  <a:cubicBezTo>
                                    <a:pt x="5855240" y="2774970"/>
                                    <a:pt x="5862479" y="2773312"/>
                                    <a:pt x="5846238" y="2763706"/>
                                  </a:cubicBezTo>
                                  <a:cubicBezTo>
                                    <a:pt x="5830046" y="2754066"/>
                                    <a:pt x="5834132" y="2752814"/>
                                    <a:pt x="5826452" y="2733128"/>
                                  </a:cubicBezTo>
                                  <a:cubicBezTo>
                                    <a:pt x="5818805" y="2713459"/>
                                    <a:pt x="5816974" y="2709755"/>
                                    <a:pt x="5802173" y="2691743"/>
                                  </a:cubicBezTo>
                                  <a:cubicBezTo>
                                    <a:pt x="5787236" y="2673766"/>
                                    <a:pt x="5788593" y="2678789"/>
                                    <a:pt x="5792662" y="2660777"/>
                                  </a:cubicBezTo>
                                  <a:cubicBezTo>
                                    <a:pt x="5796748" y="2642799"/>
                                    <a:pt x="5799884" y="2619375"/>
                                    <a:pt x="5790848" y="2606809"/>
                                  </a:cubicBezTo>
                                  <a:cubicBezTo>
                                    <a:pt x="5781862" y="2594243"/>
                                    <a:pt x="5744512" y="2559573"/>
                                    <a:pt x="5713825" y="2543218"/>
                                  </a:cubicBezTo>
                                  <a:cubicBezTo>
                                    <a:pt x="5683222" y="2526949"/>
                                    <a:pt x="5676915" y="2539464"/>
                                    <a:pt x="5663385" y="2513520"/>
                                  </a:cubicBezTo>
                                  <a:cubicBezTo>
                                    <a:pt x="5649873" y="2487593"/>
                                    <a:pt x="5643651" y="2460381"/>
                                    <a:pt x="5621085" y="2444467"/>
                                  </a:cubicBezTo>
                                  <a:cubicBezTo>
                                    <a:pt x="5598603" y="2428586"/>
                                    <a:pt x="5609843" y="2427318"/>
                                    <a:pt x="5588227" y="2435300"/>
                                  </a:cubicBezTo>
                                  <a:cubicBezTo>
                                    <a:pt x="5566560" y="2443249"/>
                                    <a:pt x="5566119" y="2446598"/>
                                    <a:pt x="5567950" y="2452839"/>
                                  </a:cubicBezTo>
                                  <a:cubicBezTo>
                                    <a:pt x="5569764" y="2459113"/>
                                    <a:pt x="5574681" y="2467536"/>
                                    <a:pt x="5571510" y="2484685"/>
                                  </a:cubicBezTo>
                                  <a:cubicBezTo>
                                    <a:pt x="5568339" y="2501783"/>
                                    <a:pt x="5563864" y="2496371"/>
                                    <a:pt x="5586396" y="2509715"/>
                                  </a:cubicBezTo>
                                  <a:cubicBezTo>
                                    <a:pt x="5608928" y="2523143"/>
                                    <a:pt x="5599467" y="2520235"/>
                                    <a:pt x="5610709" y="2544876"/>
                                  </a:cubicBezTo>
                                  <a:cubicBezTo>
                                    <a:pt x="5622000" y="2569568"/>
                                    <a:pt x="5623780" y="2574185"/>
                                    <a:pt x="5632817" y="2584214"/>
                                  </a:cubicBezTo>
                                  <a:cubicBezTo>
                                    <a:pt x="5641837" y="2594243"/>
                                    <a:pt x="5644973" y="2603021"/>
                                    <a:pt x="5667505" y="2608078"/>
                                  </a:cubicBezTo>
                                  <a:cubicBezTo>
                                    <a:pt x="5689987" y="2613101"/>
                                    <a:pt x="5686392" y="2606809"/>
                                    <a:pt x="5692207" y="2612272"/>
                                  </a:cubicBezTo>
                                  <a:cubicBezTo>
                                    <a:pt x="5698108" y="2617684"/>
                                    <a:pt x="5676440" y="2619764"/>
                                    <a:pt x="5680526" y="2622301"/>
                                  </a:cubicBezTo>
                                  <a:cubicBezTo>
                                    <a:pt x="5684561" y="2624821"/>
                                    <a:pt x="5689563" y="2631941"/>
                                    <a:pt x="5708450" y="2643628"/>
                                  </a:cubicBezTo>
                                  <a:cubicBezTo>
                                    <a:pt x="5727371" y="2655314"/>
                                    <a:pt x="5746784" y="2667491"/>
                                    <a:pt x="5751734" y="2676691"/>
                                  </a:cubicBezTo>
                                  <a:cubicBezTo>
                                    <a:pt x="5756668" y="2685892"/>
                                    <a:pt x="5773300" y="2720579"/>
                                    <a:pt x="5748987" y="2695058"/>
                                  </a:cubicBezTo>
                                  <a:cubicBezTo>
                                    <a:pt x="5724641" y="2669538"/>
                                    <a:pt x="5724234" y="2681309"/>
                                    <a:pt x="5717470" y="2698847"/>
                                  </a:cubicBezTo>
                                  <a:cubicBezTo>
                                    <a:pt x="5710705" y="2716436"/>
                                    <a:pt x="5723726" y="2729813"/>
                                    <a:pt x="5722895" y="2742768"/>
                                  </a:cubicBezTo>
                                  <a:cubicBezTo>
                                    <a:pt x="5721979" y="2755723"/>
                                    <a:pt x="5710705" y="2750751"/>
                                    <a:pt x="5703024" y="2761186"/>
                                  </a:cubicBezTo>
                                  <a:cubicBezTo>
                                    <a:pt x="5695378" y="2771655"/>
                                    <a:pt x="5691343" y="2784170"/>
                                    <a:pt x="5682306" y="2790884"/>
                                  </a:cubicBezTo>
                                  <a:cubicBezTo>
                                    <a:pt x="5673321" y="2797598"/>
                                    <a:pt x="5676016" y="2783375"/>
                                    <a:pt x="5671099" y="2783375"/>
                                  </a:cubicBezTo>
                                  <a:cubicBezTo>
                                    <a:pt x="5666115" y="2783375"/>
                                    <a:pt x="5664335" y="2789616"/>
                                    <a:pt x="5658028" y="2801742"/>
                                  </a:cubicBezTo>
                                  <a:cubicBezTo>
                                    <a:pt x="5651704" y="2813868"/>
                                    <a:pt x="5658028" y="2818925"/>
                                    <a:pt x="5660690" y="2835245"/>
                                  </a:cubicBezTo>
                                  <a:cubicBezTo>
                                    <a:pt x="5663385" y="2851566"/>
                                    <a:pt x="5667929" y="2852817"/>
                                    <a:pt x="5650347" y="2851989"/>
                                  </a:cubicBezTo>
                                  <a:cubicBezTo>
                                    <a:pt x="5632817" y="2851160"/>
                                    <a:pt x="5636818" y="2834806"/>
                                    <a:pt x="5620660" y="2823948"/>
                                  </a:cubicBezTo>
                                  <a:cubicBezTo>
                                    <a:pt x="5604419" y="2813090"/>
                                    <a:pt x="5594992" y="2816845"/>
                                    <a:pt x="5581445" y="2808422"/>
                                  </a:cubicBezTo>
                                  <a:cubicBezTo>
                                    <a:pt x="5567950" y="2800135"/>
                                    <a:pt x="5587312" y="2797987"/>
                                    <a:pt x="5621085" y="2793810"/>
                                  </a:cubicBezTo>
                                  <a:cubicBezTo>
                                    <a:pt x="5654874" y="2789616"/>
                                    <a:pt x="5658909" y="2786301"/>
                                    <a:pt x="5669285" y="2778369"/>
                                  </a:cubicBezTo>
                                  <a:cubicBezTo>
                                    <a:pt x="5679611" y="2770386"/>
                                    <a:pt x="5676016" y="2768289"/>
                                    <a:pt x="5687291" y="2752408"/>
                                  </a:cubicBezTo>
                                  <a:cubicBezTo>
                                    <a:pt x="5698549" y="2736528"/>
                                    <a:pt x="5687291" y="2730219"/>
                                    <a:pt x="5679611" y="2710939"/>
                                  </a:cubicBezTo>
                                  <a:cubicBezTo>
                                    <a:pt x="5671981" y="2691743"/>
                                    <a:pt x="5657553" y="2682966"/>
                                    <a:pt x="5652602" y="2679178"/>
                                  </a:cubicBezTo>
                                  <a:cubicBezTo>
                                    <a:pt x="5647618" y="2675423"/>
                                    <a:pt x="5636377" y="2664125"/>
                                    <a:pt x="5626510" y="2653268"/>
                                  </a:cubicBezTo>
                                  <a:cubicBezTo>
                                    <a:pt x="5616574" y="2642359"/>
                                    <a:pt x="5606198" y="2640702"/>
                                    <a:pt x="5589091" y="2636524"/>
                                  </a:cubicBezTo>
                                  <a:cubicBezTo>
                                    <a:pt x="5571985" y="2632330"/>
                                    <a:pt x="5575155" y="2616838"/>
                                    <a:pt x="5565694" y="2612272"/>
                                  </a:cubicBezTo>
                                  <a:cubicBezTo>
                                    <a:pt x="5556234" y="2607689"/>
                                    <a:pt x="5546757" y="2594243"/>
                                    <a:pt x="5525140" y="2574185"/>
                                  </a:cubicBezTo>
                                  <a:cubicBezTo>
                                    <a:pt x="5503557" y="2554127"/>
                                    <a:pt x="5511679" y="2539024"/>
                                    <a:pt x="5501743" y="2521486"/>
                                  </a:cubicBezTo>
                                  <a:cubicBezTo>
                                    <a:pt x="5491842" y="2503880"/>
                                    <a:pt x="5481941" y="2490519"/>
                                    <a:pt x="5460273" y="2490519"/>
                                  </a:cubicBezTo>
                                  <a:cubicBezTo>
                                    <a:pt x="5438690" y="2490519"/>
                                    <a:pt x="5422465" y="2505571"/>
                                    <a:pt x="5400848" y="2526475"/>
                                  </a:cubicBezTo>
                                  <a:cubicBezTo>
                                    <a:pt x="5379231" y="2547396"/>
                                    <a:pt x="5383741" y="2557442"/>
                                    <a:pt x="5358514" y="2541561"/>
                                  </a:cubicBezTo>
                                  <a:cubicBezTo>
                                    <a:pt x="5333285" y="2525646"/>
                                    <a:pt x="5324333" y="2527338"/>
                                    <a:pt x="5306243" y="2542390"/>
                                  </a:cubicBezTo>
                                  <a:cubicBezTo>
                                    <a:pt x="5288305" y="2557442"/>
                                    <a:pt x="5284660" y="2572528"/>
                                    <a:pt x="5284660" y="2602632"/>
                                  </a:cubicBezTo>
                                  <a:cubicBezTo>
                                    <a:pt x="5284660" y="2632719"/>
                                    <a:pt x="5263044" y="2620204"/>
                                    <a:pt x="5245937" y="2628542"/>
                                  </a:cubicBezTo>
                                  <a:cubicBezTo>
                                    <a:pt x="5228830" y="2636913"/>
                                    <a:pt x="5213503" y="2657851"/>
                                    <a:pt x="5187411" y="2707218"/>
                                  </a:cubicBezTo>
                                  <a:cubicBezTo>
                                    <a:pt x="5161267" y="2756603"/>
                                    <a:pt x="5189191" y="2733128"/>
                                    <a:pt x="5183766" y="2749888"/>
                                  </a:cubicBezTo>
                                  <a:cubicBezTo>
                                    <a:pt x="5178340" y="2766632"/>
                                    <a:pt x="5185597" y="2780026"/>
                                    <a:pt x="5161267" y="2801742"/>
                                  </a:cubicBezTo>
                                  <a:cubicBezTo>
                                    <a:pt x="5136921" y="2823508"/>
                                    <a:pt x="5147738" y="2799256"/>
                                    <a:pt x="5133360" y="2816845"/>
                                  </a:cubicBezTo>
                                  <a:cubicBezTo>
                                    <a:pt x="5118932" y="2834417"/>
                                    <a:pt x="5099062" y="2848640"/>
                                    <a:pt x="5064899" y="2844446"/>
                                  </a:cubicBezTo>
                                  <a:cubicBezTo>
                                    <a:pt x="5030634" y="2840269"/>
                                    <a:pt x="5040536" y="2853646"/>
                                    <a:pt x="5018919" y="2858669"/>
                                  </a:cubicBezTo>
                                  <a:cubicBezTo>
                                    <a:pt x="4997336" y="2863692"/>
                                    <a:pt x="4985603" y="2871235"/>
                                    <a:pt x="4990995" y="2846932"/>
                                  </a:cubicBezTo>
                                  <a:cubicBezTo>
                                    <a:pt x="4996420" y="2822646"/>
                                    <a:pt x="4991911" y="2826045"/>
                                    <a:pt x="4950491" y="2827702"/>
                                  </a:cubicBezTo>
                                  <a:cubicBezTo>
                                    <a:pt x="4909021" y="2829360"/>
                                    <a:pt x="4894627" y="2840269"/>
                                    <a:pt x="4898221" y="2834417"/>
                                  </a:cubicBezTo>
                                  <a:cubicBezTo>
                                    <a:pt x="4901866" y="2828531"/>
                                    <a:pt x="4903647" y="2818502"/>
                                    <a:pt x="4908191" y="2795078"/>
                                  </a:cubicBezTo>
                                  <a:cubicBezTo>
                                    <a:pt x="4912717" y="2771655"/>
                                    <a:pt x="4918973" y="2764112"/>
                                    <a:pt x="4912717" y="2764112"/>
                                  </a:cubicBezTo>
                                  <a:cubicBezTo>
                                    <a:pt x="4906377" y="2764112"/>
                                    <a:pt x="4892830" y="2767494"/>
                                    <a:pt x="4902782" y="2725636"/>
                                  </a:cubicBezTo>
                                  <a:cubicBezTo>
                                    <a:pt x="4912717" y="2683761"/>
                                    <a:pt x="4916278" y="2676252"/>
                                    <a:pt x="4911768" y="2651999"/>
                                  </a:cubicBezTo>
                                  <a:cubicBezTo>
                                    <a:pt x="4907241" y="2627747"/>
                                    <a:pt x="4913514" y="2595089"/>
                                    <a:pt x="4908191" y="2580866"/>
                                  </a:cubicBezTo>
                                  <a:cubicBezTo>
                                    <a:pt x="4902782" y="2566676"/>
                                    <a:pt x="4918973" y="2552453"/>
                                    <a:pt x="4911768" y="2544876"/>
                                  </a:cubicBezTo>
                                  <a:cubicBezTo>
                                    <a:pt x="4904562" y="2537367"/>
                                    <a:pt x="4896441" y="2527338"/>
                                    <a:pt x="4901866" y="2527338"/>
                                  </a:cubicBezTo>
                                  <a:cubicBezTo>
                                    <a:pt x="4907241" y="2527338"/>
                                    <a:pt x="4929739" y="2528166"/>
                                    <a:pt x="4958613" y="2533189"/>
                                  </a:cubicBezTo>
                                  <a:cubicBezTo>
                                    <a:pt x="4987469" y="2538196"/>
                                    <a:pt x="5017139" y="2528995"/>
                                    <a:pt x="5034279" y="2530653"/>
                                  </a:cubicBezTo>
                                  <a:cubicBezTo>
                                    <a:pt x="5051353" y="2532361"/>
                                    <a:pt x="5087414" y="2539853"/>
                                    <a:pt x="5123425" y="2545738"/>
                                  </a:cubicBezTo>
                                  <a:cubicBezTo>
                                    <a:pt x="5159453" y="2551590"/>
                                    <a:pt x="5158537" y="2540682"/>
                                    <a:pt x="5154977" y="2487999"/>
                                  </a:cubicBezTo>
                                  <a:cubicBezTo>
                                    <a:pt x="5151332" y="2435300"/>
                                    <a:pt x="5157673" y="2411048"/>
                                    <a:pt x="5146822" y="2400139"/>
                                  </a:cubicBezTo>
                                  <a:cubicBezTo>
                                    <a:pt x="5136005" y="2389248"/>
                                    <a:pt x="5124358" y="2390110"/>
                                    <a:pt x="5112642" y="2375887"/>
                                  </a:cubicBezTo>
                                  <a:cubicBezTo>
                                    <a:pt x="5100876" y="2361664"/>
                                    <a:pt x="5109912" y="2340743"/>
                                    <a:pt x="5084735" y="2333183"/>
                                  </a:cubicBezTo>
                                  <a:cubicBezTo>
                                    <a:pt x="5059507" y="2325640"/>
                                    <a:pt x="5031516" y="2331526"/>
                                    <a:pt x="5045096" y="2326520"/>
                                  </a:cubicBezTo>
                                  <a:cubicBezTo>
                                    <a:pt x="5058558" y="2321463"/>
                                    <a:pt x="5063983" y="2319805"/>
                                    <a:pt x="5049606" y="2308931"/>
                                  </a:cubicBezTo>
                                  <a:cubicBezTo>
                                    <a:pt x="5035110" y="2298073"/>
                                    <a:pt x="5031516" y="2286387"/>
                                    <a:pt x="5042350" y="2284644"/>
                                  </a:cubicBezTo>
                                  <a:cubicBezTo>
                                    <a:pt x="5053167" y="2282987"/>
                                    <a:pt x="5083786" y="2282987"/>
                                    <a:pt x="5083786" y="2282987"/>
                                  </a:cubicBezTo>
                                  <a:cubicBezTo>
                                    <a:pt x="5083786" y="2282987"/>
                                    <a:pt x="5086516" y="2298073"/>
                                    <a:pt x="5102741" y="2291359"/>
                                  </a:cubicBezTo>
                                  <a:cubicBezTo>
                                    <a:pt x="5118932" y="2284644"/>
                                    <a:pt x="5139650" y="2278015"/>
                                    <a:pt x="5135175" y="2267106"/>
                                  </a:cubicBezTo>
                                  <a:cubicBezTo>
                                    <a:pt x="5130631" y="2256198"/>
                                    <a:pt x="5122544" y="2242854"/>
                                    <a:pt x="5125205" y="2242854"/>
                                  </a:cubicBezTo>
                                  <a:cubicBezTo>
                                    <a:pt x="5127935" y="2242854"/>
                                    <a:pt x="5134259" y="2257906"/>
                                    <a:pt x="5168438" y="2257906"/>
                                  </a:cubicBezTo>
                                  <a:cubicBezTo>
                                    <a:pt x="5202686" y="2257906"/>
                                    <a:pt x="5199957" y="2252883"/>
                                    <a:pt x="5197312" y="2238660"/>
                                  </a:cubicBezTo>
                                  <a:cubicBezTo>
                                    <a:pt x="5194565" y="2224453"/>
                                    <a:pt x="5219844" y="2225282"/>
                                    <a:pt x="5236951" y="2213545"/>
                                  </a:cubicBezTo>
                                  <a:cubicBezTo>
                                    <a:pt x="5254007" y="2201858"/>
                                    <a:pt x="5230610" y="2188463"/>
                                    <a:pt x="5234255" y="2177606"/>
                                  </a:cubicBezTo>
                                  <a:cubicBezTo>
                                    <a:pt x="5237816" y="2166697"/>
                                    <a:pt x="5257652" y="2159983"/>
                                    <a:pt x="5292781" y="2157531"/>
                                  </a:cubicBezTo>
                                  <a:cubicBezTo>
                                    <a:pt x="5327894" y="2155011"/>
                                    <a:pt x="5321570" y="2149125"/>
                                    <a:pt x="5318010" y="2144965"/>
                                  </a:cubicBezTo>
                                  <a:cubicBezTo>
                                    <a:pt x="5314398" y="2140787"/>
                                    <a:pt x="5318908" y="2123165"/>
                                    <a:pt x="5321570" y="2100604"/>
                                  </a:cubicBezTo>
                                  <a:cubicBezTo>
                                    <a:pt x="5324333" y="2077974"/>
                                    <a:pt x="5318908" y="2070466"/>
                                    <a:pt x="5336931" y="2059608"/>
                                  </a:cubicBezTo>
                                  <a:cubicBezTo>
                                    <a:pt x="5354953" y="2048750"/>
                                    <a:pt x="5349527" y="2052927"/>
                                    <a:pt x="5386471" y="2049545"/>
                                  </a:cubicBezTo>
                                  <a:cubicBezTo>
                                    <a:pt x="5423380" y="2046213"/>
                                    <a:pt x="5400848" y="2037841"/>
                                    <a:pt x="5407138" y="2036184"/>
                                  </a:cubicBezTo>
                                  <a:cubicBezTo>
                                    <a:pt x="5413513" y="2034493"/>
                                    <a:pt x="5457594" y="2023618"/>
                                    <a:pt x="5465698" y="2020219"/>
                                  </a:cubicBezTo>
                                  <a:cubicBezTo>
                                    <a:pt x="5473820" y="2016904"/>
                                    <a:pt x="5472955" y="2017783"/>
                                    <a:pt x="5465698" y="2001818"/>
                                  </a:cubicBezTo>
                                  <a:cubicBezTo>
                                    <a:pt x="5458459" y="1985988"/>
                                    <a:pt x="5448591" y="1976771"/>
                                    <a:pt x="5440521" y="1903151"/>
                                  </a:cubicBezTo>
                                  <a:cubicBezTo>
                                    <a:pt x="5432400" y="1829514"/>
                                    <a:pt x="5434180" y="1829514"/>
                                    <a:pt x="5479211" y="1816120"/>
                                  </a:cubicBezTo>
                                  <a:cubicBezTo>
                                    <a:pt x="5524275" y="1802742"/>
                                    <a:pt x="5514374" y="1806919"/>
                                    <a:pt x="5510729" y="1847932"/>
                                  </a:cubicBezTo>
                                  <a:cubicBezTo>
                                    <a:pt x="5507168" y="1888927"/>
                                    <a:pt x="5487332" y="1888927"/>
                                    <a:pt x="5482805" y="1919032"/>
                                  </a:cubicBezTo>
                                  <a:cubicBezTo>
                                    <a:pt x="5478295" y="1949119"/>
                                    <a:pt x="5481941" y="1967536"/>
                                    <a:pt x="5500828" y="1999366"/>
                                  </a:cubicBezTo>
                                  <a:cubicBezTo>
                                    <a:pt x="5519800" y="2031161"/>
                                    <a:pt x="5517969" y="2015246"/>
                                    <a:pt x="5558489" y="2015246"/>
                                  </a:cubicBezTo>
                                  <a:cubicBezTo>
                                    <a:pt x="5599027" y="2015246"/>
                                    <a:pt x="5590007" y="2025275"/>
                                    <a:pt x="5617015" y="2034493"/>
                                  </a:cubicBezTo>
                                  <a:cubicBezTo>
                                    <a:pt x="5644057" y="2043693"/>
                                    <a:pt x="5635021" y="2017783"/>
                                    <a:pt x="5661198" y="2008532"/>
                                  </a:cubicBezTo>
                                  <a:cubicBezTo>
                                    <a:pt x="5687291" y="1999366"/>
                                    <a:pt x="5681866" y="2014418"/>
                                    <a:pt x="5743138" y="2005217"/>
                                  </a:cubicBezTo>
                                  <a:cubicBezTo>
                                    <a:pt x="5766501" y="2001699"/>
                                    <a:pt x="5774453" y="2000871"/>
                                    <a:pt x="5776267" y="2000719"/>
                                  </a:cubicBezTo>
                                  <a:cubicBezTo>
                                    <a:pt x="5774419" y="2000837"/>
                                    <a:pt x="5767688" y="2000905"/>
                                    <a:pt x="5774656" y="1996846"/>
                                  </a:cubicBezTo>
                                  <a:cubicBezTo>
                                    <a:pt x="5789068" y="1988474"/>
                                    <a:pt x="5792662" y="1973422"/>
                                    <a:pt x="5813414" y="1970885"/>
                                  </a:cubicBezTo>
                                  <a:cubicBezTo>
                                    <a:pt x="5834132" y="1968399"/>
                                    <a:pt x="5848509" y="1976771"/>
                                    <a:pt x="5847594" y="1944941"/>
                                  </a:cubicBezTo>
                                  <a:cubicBezTo>
                                    <a:pt x="5846712" y="1913180"/>
                                    <a:pt x="5834996" y="1918203"/>
                                    <a:pt x="5838608" y="1893900"/>
                                  </a:cubicBezTo>
                                  <a:cubicBezTo>
                                    <a:pt x="5842253" y="1869647"/>
                                    <a:pt x="5843084" y="1880556"/>
                                    <a:pt x="5844898" y="1861276"/>
                                  </a:cubicBezTo>
                                  <a:cubicBezTo>
                                    <a:pt x="5846712" y="1842046"/>
                                    <a:pt x="5842253" y="1838681"/>
                                    <a:pt x="5868346" y="1832000"/>
                                  </a:cubicBezTo>
                                  <a:cubicBezTo>
                                    <a:pt x="5894473" y="1825337"/>
                                    <a:pt x="5876450" y="1855424"/>
                                    <a:pt x="5907934" y="1862104"/>
                                  </a:cubicBezTo>
                                  <a:cubicBezTo>
                                    <a:pt x="5939469" y="1868819"/>
                                    <a:pt x="5934993" y="1873842"/>
                                    <a:pt x="5940419" y="1849589"/>
                                  </a:cubicBezTo>
                                  <a:cubicBezTo>
                                    <a:pt x="5945793" y="1825337"/>
                                    <a:pt x="5962951" y="1793490"/>
                                    <a:pt x="5947573" y="1795199"/>
                                  </a:cubicBezTo>
                                  <a:cubicBezTo>
                                    <a:pt x="5932297" y="1796890"/>
                                    <a:pt x="5928686" y="1794370"/>
                                    <a:pt x="5913359" y="1771775"/>
                                  </a:cubicBezTo>
                                  <a:cubicBezTo>
                                    <a:pt x="5898033" y="1749180"/>
                                    <a:pt x="5889098" y="1744157"/>
                                    <a:pt x="5898999" y="1744157"/>
                                  </a:cubicBezTo>
                                  <a:cubicBezTo>
                                    <a:pt x="5908850" y="1744157"/>
                                    <a:pt x="5942198" y="1734957"/>
                                    <a:pt x="5989908" y="1736614"/>
                                  </a:cubicBezTo>
                                  <a:cubicBezTo>
                                    <a:pt x="6037635" y="1738271"/>
                                    <a:pt x="6051215" y="1742466"/>
                                    <a:pt x="6053860" y="1737443"/>
                                  </a:cubicBezTo>
                                  <a:cubicBezTo>
                                    <a:pt x="6056589" y="1732420"/>
                                    <a:pt x="6045789" y="1727447"/>
                                    <a:pt x="6061980" y="1717368"/>
                                  </a:cubicBezTo>
                                  <a:cubicBezTo>
                                    <a:pt x="6078206" y="1707339"/>
                                    <a:pt x="6131358" y="1722391"/>
                                    <a:pt x="6123236" y="1713191"/>
                                  </a:cubicBezTo>
                                  <a:cubicBezTo>
                                    <a:pt x="6115115" y="1703990"/>
                                    <a:pt x="6068322" y="1691424"/>
                                    <a:pt x="6036787" y="1696481"/>
                                  </a:cubicBezTo>
                                  <a:cubicBezTo>
                                    <a:pt x="6005268" y="1701453"/>
                                    <a:pt x="5928686" y="1710704"/>
                                    <a:pt x="5916971" y="1709825"/>
                                  </a:cubicBezTo>
                                  <a:cubicBezTo>
                                    <a:pt x="5905289" y="1709047"/>
                                    <a:pt x="5883672" y="1700624"/>
                                    <a:pt x="5878247" y="1694823"/>
                                  </a:cubicBezTo>
                                  <a:cubicBezTo>
                                    <a:pt x="5872855" y="1688938"/>
                                    <a:pt x="5855715" y="1684744"/>
                                    <a:pt x="5855715" y="1657143"/>
                                  </a:cubicBezTo>
                                  <a:cubicBezTo>
                                    <a:pt x="5855715" y="1629491"/>
                                    <a:pt x="5865650" y="1618667"/>
                                    <a:pt x="5849408" y="1591878"/>
                                  </a:cubicBezTo>
                                  <a:cubicBezTo>
                                    <a:pt x="5833182" y="1565105"/>
                                    <a:pt x="5879112" y="1542510"/>
                                    <a:pt x="5910664" y="1514063"/>
                                  </a:cubicBezTo>
                                  <a:cubicBezTo>
                                    <a:pt x="5942198" y="1485617"/>
                                    <a:pt x="5934111" y="1462159"/>
                                    <a:pt x="5952965" y="1460502"/>
                                  </a:cubicBezTo>
                                  <a:cubicBezTo>
                                    <a:pt x="5971937" y="1458844"/>
                                    <a:pt x="5979176" y="1448815"/>
                                    <a:pt x="5970106" y="1439564"/>
                                  </a:cubicBezTo>
                                  <a:cubicBezTo>
                                    <a:pt x="5961120" y="1430398"/>
                                    <a:pt x="5927788" y="1398569"/>
                                    <a:pt x="5911545" y="1395254"/>
                                  </a:cubicBezTo>
                                  <a:cubicBezTo>
                                    <a:pt x="5895354" y="1391922"/>
                                    <a:pt x="5871041" y="1373487"/>
                                    <a:pt x="5845813" y="1417020"/>
                                  </a:cubicBezTo>
                                  <a:cubicBezTo>
                                    <a:pt x="5820619" y="1460502"/>
                                    <a:pt x="5847594" y="1464696"/>
                                    <a:pt x="5852138" y="1487291"/>
                                  </a:cubicBezTo>
                                  <a:cubicBezTo>
                                    <a:pt x="5856664" y="1509886"/>
                                    <a:pt x="5816974" y="1526629"/>
                                    <a:pt x="5787236" y="1547516"/>
                                  </a:cubicBezTo>
                                  <a:cubicBezTo>
                                    <a:pt x="5757549" y="1568420"/>
                                    <a:pt x="5746784" y="1563448"/>
                                    <a:pt x="5737713" y="1616959"/>
                                  </a:cubicBezTo>
                                  <a:cubicBezTo>
                                    <a:pt x="5728710" y="1670520"/>
                                    <a:pt x="5719690" y="1672228"/>
                                    <a:pt x="5753023" y="1690595"/>
                                  </a:cubicBezTo>
                                  <a:cubicBezTo>
                                    <a:pt x="5786338" y="1709047"/>
                                    <a:pt x="5792662" y="1718196"/>
                                    <a:pt x="5777386" y="1734077"/>
                                  </a:cubicBezTo>
                                  <a:cubicBezTo>
                                    <a:pt x="5762059" y="1750042"/>
                                    <a:pt x="5729626" y="1749180"/>
                                    <a:pt x="5709789" y="1786861"/>
                                  </a:cubicBezTo>
                                  <a:cubicBezTo>
                                    <a:pt x="5689987" y="1824457"/>
                                    <a:pt x="5698108" y="1842875"/>
                                    <a:pt x="5689987" y="1859618"/>
                                  </a:cubicBezTo>
                                  <a:cubicBezTo>
                                    <a:pt x="5681866" y="1876362"/>
                                    <a:pt x="5656688" y="1883871"/>
                                    <a:pt x="5649432" y="1900614"/>
                                  </a:cubicBezTo>
                                  <a:cubicBezTo>
                                    <a:pt x="5642277" y="1917374"/>
                                    <a:pt x="5642277" y="1949119"/>
                                    <a:pt x="5611624" y="1944146"/>
                                  </a:cubicBezTo>
                                  <a:cubicBezTo>
                                    <a:pt x="5581022" y="1939090"/>
                                    <a:pt x="5598128" y="1898094"/>
                                    <a:pt x="5584582" y="1877156"/>
                                  </a:cubicBezTo>
                                  <a:cubicBezTo>
                                    <a:pt x="5571069" y="1856303"/>
                                    <a:pt x="5560269" y="1838681"/>
                                    <a:pt x="5544078" y="1812771"/>
                                  </a:cubicBezTo>
                                  <a:cubicBezTo>
                                    <a:pt x="5527870" y="1786861"/>
                                    <a:pt x="5540500" y="1761729"/>
                                    <a:pt x="5525140" y="1748301"/>
                                  </a:cubicBezTo>
                                  <a:cubicBezTo>
                                    <a:pt x="5509847" y="1734957"/>
                                    <a:pt x="5506219" y="1708167"/>
                                    <a:pt x="5506219" y="1708167"/>
                                  </a:cubicBezTo>
                                  <a:cubicBezTo>
                                    <a:pt x="5506219" y="1708167"/>
                                    <a:pt x="5506219" y="1708167"/>
                                    <a:pt x="5500828" y="1720733"/>
                                  </a:cubicBezTo>
                                  <a:cubicBezTo>
                                    <a:pt x="5495453" y="1733299"/>
                                    <a:pt x="5498132" y="1740791"/>
                                    <a:pt x="5467529" y="1778489"/>
                                  </a:cubicBezTo>
                                  <a:cubicBezTo>
                                    <a:pt x="5436876" y="1816120"/>
                                    <a:pt x="5390947" y="1818622"/>
                                    <a:pt x="5368415" y="1809405"/>
                                  </a:cubicBezTo>
                                  <a:cubicBezTo>
                                    <a:pt x="5345916" y="1800205"/>
                                    <a:pt x="5349527" y="1778489"/>
                                    <a:pt x="5349527" y="1750838"/>
                                  </a:cubicBezTo>
                                  <a:cubicBezTo>
                                    <a:pt x="5349527" y="1723219"/>
                                    <a:pt x="5344102" y="1686401"/>
                                    <a:pt x="5348612" y="1642919"/>
                                  </a:cubicBezTo>
                                  <a:cubicBezTo>
                                    <a:pt x="5353122" y="1599387"/>
                                    <a:pt x="5365753" y="1602752"/>
                                    <a:pt x="5413513" y="1574306"/>
                                  </a:cubicBezTo>
                                  <a:cubicBezTo>
                                    <a:pt x="5461222" y="1545859"/>
                                    <a:pt x="5462104" y="1547516"/>
                                    <a:pt x="5473820" y="1529115"/>
                                  </a:cubicBezTo>
                                  <a:cubicBezTo>
                                    <a:pt x="5485501" y="1510749"/>
                                    <a:pt x="5519800" y="1484754"/>
                                    <a:pt x="5539551" y="1468011"/>
                                  </a:cubicBezTo>
                                  <a:cubicBezTo>
                                    <a:pt x="5559388" y="1451301"/>
                                    <a:pt x="5593652" y="1387694"/>
                                    <a:pt x="5611624" y="1342521"/>
                                  </a:cubicBezTo>
                                  <a:cubicBezTo>
                                    <a:pt x="5629680" y="1297365"/>
                                    <a:pt x="5662945" y="1269713"/>
                                    <a:pt x="5695378" y="1221208"/>
                                  </a:cubicBezTo>
                                  <a:cubicBezTo>
                                    <a:pt x="5727846" y="1172703"/>
                                    <a:pt x="5785456" y="1130004"/>
                                    <a:pt x="5859309" y="1099071"/>
                                  </a:cubicBezTo>
                                  <a:cubicBezTo>
                                    <a:pt x="5933162" y="1068103"/>
                                    <a:pt x="5920616" y="1064746"/>
                                    <a:pt x="5937638" y="1040455"/>
                                  </a:cubicBezTo>
                                  <a:cubicBezTo>
                                    <a:pt x="5954779" y="1016200"/>
                                    <a:pt x="5962035" y="1030419"/>
                                    <a:pt x="5990823" y="1024572"/>
                                  </a:cubicBezTo>
                                  <a:cubicBezTo>
                                    <a:pt x="6019680" y="1018727"/>
                                    <a:pt x="6015136" y="1024572"/>
                                    <a:pt x="5986297" y="1053014"/>
                                  </a:cubicBezTo>
                                  <a:cubicBezTo>
                                    <a:pt x="5957525" y="1081455"/>
                                    <a:pt x="5944928" y="1111595"/>
                                    <a:pt x="5969207" y="1089000"/>
                                  </a:cubicBezTo>
                                  <a:cubicBezTo>
                                    <a:pt x="5993553" y="1066405"/>
                                    <a:pt x="6012406" y="1039624"/>
                                    <a:pt x="6050265" y="1041322"/>
                                  </a:cubicBezTo>
                                  <a:cubicBezTo>
                                    <a:pt x="6088107" y="1042981"/>
                                    <a:pt x="6072781" y="1041322"/>
                                    <a:pt x="6109741" y="1058067"/>
                                  </a:cubicBezTo>
                                  <a:cubicBezTo>
                                    <a:pt x="6146684" y="1074778"/>
                                    <a:pt x="6152974" y="1076437"/>
                                    <a:pt x="6132307" y="1089829"/>
                                  </a:cubicBezTo>
                                  <a:cubicBezTo>
                                    <a:pt x="6111470" y="1103218"/>
                                    <a:pt x="6076392" y="1099902"/>
                                    <a:pt x="6076392" y="1099902"/>
                                  </a:cubicBezTo>
                                  <a:cubicBezTo>
                                    <a:pt x="6076392" y="1099902"/>
                                    <a:pt x="6088107" y="1127511"/>
                                    <a:pt x="6122321" y="1131690"/>
                                  </a:cubicBezTo>
                                  <a:cubicBezTo>
                                    <a:pt x="6156569" y="1135885"/>
                                    <a:pt x="6175473" y="1104916"/>
                                    <a:pt x="6198005" y="1116610"/>
                                  </a:cubicBezTo>
                                  <a:cubicBezTo>
                                    <a:pt x="6220537" y="1128303"/>
                                    <a:pt x="6226827" y="1136680"/>
                                    <a:pt x="6196174" y="1134193"/>
                                  </a:cubicBezTo>
                                  <a:cubicBezTo>
                                    <a:pt x="6165571" y="1131690"/>
                                    <a:pt x="6156569" y="1150903"/>
                                    <a:pt x="6194393" y="1164281"/>
                                  </a:cubicBezTo>
                                  <a:cubicBezTo>
                                    <a:pt x="6232252" y="1177675"/>
                                    <a:pt x="6235813" y="1179333"/>
                                    <a:pt x="6285354" y="1186047"/>
                                  </a:cubicBezTo>
                                  <a:cubicBezTo>
                                    <a:pt x="6334894" y="1192761"/>
                                    <a:pt x="6356545" y="1228717"/>
                                    <a:pt x="6394319" y="1244632"/>
                                  </a:cubicBezTo>
                                  <a:cubicBezTo>
                                    <a:pt x="6432228" y="1260546"/>
                                    <a:pt x="6476293" y="1247118"/>
                                    <a:pt x="6463747" y="1281484"/>
                                  </a:cubicBezTo>
                                  <a:cubicBezTo>
                                    <a:pt x="6451116" y="1315765"/>
                                    <a:pt x="6473597" y="1349235"/>
                                    <a:pt x="6407865" y="1365150"/>
                                  </a:cubicBezTo>
                                  <a:cubicBezTo>
                                    <a:pt x="6342133" y="1381030"/>
                                    <a:pt x="6343880" y="1360093"/>
                                    <a:pt x="6288999" y="1343349"/>
                                  </a:cubicBezTo>
                                  <a:cubicBezTo>
                                    <a:pt x="6234033" y="1326640"/>
                                    <a:pt x="6195343" y="1309880"/>
                                    <a:pt x="6195343" y="1309880"/>
                                  </a:cubicBezTo>
                                  <a:cubicBezTo>
                                    <a:pt x="6195343" y="1309880"/>
                                    <a:pt x="6209721" y="1329160"/>
                                    <a:pt x="6234949" y="1352584"/>
                                  </a:cubicBezTo>
                                  <a:cubicBezTo>
                                    <a:pt x="6260125" y="1375973"/>
                                    <a:pt x="6262855" y="1397740"/>
                                    <a:pt x="6260125" y="1440444"/>
                                  </a:cubicBezTo>
                                  <a:cubicBezTo>
                                    <a:pt x="6257447" y="1483097"/>
                                    <a:pt x="6245714" y="1494834"/>
                                    <a:pt x="6288999" y="1515721"/>
                                  </a:cubicBezTo>
                                  <a:cubicBezTo>
                                    <a:pt x="6332232" y="1536658"/>
                                    <a:pt x="6325942" y="1530773"/>
                                    <a:pt x="6339404" y="1527458"/>
                                  </a:cubicBezTo>
                                  <a:cubicBezTo>
                                    <a:pt x="6352950" y="1524093"/>
                                    <a:pt x="6375432" y="1519915"/>
                                    <a:pt x="6370006" y="1513201"/>
                                  </a:cubicBezTo>
                                  <a:cubicBezTo>
                                    <a:pt x="6364632" y="1506521"/>
                                    <a:pt x="6360122" y="1494005"/>
                                    <a:pt x="6345694" y="1487291"/>
                                  </a:cubicBezTo>
                                  <a:cubicBezTo>
                                    <a:pt x="6331282" y="1480560"/>
                                    <a:pt x="6330418" y="1464696"/>
                                    <a:pt x="6344829" y="1457136"/>
                                  </a:cubicBezTo>
                                  <a:cubicBezTo>
                                    <a:pt x="6359206" y="1449593"/>
                                    <a:pt x="6372702" y="1463817"/>
                                    <a:pt x="6404271" y="1462159"/>
                                  </a:cubicBezTo>
                                  <a:cubicBezTo>
                                    <a:pt x="6435823" y="1460502"/>
                                    <a:pt x="6404271" y="1450473"/>
                                    <a:pt x="6419547" y="1434592"/>
                                  </a:cubicBezTo>
                                  <a:cubicBezTo>
                                    <a:pt x="6434907" y="1418677"/>
                                    <a:pt x="6435823" y="1391922"/>
                                    <a:pt x="6472732" y="1377631"/>
                                  </a:cubicBezTo>
                                  <a:cubicBezTo>
                                    <a:pt x="6509676" y="1363408"/>
                                    <a:pt x="6549230" y="1384345"/>
                                    <a:pt x="6559216" y="1368464"/>
                                  </a:cubicBezTo>
                                  <a:cubicBezTo>
                                    <a:pt x="6569118" y="1352584"/>
                                    <a:pt x="6579934" y="1334183"/>
                                    <a:pt x="6559216" y="1309880"/>
                                  </a:cubicBezTo>
                                  <a:cubicBezTo>
                                    <a:pt x="6538464" y="1285594"/>
                                    <a:pt x="6522273" y="1277306"/>
                                    <a:pt x="6534870" y="1265518"/>
                                  </a:cubicBezTo>
                                  <a:cubicBezTo>
                                    <a:pt x="6547450" y="1253832"/>
                                    <a:pt x="6572712" y="1222865"/>
                                    <a:pt x="6584444" y="1240437"/>
                                  </a:cubicBezTo>
                                  <a:cubicBezTo>
                                    <a:pt x="6596125" y="1258026"/>
                                    <a:pt x="6625863" y="1277306"/>
                                    <a:pt x="6588038" y="1273907"/>
                                  </a:cubicBezTo>
                                  <a:cubicBezTo>
                                    <a:pt x="6550180" y="1270575"/>
                                    <a:pt x="6576289" y="1329989"/>
                                    <a:pt x="6610537" y="1326640"/>
                                  </a:cubicBezTo>
                                  <a:cubicBezTo>
                                    <a:pt x="6644751" y="1323274"/>
                                    <a:pt x="6642055" y="1312417"/>
                                    <a:pt x="6670012" y="1299022"/>
                                  </a:cubicBezTo>
                                  <a:cubicBezTo>
                                    <a:pt x="6697885" y="1285594"/>
                                    <a:pt x="6752851" y="1241266"/>
                                    <a:pt x="6791575" y="1227888"/>
                                  </a:cubicBezTo>
                                  <a:cubicBezTo>
                                    <a:pt x="6830298" y="1214494"/>
                                    <a:pt x="6838420" y="1217842"/>
                                    <a:pt x="6853712" y="1224557"/>
                                  </a:cubicBezTo>
                                  <a:cubicBezTo>
                                    <a:pt x="6869039" y="1231237"/>
                                    <a:pt x="6869039" y="1243803"/>
                                    <a:pt x="6911408" y="1235431"/>
                                  </a:cubicBezTo>
                                  <a:cubicBezTo>
                                    <a:pt x="6953726" y="1227060"/>
                                    <a:pt x="6966323" y="1217014"/>
                                    <a:pt x="7005962" y="1210299"/>
                                  </a:cubicBezTo>
                                  <a:cubicBezTo>
                                    <a:pt x="7045601" y="1203670"/>
                                    <a:pt x="7003266" y="1224557"/>
                                    <a:pt x="7021255" y="1230374"/>
                                  </a:cubicBezTo>
                                  <a:cubicBezTo>
                                    <a:pt x="7039311" y="1236260"/>
                                    <a:pt x="7041091" y="1241266"/>
                                    <a:pt x="7054637" y="1232116"/>
                                  </a:cubicBezTo>
                                  <a:cubicBezTo>
                                    <a:pt x="7068133" y="1222865"/>
                                    <a:pt x="7111367" y="1207813"/>
                                    <a:pt x="7091581" y="1192761"/>
                                  </a:cubicBezTo>
                                  <a:cubicBezTo>
                                    <a:pt x="7071694" y="1177675"/>
                                    <a:pt x="7057282" y="1167646"/>
                                    <a:pt x="7057282" y="1167646"/>
                                  </a:cubicBezTo>
                                  <a:cubicBezTo>
                                    <a:pt x="7057282" y="1167646"/>
                                    <a:pt x="7071694" y="1135885"/>
                                    <a:pt x="7109553" y="1138371"/>
                                  </a:cubicBezTo>
                                  <a:cubicBezTo>
                                    <a:pt x="7147377" y="1140857"/>
                                    <a:pt x="7204988" y="1176018"/>
                                    <a:pt x="7241966" y="1201133"/>
                                  </a:cubicBezTo>
                                  <a:cubicBezTo>
                                    <a:pt x="7278875" y="1226231"/>
                                    <a:pt x="7323939" y="1279742"/>
                                    <a:pt x="7323939" y="1279742"/>
                                  </a:cubicBezTo>
                                  <a:cubicBezTo>
                                    <a:pt x="7323939" y="1279742"/>
                                    <a:pt x="7340097" y="1252174"/>
                                    <a:pt x="7326584" y="1206122"/>
                                  </a:cubicBezTo>
                                  <a:cubicBezTo>
                                    <a:pt x="7313088" y="1160137"/>
                                    <a:pt x="7278875" y="1170995"/>
                                    <a:pt x="7278875" y="1127511"/>
                                  </a:cubicBezTo>
                                  <a:cubicBezTo>
                                    <a:pt x="7278875" y="1083986"/>
                                    <a:pt x="7247323" y="1095674"/>
                                    <a:pt x="7258157" y="1064746"/>
                                  </a:cubicBezTo>
                                  <a:cubicBezTo>
                                    <a:pt x="7268974" y="1033815"/>
                                    <a:pt x="7299593" y="1022045"/>
                                    <a:pt x="7307748" y="982704"/>
                                  </a:cubicBezTo>
                                  <a:cubicBezTo>
                                    <a:pt x="7315785" y="943438"/>
                                    <a:pt x="7323024" y="910811"/>
                                    <a:pt x="7350947" y="910811"/>
                                  </a:cubicBezTo>
                                  <a:cubicBezTo>
                                    <a:pt x="7378854" y="910811"/>
                                    <a:pt x="7439212" y="919148"/>
                                    <a:pt x="7439212" y="919148"/>
                                  </a:cubicBezTo>
                                  <a:cubicBezTo>
                                    <a:pt x="7439212" y="919148"/>
                                    <a:pt x="7439212" y="955131"/>
                                    <a:pt x="7416679" y="1008693"/>
                                  </a:cubicBezTo>
                                  <a:cubicBezTo>
                                    <a:pt x="7394181" y="1062219"/>
                                    <a:pt x="7428395" y="1068103"/>
                                    <a:pt x="7423020" y="1133365"/>
                                  </a:cubicBezTo>
                                  <a:cubicBezTo>
                                    <a:pt x="7417629" y="1198613"/>
                                    <a:pt x="7416679" y="1206985"/>
                                    <a:pt x="7432006" y="1222037"/>
                                  </a:cubicBezTo>
                                  <a:cubicBezTo>
                                    <a:pt x="7447282" y="1237089"/>
                                    <a:pt x="7476206" y="1255540"/>
                                    <a:pt x="7465338" y="1283936"/>
                                  </a:cubicBezTo>
                                  <a:cubicBezTo>
                                    <a:pt x="7454538" y="1312417"/>
                                    <a:pt x="7449113" y="1329989"/>
                                    <a:pt x="7408609" y="1345869"/>
                                  </a:cubicBezTo>
                                  <a:cubicBezTo>
                                    <a:pt x="7368054" y="1361750"/>
                                    <a:pt x="7316734" y="1352584"/>
                                    <a:pt x="7335587" y="1365150"/>
                                  </a:cubicBezTo>
                                  <a:cubicBezTo>
                                    <a:pt x="7354592" y="1377631"/>
                                    <a:pt x="7378854" y="1388539"/>
                                    <a:pt x="7405863" y="1392717"/>
                                  </a:cubicBezTo>
                                  <a:cubicBezTo>
                                    <a:pt x="7432922" y="1396911"/>
                                    <a:pt x="7419375" y="1391059"/>
                                    <a:pt x="7440992" y="1373487"/>
                                  </a:cubicBezTo>
                                  <a:cubicBezTo>
                                    <a:pt x="7462660" y="1355898"/>
                                    <a:pt x="7511284" y="1320754"/>
                                    <a:pt x="7509453" y="1303994"/>
                                  </a:cubicBezTo>
                                  <a:cubicBezTo>
                                    <a:pt x="7507673" y="1287335"/>
                                    <a:pt x="7481546" y="1261341"/>
                                    <a:pt x="7499552" y="1248775"/>
                                  </a:cubicBezTo>
                                  <a:cubicBezTo>
                                    <a:pt x="7517574" y="1236260"/>
                                    <a:pt x="7524746" y="1217014"/>
                                    <a:pt x="7552704" y="1232894"/>
                                  </a:cubicBezTo>
                                  <a:cubicBezTo>
                                    <a:pt x="7580661" y="1248775"/>
                                    <a:pt x="7607669" y="1308222"/>
                                    <a:pt x="7607669" y="1305702"/>
                                  </a:cubicBezTo>
                                  <a:cubicBezTo>
                                    <a:pt x="7607669" y="1303216"/>
                                    <a:pt x="7602244" y="1247118"/>
                                    <a:pt x="7568929" y="1213699"/>
                                  </a:cubicBezTo>
                                  <a:cubicBezTo>
                                    <a:pt x="7535597" y="1180212"/>
                                    <a:pt x="7480665" y="1211957"/>
                                    <a:pt x="7480665" y="1182732"/>
                                  </a:cubicBezTo>
                                  <a:cubicBezTo>
                                    <a:pt x="7480665" y="1153423"/>
                                    <a:pt x="7495958" y="1113253"/>
                                    <a:pt x="7492346" y="1081455"/>
                                  </a:cubicBezTo>
                                  <a:cubicBezTo>
                                    <a:pt x="7488701" y="1049697"/>
                                    <a:pt x="7476206" y="1017860"/>
                                    <a:pt x="7496873" y="990289"/>
                                  </a:cubicBezTo>
                                  <a:cubicBezTo>
                                    <a:pt x="7517574" y="962637"/>
                                    <a:pt x="7518490" y="940908"/>
                                    <a:pt x="7518490" y="940908"/>
                                  </a:cubicBezTo>
                                  <a:cubicBezTo>
                                    <a:pt x="7518490" y="940908"/>
                                    <a:pt x="7527476" y="966825"/>
                                    <a:pt x="7520270" y="999450"/>
                                  </a:cubicBezTo>
                                  <a:cubicBezTo>
                                    <a:pt x="7513099" y="1032080"/>
                                    <a:pt x="7523915" y="1051355"/>
                                    <a:pt x="7539191" y="1051355"/>
                                  </a:cubicBezTo>
                                  <a:cubicBezTo>
                                    <a:pt x="7554518" y="1051355"/>
                                    <a:pt x="7622945" y="1052224"/>
                                    <a:pt x="7586036" y="1041322"/>
                                  </a:cubicBezTo>
                                  <a:cubicBezTo>
                                    <a:pt x="7549127" y="1030419"/>
                                    <a:pt x="7538326" y="1020386"/>
                                    <a:pt x="7575236" y="1000321"/>
                                  </a:cubicBezTo>
                                  <a:cubicBezTo>
                                    <a:pt x="7612179" y="980253"/>
                                    <a:pt x="7610365" y="993606"/>
                                    <a:pt x="7664365" y="1006165"/>
                                  </a:cubicBezTo>
                                  <a:cubicBezTo>
                                    <a:pt x="7718466" y="1018727"/>
                                    <a:pt x="7731012" y="1027931"/>
                                    <a:pt x="7749068" y="1027102"/>
                                  </a:cubicBezTo>
                                  <a:cubicBezTo>
                                    <a:pt x="7767091" y="1026272"/>
                                    <a:pt x="7764395" y="1024572"/>
                                    <a:pt x="7758054" y="1008693"/>
                                  </a:cubicBezTo>
                                  <a:cubicBezTo>
                                    <a:pt x="7751832" y="992777"/>
                                    <a:pt x="7743643" y="981912"/>
                                    <a:pt x="7726536" y="971011"/>
                                  </a:cubicBezTo>
                                  <a:cubicBezTo>
                                    <a:pt x="7709395" y="960146"/>
                                    <a:pt x="7697748" y="973539"/>
                                    <a:pt x="7692322" y="956790"/>
                                  </a:cubicBezTo>
                                  <a:cubicBezTo>
                                    <a:pt x="7686948" y="940042"/>
                                    <a:pt x="7677029" y="898213"/>
                                    <a:pt x="7672485" y="882332"/>
                                  </a:cubicBezTo>
                                  <a:cubicBezTo>
                                    <a:pt x="7667976" y="866414"/>
                                    <a:pt x="7686032" y="878973"/>
                                    <a:pt x="7714820" y="878973"/>
                                  </a:cubicBezTo>
                                  <a:cubicBezTo>
                                    <a:pt x="7743643" y="878973"/>
                                    <a:pt x="7822005" y="874787"/>
                                    <a:pt x="7882397" y="873130"/>
                                  </a:cubicBezTo>
                                  <a:cubicBezTo>
                                    <a:pt x="7942703" y="871471"/>
                                    <a:pt x="7883313" y="808702"/>
                                    <a:pt x="7878752" y="764344"/>
                                  </a:cubicBezTo>
                                  <a:cubicBezTo>
                                    <a:pt x="7874242" y="720023"/>
                                    <a:pt x="7990463" y="718325"/>
                                    <a:pt x="8047159" y="709991"/>
                                  </a:cubicBezTo>
                                  <a:cubicBezTo>
                                    <a:pt x="8103955" y="701614"/>
                                    <a:pt x="8169687" y="704144"/>
                                    <a:pt x="8275956" y="679019"/>
                                  </a:cubicBezTo>
                                  <a:cubicBezTo>
                                    <a:pt x="8382244" y="653897"/>
                                    <a:pt x="8313816" y="658088"/>
                                    <a:pt x="8329108" y="627986"/>
                                  </a:cubicBezTo>
                                  <a:cubicBezTo>
                                    <a:pt x="8344469" y="597848"/>
                                    <a:pt x="8370562" y="592832"/>
                                    <a:pt x="8402079" y="592832"/>
                                  </a:cubicBezTo>
                                  <a:cubicBezTo>
                                    <a:pt x="8433614" y="592832"/>
                                    <a:pt x="8462471" y="598678"/>
                                    <a:pt x="8450755" y="602864"/>
                                  </a:cubicBezTo>
                                  <a:cubicBezTo>
                                    <a:pt x="8439040" y="607050"/>
                                    <a:pt x="8403910" y="624590"/>
                                    <a:pt x="8458825" y="636363"/>
                                  </a:cubicBezTo>
                                  <a:cubicBezTo>
                                    <a:pt x="8513791" y="648052"/>
                                    <a:pt x="8499414" y="647182"/>
                                    <a:pt x="8470558" y="657260"/>
                                  </a:cubicBezTo>
                                  <a:cubicBezTo>
                                    <a:pt x="8441770" y="667289"/>
                                    <a:pt x="8466082" y="685698"/>
                                    <a:pt x="8521878" y="685698"/>
                                  </a:cubicBezTo>
                                  <a:cubicBezTo>
                                    <a:pt x="8577709" y="685698"/>
                                    <a:pt x="8544393" y="680683"/>
                                    <a:pt x="8535374" y="662274"/>
                                  </a:cubicBezTo>
                                  <a:cubicBezTo>
                                    <a:pt x="8526422" y="643867"/>
                                    <a:pt x="8543529" y="650540"/>
                                    <a:pt x="8589458" y="658088"/>
                                  </a:cubicBezTo>
                                  <a:cubicBezTo>
                                    <a:pt x="8635353" y="665591"/>
                                    <a:pt x="8653409" y="673176"/>
                                    <a:pt x="8678638" y="696559"/>
                                  </a:cubicBezTo>
                                  <a:cubicBezTo>
                                    <a:pt x="8703832" y="720023"/>
                                    <a:pt x="8708341" y="714178"/>
                                    <a:pt x="8717327" y="746804"/>
                                  </a:cubicBezTo>
                                  <a:cubicBezTo>
                                    <a:pt x="8726398" y="779433"/>
                                    <a:pt x="8716462" y="774380"/>
                                    <a:pt x="8677722" y="804516"/>
                                  </a:cubicBezTo>
                                  <a:cubicBezTo>
                                    <a:pt x="8638965" y="834656"/>
                                    <a:pt x="8615602" y="834656"/>
                                    <a:pt x="8559720" y="869807"/>
                                  </a:cubicBezTo>
                                  <a:cubicBezTo>
                                    <a:pt x="8503856" y="904925"/>
                                    <a:pt x="8517352" y="923334"/>
                                    <a:pt x="8486783" y="946758"/>
                                  </a:cubicBezTo>
                                  <a:cubicBezTo>
                                    <a:pt x="8456130" y="970182"/>
                                    <a:pt x="8464251" y="963503"/>
                                    <a:pt x="8529084" y="946758"/>
                                  </a:cubicBezTo>
                                  <a:cubicBezTo>
                                    <a:pt x="8593934" y="930006"/>
                                    <a:pt x="8629064" y="919148"/>
                                    <a:pt x="8662446" y="922504"/>
                                  </a:cubicBezTo>
                                  <a:cubicBezTo>
                                    <a:pt x="8695710" y="925822"/>
                                    <a:pt x="8711936" y="938381"/>
                                    <a:pt x="8737164" y="938381"/>
                                  </a:cubicBezTo>
                                  <a:cubicBezTo>
                                    <a:pt x="8762392" y="938381"/>
                                    <a:pt x="8735384" y="942572"/>
                                    <a:pt x="8814663" y="942572"/>
                                  </a:cubicBezTo>
                                  <a:cubicBezTo>
                                    <a:pt x="8893889" y="942572"/>
                                    <a:pt x="8882140" y="942572"/>
                                    <a:pt x="8853352" y="965167"/>
                                  </a:cubicBezTo>
                                  <a:cubicBezTo>
                                    <a:pt x="8824529" y="987762"/>
                                    <a:pt x="8858777" y="994475"/>
                                    <a:pt x="8893889" y="994475"/>
                                  </a:cubicBezTo>
                                  <a:cubicBezTo>
                                    <a:pt x="8929070" y="994475"/>
                                    <a:pt x="8972269" y="996132"/>
                                    <a:pt x="9004652" y="991118"/>
                                  </a:cubicBezTo>
                                  <a:cubicBezTo>
                                    <a:pt x="9037170" y="986098"/>
                                    <a:pt x="9009213" y="961844"/>
                                    <a:pt x="9047936" y="960146"/>
                                  </a:cubicBezTo>
                                  <a:cubicBezTo>
                                    <a:pt x="9086626" y="958489"/>
                                    <a:pt x="9099256" y="955131"/>
                                    <a:pt x="9140676" y="955131"/>
                                  </a:cubicBezTo>
                                  <a:cubicBezTo>
                                    <a:pt x="9182096" y="955131"/>
                                    <a:pt x="9169498" y="971880"/>
                                    <a:pt x="9183910" y="986927"/>
                                  </a:cubicBezTo>
                                  <a:cubicBezTo>
                                    <a:pt x="9198337" y="1001981"/>
                                    <a:pt x="9218124" y="1012015"/>
                                    <a:pt x="9204628" y="1042151"/>
                                  </a:cubicBezTo>
                                  <a:cubicBezTo>
                                    <a:pt x="9191166" y="1072291"/>
                                    <a:pt x="9183910" y="1073079"/>
                                    <a:pt x="9191997" y="1114083"/>
                                  </a:cubicBezTo>
                                  <a:cubicBezTo>
                                    <a:pt x="9200152" y="1155080"/>
                                    <a:pt x="9220870" y="1160932"/>
                                    <a:pt x="9246081" y="1168475"/>
                                  </a:cubicBezTo>
                                  <a:cubicBezTo>
                                    <a:pt x="9271275" y="1176018"/>
                                    <a:pt x="9271275" y="1131690"/>
                                    <a:pt x="9295622" y="1116610"/>
                                  </a:cubicBezTo>
                                  <a:cubicBezTo>
                                    <a:pt x="9319934" y="1101559"/>
                                    <a:pt x="9325359" y="1146709"/>
                                    <a:pt x="9353283" y="1140028"/>
                                  </a:cubicBezTo>
                                  <a:cubicBezTo>
                                    <a:pt x="9381240" y="1133365"/>
                                    <a:pt x="9412708" y="1136680"/>
                                    <a:pt x="9437037" y="1144172"/>
                                  </a:cubicBezTo>
                                  <a:cubicBezTo>
                                    <a:pt x="9461349" y="1151765"/>
                                    <a:pt x="9482050" y="1155960"/>
                                    <a:pt x="9516315" y="1148400"/>
                                  </a:cubicBezTo>
                                  <a:cubicBezTo>
                                    <a:pt x="9550512" y="1140857"/>
                                    <a:pt x="9539712" y="1127511"/>
                                    <a:pt x="9528031" y="1106579"/>
                                  </a:cubicBezTo>
                                  <a:cubicBezTo>
                                    <a:pt x="9516315" y="1085643"/>
                                    <a:pt x="9515400" y="1087302"/>
                                    <a:pt x="9537016" y="1065576"/>
                                  </a:cubicBezTo>
                                  <a:cubicBezTo>
                                    <a:pt x="9558633" y="1043810"/>
                                    <a:pt x="9573044" y="1054671"/>
                                    <a:pt x="9643303" y="1073079"/>
                                  </a:cubicBezTo>
                                  <a:cubicBezTo>
                                    <a:pt x="9713578" y="1091488"/>
                                    <a:pt x="9691063" y="1091488"/>
                                    <a:pt x="9730652" y="1102388"/>
                                  </a:cubicBezTo>
                                  <a:cubicBezTo>
                                    <a:pt x="9770324" y="1113253"/>
                                    <a:pt x="9757693" y="1110765"/>
                                    <a:pt x="9818050" y="1138371"/>
                                  </a:cubicBezTo>
                                  <a:cubicBezTo>
                                    <a:pt x="9878391" y="1165989"/>
                                    <a:pt x="9866710" y="1198613"/>
                                    <a:pt x="9894583" y="1216151"/>
                                  </a:cubicBezTo>
                                  <a:cubicBezTo>
                                    <a:pt x="9922506" y="1233774"/>
                                    <a:pt x="9924320" y="1216151"/>
                                    <a:pt x="9980202" y="1211179"/>
                                  </a:cubicBezTo>
                                  <a:cubicBezTo>
                                    <a:pt x="10035999" y="1206122"/>
                                    <a:pt x="10035133" y="1217842"/>
                                    <a:pt x="10096390" y="1233774"/>
                                  </a:cubicBezTo>
                                  <a:cubicBezTo>
                                    <a:pt x="10157595" y="1249655"/>
                                    <a:pt x="10141369" y="1269713"/>
                                    <a:pt x="10141369" y="1287335"/>
                                  </a:cubicBezTo>
                                  <a:cubicBezTo>
                                    <a:pt x="10141369" y="1304874"/>
                                    <a:pt x="10124297" y="1318302"/>
                                    <a:pt x="10162121" y="1326640"/>
                                  </a:cubicBezTo>
                                  <a:cubicBezTo>
                                    <a:pt x="10199930" y="1335012"/>
                                    <a:pt x="10215256" y="1342521"/>
                                    <a:pt x="10247689" y="1334183"/>
                                  </a:cubicBezTo>
                                  <a:cubicBezTo>
                                    <a:pt x="10280123" y="1325811"/>
                                    <a:pt x="10251301" y="1342521"/>
                                    <a:pt x="10323356" y="1343349"/>
                                  </a:cubicBezTo>
                                  <a:cubicBezTo>
                                    <a:pt x="10395396" y="1344212"/>
                                    <a:pt x="10371117" y="1335012"/>
                                    <a:pt x="10392734" y="1350064"/>
                                  </a:cubicBezTo>
                                  <a:cubicBezTo>
                                    <a:pt x="10414316" y="1365150"/>
                                    <a:pt x="10419741" y="1395254"/>
                                    <a:pt x="10454871" y="1391922"/>
                                  </a:cubicBezTo>
                                  <a:cubicBezTo>
                                    <a:pt x="10489949" y="1388539"/>
                                    <a:pt x="10487304" y="1389402"/>
                                    <a:pt x="10472893" y="1358435"/>
                                  </a:cubicBezTo>
                                  <a:cubicBezTo>
                                    <a:pt x="10458465" y="1327469"/>
                                    <a:pt x="10449446" y="1322412"/>
                                    <a:pt x="10470198" y="1323274"/>
                                  </a:cubicBezTo>
                                  <a:cubicBezTo>
                                    <a:pt x="10490865" y="1324103"/>
                                    <a:pt x="10533234" y="1333303"/>
                                    <a:pt x="10611563" y="1345869"/>
                                  </a:cubicBezTo>
                                  <a:cubicBezTo>
                                    <a:pt x="10689959" y="1358435"/>
                                    <a:pt x="10692621" y="1372659"/>
                                    <a:pt x="10756641" y="1412826"/>
                                  </a:cubicBezTo>
                                  <a:cubicBezTo>
                                    <a:pt x="10820558" y="1452993"/>
                                    <a:pt x="10838529" y="1456307"/>
                                    <a:pt x="10885426" y="1492297"/>
                                  </a:cubicBezTo>
                                  <a:cubicBezTo>
                                    <a:pt x="10903278" y="1506013"/>
                                    <a:pt x="10906805" y="1509954"/>
                                    <a:pt x="10907195" y="1510985"/>
                                  </a:cubicBezTo>
                                  <a:cubicBezTo>
                                    <a:pt x="10908381" y="1510985"/>
                                    <a:pt x="10913383" y="1512406"/>
                                    <a:pt x="10931389" y="1520744"/>
                                  </a:cubicBezTo>
                                  <a:cubicBezTo>
                                    <a:pt x="10981759" y="1544168"/>
                                    <a:pt x="10972808" y="1536658"/>
                                    <a:pt x="11016058" y="1557562"/>
                                  </a:cubicBezTo>
                                  <a:cubicBezTo>
                                    <a:pt x="11059224" y="1578483"/>
                                    <a:pt x="11096117" y="1607758"/>
                                    <a:pt x="11096117" y="1607758"/>
                                  </a:cubicBezTo>
                                  <a:cubicBezTo>
                                    <a:pt x="11096117" y="1607758"/>
                                    <a:pt x="11098896" y="1611953"/>
                                    <a:pt x="11066463" y="1615301"/>
                                  </a:cubicBezTo>
                                  <a:close/>
                                  <a:moveTo>
                                    <a:pt x="6863969" y="2465709"/>
                                  </a:moveTo>
                                  <a:cubicBezTo>
                                    <a:pt x="6863969" y="2465709"/>
                                    <a:pt x="6859172" y="2472119"/>
                                    <a:pt x="6884400" y="2452010"/>
                                  </a:cubicBezTo>
                                  <a:cubicBezTo>
                                    <a:pt x="6909627" y="2431986"/>
                                    <a:pt x="6872633" y="2451181"/>
                                    <a:pt x="6858222" y="2446987"/>
                                  </a:cubicBezTo>
                                  <a:cubicBezTo>
                                    <a:pt x="6843844" y="2442809"/>
                                    <a:pt x="6839301" y="2436095"/>
                                    <a:pt x="6843844" y="2417728"/>
                                  </a:cubicBezTo>
                                  <a:cubicBezTo>
                                    <a:pt x="6848355" y="2399277"/>
                                    <a:pt x="6842030" y="2399277"/>
                                    <a:pt x="6826704" y="2375025"/>
                                  </a:cubicBezTo>
                                  <a:cubicBezTo>
                                    <a:pt x="6826704" y="2375025"/>
                                    <a:pt x="6818583" y="2370052"/>
                                    <a:pt x="6801510" y="2380047"/>
                                  </a:cubicBezTo>
                                  <a:cubicBezTo>
                                    <a:pt x="6784403" y="2390110"/>
                                    <a:pt x="6774519" y="2370052"/>
                                    <a:pt x="6753767" y="2377545"/>
                                  </a:cubicBezTo>
                                  <a:cubicBezTo>
                                    <a:pt x="6733049" y="2385054"/>
                                    <a:pt x="6710516" y="2381739"/>
                                    <a:pt x="6697885" y="2412705"/>
                                  </a:cubicBezTo>
                                  <a:cubicBezTo>
                                    <a:pt x="6685339" y="2443672"/>
                                    <a:pt x="6670877" y="2423563"/>
                                    <a:pt x="6666418" y="2448644"/>
                                  </a:cubicBezTo>
                                  <a:cubicBezTo>
                                    <a:pt x="6661858" y="2473776"/>
                                    <a:pt x="6623134" y="2487120"/>
                                    <a:pt x="6623134" y="2487120"/>
                                  </a:cubicBezTo>
                                  <a:cubicBezTo>
                                    <a:pt x="6623134" y="2487120"/>
                                    <a:pt x="6638494" y="2502223"/>
                                    <a:pt x="6650176" y="2516429"/>
                                  </a:cubicBezTo>
                                  <a:cubicBezTo>
                                    <a:pt x="6661858" y="2530653"/>
                                    <a:pt x="6653770" y="2521486"/>
                                    <a:pt x="6665452" y="2568333"/>
                                  </a:cubicBezTo>
                                  <a:cubicBezTo>
                                    <a:pt x="6677184" y="2615181"/>
                                    <a:pt x="6685339" y="2611004"/>
                                    <a:pt x="6701530" y="2617684"/>
                                  </a:cubicBezTo>
                                  <a:cubicBezTo>
                                    <a:pt x="6717773" y="2624348"/>
                                    <a:pt x="6742950" y="2640313"/>
                                    <a:pt x="6742950" y="2640313"/>
                                  </a:cubicBezTo>
                                  <a:cubicBezTo>
                                    <a:pt x="6742950" y="2640313"/>
                                    <a:pt x="6727674" y="2631062"/>
                                    <a:pt x="6727674" y="2656194"/>
                                  </a:cubicBezTo>
                                  <a:cubicBezTo>
                                    <a:pt x="6727674" y="2681309"/>
                                    <a:pt x="6703311" y="2698847"/>
                                    <a:pt x="6706007" y="2735665"/>
                                  </a:cubicBezTo>
                                  <a:cubicBezTo>
                                    <a:pt x="6708702" y="2772483"/>
                                    <a:pt x="6672708" y="2806765"/>
                                    <a:pt x="6701530" y="2810164"/>
                                  </a:cubicBezTo>
                                  <a:cubicBezTo>
                                    <a:pt x="6730319" y="2813479"/>
                                    <a:pt x="6721333" y="2826045"/>
                                    <a:pt x="6752851" y="2834417"/>
                                  </a:cubicBezTo>
                                  <a:cubicBezTo>
                                    <a:pt x="6784403" y="2842788"/>
                                    <a:pt x="6802340" y="2848640"/>
                                    <a:pt x="6848355" y="2848640"/>
                                  </a:cubicBezTo>
                                  <a:cubicBezTo>
                                    <a:pt x="6894250" y="2848640"/>
                                    <a:pt x="6869039" y="2831051"/>
                                    <a:pt x="6862732" y="2805107"/>
                                  </a:cubicBezTo>
                                  <a:cubicBezTo>
                                    <a:pt x="6856408" y="2779198"/>
                                    <a:pt x="6852831" y="2762454"/>
                                    <a:pt x="6851050" y="2734008"/>
                                  </a:cubicBezTo>
                                  <a:cubicBezTo>
                                    <a:pt x="6849236" y="2705561"/>
                                    <a:pt x="6838420" y="2713070"/>
                                    <a:pt x="6831214" y="2695532"/>
                                  </a:cubicBezTo>
                                  <a:cubicBezTo>
                                    <a:pt x="6824008" y="2677909"/>
                                    <a:pt x="6834825" y="2667880"/>
                                    <a:pt x="6856408" y="2667880"/>
                                  </a:cubicBezTo>
                                  <a:cubicBezTo>
                                    <a:pt x="6878025" y="2667880"/>
                                    <a:pt x="6880788" y="2667051"/>
                                    <a:pt x="6869039" y="2647822"/>
                                  </a:cubicBezTo>
                                  <a:cubicBezTo>
                                    <a:pt x="6857306" y="2628542"/>
                                    <a:pt x="6864597" y="2621033"/>
                                    <a:pt x="6850067" y="2612661"/>
                                  </a:cubicBezTo>
                                  <a:cubicBezTo>
                                    <a:pt x="6835724" y="2604289"/>
                                    <a:pt x="6829400" y="2640313"/>
                                    <a:pt x="6829400" y="2640313"/>
                                  </a:cubicBezTo>
                                  <a:cubicBezTo>
                                    <a:pt x="6829400" y="2640313"/>
                                    <a:pt x="6820397" y="2631941"/>
                                    <a:pt x="6824008" y="2596780"/>
                                  </a:cubicBezTo>
                                  <a:cubicBezTo>
                                    <a:pt x="6827620" y="2561619"/>
                                    <a:pt x="6830298" y="2578380"/>
                                    <a:pt x="6819532" y="2571665"/>
                                  </a:cubicBezTo>
                                  <a:cubicBezTo>
                                    <a:pt x="6808682" y="2564985"/>
                                    <a:pt x="6802340" y="2573323"/>
                                    <a:pt x="6787980" y="2549933"/>
                                  </a:cubicBezTo>
                                  <a:cubicBezTo>
                                    <a:pt x="6773569" y="2526475"/>
                                    <a:pt x="6786200" y="2531532"/>
                                    <a:pt x="6769093" y="2503085"/>
                                  </a:cubicBezTo>
                                  <a:cubicBezTo>
                                    <a:pt x="6751935" y="2474639"/>
                                    <a:pt x="6760921" y="2489657"/>
                                    <a:pt x="6779859" y="2489657"/>
                                  </a:cubicBezTo>
                                  <a:cubicBezTo>
                                    <a:pt x="6798747" y="2489657"/>
                                    <a:pt x="6788845" y="2485463"/>
                                    <a:pt x="6779859" y="2476296"/>
                                  </a:cubicBezTo>
                                  <a:cubicBezTo>
                                    <a:pt x="6770873" y="2467062"/>
                                    <a:pt x="6764566" y="2452839"/>
                                    <a:pt x="6788845" y="2454530"/>
                                  </a:cubicBezTo>
                                  <a:cubicBezTo>
                                    <a:pt x="6813191" y="2456204"/>
                                    <a:pt x="6844726" y="2461210"/>
                                    <a:pt x="6856408" y="2462090"/>
                                  </a:cubicBezTo>
                                  <a:cubicBezTo>
                                    <a:pt x="6868123" y="2462868"/>
                                    <a:pt x="6863969" y="2465709"/>
                                    <a:pt x="6863969" y="2465709"/>
                                  </a:cubicBezTo>
                                  <a:close/>
                                  <a:moveTo>
                                    <a:pt x="3503527" y="1176491"/>
                                  </a:moveTo>
                                  <a:cubicBezTo>
                                    <a:pt x="3495203" y="1190799"/>
                                    <a:pt x="3517616" y="1209115"/>
                                    <a:pt x="3533859" y="1203433"/>
                                  </a:cubicBezTo>
                                  <a:cubicBezTo>
                                    <a:pt x="3550084" y="1197750"/>
                                    <a:pt x="3555390" y="1204059"/>
                                    <a:pt x="3564631" y="1196685"/>
                                  </a:cubicBezTo>
                                  <a:cubicBezTo>
                                    <a:pt x="3573854" y="1189362"/>
                                    <a:pt x="3574718" y="1178538"/>
                                    <a:pt x="3563749" y="1167917"/>
                                  </a:cubicBezTo>
                                  <a:cubicBezTo>
                                    <a:pt x="3552780" y="1157296"/>
                                    <a:pt x="3557221" y="1151089"/>
                                    <a:pt x="3555390" y="1149956"/>
                                  </a:cubicBezTo>
                                  <a:cubicBezTo>
                                    <a:pt x="3534689" y="1137305"/>
                                    <a:pt x="3511886" y="1162200"/>
                                    <a:pt x="3503527" y="1176491"/>
                                  </a:cubicBezTo>
                                  <a:close/>
                                  <a:moveTo>
                                    <a:pt x="7956249" y="253957"/>
                                  </a:moveTo>
                                  <a:cubicBezTo>
                                    <a:pt x="7931886" y="254786"/>
                                    <a:pt x="7904844" y="255652"/>
                                    <a:pt x="7927427" y="263161"/>
                                  </a:cubicBezTo>
                                  <a:cubicBezTo>
                                    <a:pt x="7949943" y="270663"/>
                                    <a:pt x="7940923" y="308348"/>
                                    <a:pt x="7984122" y="287414"/>
                                  </a:cubicBezTo>
                                  <a:cubicBezTo>
                                    <a:pt x="8027373" y="266478"/>
                                    <a:pt x="8018370" y="264819"/>
                                    <a:pt x="8048125" y="252259"/>
                                  </a:cubicBezTo>
                                  <a:cubicBezTo>
                                    <a:pt x="8077812" y="239736"/>
                                    <a:pt x="8060637" y="245738"/>
                                    <a:pt x="8024711" y="236377"/>
                                  </a:cubicBezTo>
                                  <a:cubicBezTo>
                                    <a:pt x="8002179" y="230530"/>
                                    <a:pt x="7980562" y="253125"/>
                                    <a:pt x="7956249" y="25395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3">
                                <a:alpha val="1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endParaRPr lang="ru-UA" dirty="0"/>
                            </a:p>
                          </p:txBody>
                        </p:sp>
                        <p:sp>
                          <p:nvSpPr>
                            <p:cNvPr id="37" name="Полилиния 361">
                              <a:extLst>
                                <a:ext uri="{FF2B5EF4-FFF2-40B4-BE49-F238E27FC236}">
                                  <a16:creationId xmlns:a16="http://schemas.microsoft.com/office/drawing/2014/main" id="{A5A28D5E-9C7C-836C-0071-F4B0576CED9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51990" y="4067242"/>
                              <a:ext cx="712923" cy="1022127"/>
                            </a:xfrm>
                            <a:custGeom>
                              <a:avLst/>
                              <a:gdLst>
                                <a:gd name="connsiteX0" fmla="*/ 0 w 862861"/>
                                <a:gd name="connsiteY0" fmla="*/ 0 h 1022126"/>
                                <a:gd name="connsiteX1" fmla="*/ 862862 w 862861"/>
                                <a:gd name="connsiteY1" fmla="*/ 0 h 1022126"/>
                                <a:gd name="connsiteX2" fmla="*/ 862862 w 862861"/>
                                <a:gd name="connsiteY2" fmla="*/ 1022126 h 1022126"/>
                                <a:gd name="connsiteX3" fmla="*/ 0 w 862861"/>
                                <a:gd name="connsiteY3" fmla="*/ 1022126 h 102212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862861" h="1022126">
                                  <a:moveTo>
                                    <a:pt x="0" y="0"/>
                                  </a:moveTo>
                                  <a:lnTo>
                                    <a:pt x="862862" y="0"/>
                                  </a:lnTo>
                                  <a:lnTo>
                                    <a:pt x="862862" y="1022126"/>
                                  </a:lnTo>
                                  <a:lnTo>
                                    <a:pt x="0" y="1022126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1694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r>
                                <a:rPr lang="en-US" sz="4000" b="1" dirty="0">
                                  <a:solidFill>
                                    <a:schemeClr val="accent6"/>
                                  </a:solidFill>
                                  <a:latin typeface="+mj-lt"/>
                                </a:rPr>
                                <a:t>1</a:t>
                              </a:r>
                              <a:endParaRPr lang="ru-UA" sz="4000" b="1" dirty="0">
                                <a:solidFill>
                                  <a:schemeClr val="accent6"/>
                                </a:solidFill>
                                <a:latin typeface="+mj-lt"/>
                              </a:endParaRPr>
                            </a:p>
                          </p:txBody>
                        </p:sp>
                        <p:sp>
                          <p:nvSpPr>
                            <p:cNvPr id="38" name="Полилиния 366">
                              <a:extLst>
                                <a:ext uri="{FF2B5EF4-FFF2-40B4-BE49-F238E27FC236}">
                                  <a16:creationId xmlns:a16="http://schemas.microsoft.com/office/drawing/2014/main" id="{2A7EF136-CCE9-7ECA-0261-ED086623712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554807" y="1058866"/>
                              <a:ext cx="988635" cy="1089775"/>
                            </a:xfrm>
                            <a:custGeom>
                              <a:avLst/>
                              <a:gdLst>
                                <a:gd name="connsiteX0" fmla="*/ 0 w 988635"/>
                                <a:gd name="connsiteY0" fmla="*/ 0 h 1089775"/>
                                <a:gd name="connsiteX1" fmla="*/ 988635 w 988635"/>
                                <a:gd name="connsiteY1" fmla="*/ 0 h 1089775"/>
                                <a:gd name="connsiteX2" fmla="*/ 988635 w 988635"/>
                                <a:gd name="connsiteY2" fmla="*/ 1089776 h 1089775"/>
                                <a:gd name="connsiteX3" fmla="*/ 0 w 988635"/>
                                <a:gd name="connsiteY3" fmla="*/ 1089776 h 108977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988635" h="1089775">
                                  <a:moveTo>
                                    <a:pt x="0" y="0"/>
                                  </a:moveTo>
                                  <a:lnTo>
                                    <a:pt x="988635" y="0"/>
                                  </a:lnTo>
                                  <a:lnTo>
                                    <a:pt x="988635" y="1089776"/>
                                  </a:lnTo>
                                  <a:lnTo>
                                    <a:pt x="0" y="1089776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1694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UA"/>
                            </a:p>
                          </p:txBody>
                        </p:sp>
                        <p:sp>
                          <p:nvSpPr>
                            <p:cNvPr id="39" name="Полилиния 371">
                              <a:extLst>
                                <a:ext uri="{FF2B5EF4-FFF2-40B4-BE49-F238E27FC236}">
                                  <a16:creationId xmlns:a16="http://schemas.microsoft.com/office/drawing/2014/main" id="{FFBFD40E-1DCC-66FB-E731-5E1BEA15566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199979" y="5193207"/>
                              <a:ext cx="869955" cy="1072863"/>
                            </a:xfrm>
                            <a:custGeom>
                              <a:avLst/>
                              <a:gdLst>
                                <a:gd name="connsiteX0" fmla="*/ 0 w 869955"/>
                                <a:gd name="connsiteY0" fmla="*/ 0 h 1072863"/>
                                <a:gd name="connsiteX1" fmla="*/ 869955 w 869955"/>
                                <a:gd name="connsiteY1" fmla="*/ 0 h 1072863"/>
                                <a:gd name="connsiteX2" fmla="*/ 869955 w 869955"/>
                                <a:gd name="connsiteY2" fmla="*/ 1072864 h 1072863"/>
                                <a:gd name="connsiteX3" fmla="*/ 0 w 869955"/>
                                <a:gd name="connsiteY3" fmla="*/ 1072864 h 107286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869955" h="1072863">
                                  <a:moveTo>
                                    <a:pt x="0" y="0"/>
                                  </a:moveTo>
                                  <a:lnTo>
                                    <a:pt x="869955" y="0"/>
                                  </a:lnTo>
                                  <a:lnTo>
                                    <a:pt x="869955" y="1072864"/>
                                  </a:lnTo>
                                  <a:lnTo>
                                    <a:pt x="0" y="1072864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1694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UA"/>
                            </a:p>
                          </p:txBody>
                        </p:sp>
                        <p:sp>
                          <p:nvSpPr>
                            <p:cNvPr id="40" name="Полилиния 374">
                              <a:extLst>
                                <a:ext uri="{FF2B5EF4-FFF2-40B4-BE49-F238E27FC236}">
                                  <a16:creationId xmlns:a16="http://schemas.microsoft.com/office/drawing/2014/main" id="{634758CF-FF99-4C28-F87A-584E322D0A0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725865" y="1058866"/>
                              <a:ext cx="869955" cy="1005213"/>
                            </a:xfrm>
                            <a:custGeom>
                              <a:avLst/>
                              <a:gdLst>
                                <a:gd name="connsiteX0" fmla="*/ 0 w 869955"/>
                                <a:gd name="connsiteY0" fmla="*/ 0 h 1005213"/>
                                <a:gd name="connsiteX1" fmla="*/ 869955 w 869955"/>
                                <a:gd name="connsiteY1" fmla="*/ 0 h 1005213"/>
                                <a:gd name="connsiteX2" fmla="*/ 869955 w 869955"/>
                                <a:gd name="connsiteY2" fmla="*/ 1005214 h 1005213"/>
                                <a:gd name="connsiteX3" fmla="*/ 0 w 869955"/>
                                <a:gd name="connsiteY3" fmla="*/ 1005214 h 100521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869955" h="1005213">
                                  <a:moveTo>
                                    <a:pt x="0" y="0"/>
                                  </a:moveTo>
                                  <a:lnTo>
                                    <a:pt x="869955" y="0"/>
                                  </a:lnTo>
                                  <a:lnTo>
                                    <a:pt x="869955" y="1005214"/>
                                  </a:lnTo>
                                  <a:lnTo>
                                    <a:pt x="0" y="1005214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1694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UA"/>
                            </a:p>
                          </p:txBody>
                        </p:sp>
                        <p:sp>
                          <p:nvSpPr>
                            <p:cNvPr id="41" name="Полилиния 380">
                              <a:extLst>
                                <a:ext uri="{FF2B5EF4-FFF2-40B4-BE49-F238E27FC236}">
                                  <a16:creationId xmlns:a16="http://schemas.microsoft.com/office/drawing/2014/main" id="{8FF86EE9-1195-5EC2-4EBA-3573152656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828500" y="4398323"/>
                              <a:ext cx="869955" cy="1005213"/>
                            </a:xfrm>
                            <a:custGeom>
                              <a:avLst/>
                              <a:gdLst>
                                <a:gd name="connsiteX0" fmla="*/ 0 w 869955"/>
                                <a:gd name="connsiteY0" fmla="*/ 0 h 1005213"/>
                                <a:gd name="connsiteX1" fmla="*/ 869955 w 869955"/>
                                <a:gd name="connsiteY1" fmla="*/ 0 h 1005213"/>
                                <a:gd name="connsiteX2" fmla="*/ 869955 w 869955"/>
                                <a:gd name="connsiteY2" fmla="*/ 1005214 h 1005213"/>
                                <a:gd name="connsiteX3" fmla="*/ 0 w 869955"/>
                                <a:gd name="connsiteY3" fmla="*/ 1005214 h 100521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869955" h="1005213">
                                  <a:moveTo>
                                    <a:pt x="0" y="0"/>
                                  </a:moveTo>
                                  <a:lnTo>
                                    <a:pt x="869955" y="0"/>
                                  </a:lnTo>
                                  <a:lnTo>
                                    <a:pt x="869955" y="1005214"/>
                                  </a:lnTo>
                                  <a:lnTo>
                                    <a:pt x="0" y="1005214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1694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UA"/>
                            </a:p>
                          </p:txBody>
                        </p:sp>
                        <p:grpSp>
                          <p:nvGrpSpPr>
                            <p:cNvPr id="42" name="Рисунок 331">
                              <a:extLst>
                                <a:ext uri="{FF2B5EF4-FFF2-40B4-BE49-F238E27FC236}">
                                  <a16:creationId xmlns:a16="http://schemas.microsoft.com/office/drawing/2014/main" id="{8A2202D5-DE65-1261-0CA1-FC926C46A8C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700438" y="2174248"/>
                              <a:ext cx="10759535" cy="2790019"/>
                              <a:chOff x="700438" y="2174248"/>
                              <a:chExt cx="10759535" cy="2790019"/>
                            </a:xfrm>
                          </p:grpSpPr>
                          <p:sp>
                            <p:nvSpPr>
                              <p:cNvPr id="58" name="Полилиния 4162">
                                <a:extLst>
                                  <a:ext uri="{FF2B5EF4-FFF2-40B4-BE49-F238E27FC236}">
                                    <a16:creationId xmlns:a16="http://schemas.microsoft.com/office/drawing/2014/main" id="{BB8FCA49-5697-7119-0B9C-95EBF328CB5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00438" y="2174248"/>
                                <a:ext cx="10759535" cy="2790019"/>
                              </a:xfrm>
                              <a:custGeom>
                                <a:avLst/>
                                <a:gdLst>
                                  <a:gd name="connsiteX0" fmla="*/ 10347376 w 10759535"/>
                                  <a:gd name="connsiteY0" fmla="*/ 1055442 h 2790019"/>
                                  <a:gd name="connsiteX1" fmla="*/ 9935726 w 10759535"/>
                                  <a:gd name="connsiteY1" fmla="*/ 1425723 h 2790019"/>
                                  <a:gd name="connsiteX2" fmla="*/ 9772863 w 10759535"/>
                                  <a:gd name="connsiteY2" fmla="*/ 1495893 h 2790019"/>
                                  <a:gd name="connsiteX3" fmla="*/ 8114106 w 10759535"/>
                                  <a:gd name="connsiteY3" fmla="*/ 839403 h 2790019"/>
                                  <a:gd name="connsiteX4" fmla="*/ 7975438 w 10759535"/>
                                  <a:gd name="connsiteY4" fmla="*/ 519149 h 2790019"/>
                                  <a:gd name="connsiteX5" fmla="*/ 7351384 w 10759535"/>
                                  <a:gd name="connsiteY5" fmla="*/ 1815 h 2790019"/>
                                  <a:gd name="connsiteX6" fmla="*/ 6729704 w 10759535"/>
                                  <a:gd name="connsiteY6" fmla="*/ 154788 h 2790019"/>
                                  <a:gd name="connsiteX7" fmla="*/ 6183640 w 10759535"/>
                                  <a:gd name="connsiteY7" fmla="*/ 1235847 h 2790019"/>
                                  <a:gd name="connsiteX8" fmla="*/ 6357812 w 10759535"/>
                                  <a:gd name="connsiteY8" fmla="*/ 1638093 h 2790019"/>
                                  <a:gd name="connsiteX9" fmla="*/ 6046836 w 10759535"/>
                                  <a:gd name="connsiteY9" fmla="*/ 2419954 h 2790019"/>
                                  <a:gd name="connsiteX10" fmla="*/ 5263056 w 10759535"/>
                                  <a:gd name="connsiteY10" fmla="*/ 2109746 h 2790019"/>
                                  <a:gd name="connsiteX11" fmla="*/ 5066980 w 10759535"/>
                                  <a:gd name="connsiteY11" fmla="*/ 1656899 h 2790019"/>
                                  <a:gd name="connsiteX12" fmla="*/ 4272875 w 10759535"/>
                                  <a:gd name="connsiteY12" fmla="*/ 1342615 h 2790019"/>
                                  <a:gd name="connsiteX13" fmla="*/ 4159010 w 10759535"/>
                                  <a:gd name="connsiteY13" fmla="*/ 1391662 h 2790019"/>
                                  <a:gd name="connsiteX14" fmla="*/ 3363735 w 10759535"/>
                                  <a:gd name="connsiteY14" fmla="*/ 1076904 h 2790019"/>
                                  <a:gd name="connsiteX15" fmla="*/ 3279438 w 10759535"/>
                                  <a:gd name="connsiteY15" fmla="*/ 882191 h 2790019"/>
                                  <a:gd name="connsiteX16" fmla="*/ 2751668 w 10759535"/>
                                  <a:gd name="connsiteY16" fmla="*/ 293402 h 2790019"/>
                                  <a:gd name="connsiteX17" fmla="*/ 1964853 w 10759535"/>
                                  <a:gd name="connsiteY17" fmla="*/ 413379 h 2790019"/>
                                  <a:gd name="connsiteX18" fmla="*/ 654659 w 10759535"/>
                                  <a:gd name="connsiteY18" fmla="*/ 977848 h 2790019"/>
                                  <a:gd name="connsiteX19" fmla="*/ 412162 w 10759535"/>
                                  <a:gd name="connsiteY19" fmla="*/ 903231 h 2790019"/>
                                  <a:gd name="connsiteX20" fmla="*/ 0 w 10759535"/>
                                  <a:gd name="connsiteY20" fmla="*/ 1292741 h 2790019"/>
                                  <a:gd name="connsiteX21" fmla="*/ 412162 w 10759535"/>
                                  <a:gd name="connsiteY21" fmla="*/ 1682234 h 2790019"/>
                                  <a:gd name="connsiteX22" fmla="*/ 824324 w 10759535"/>
                                  <a:gd name="connsiteY22" fmla="*/ 1292741 h 2790019"/>
                                  <a:gd name="connsiteX23" fmla="*/ 822414 w 10759535"/>
                                  <a:gd name="connsiteY23" fmla="*/ 1255601 h 2790019"/>
                                  <a:gd name="connsiteX24" fmla="*/ 2092570 w 10759535"/>
                                  <a:gd name="connsiteY24" fmla="*/ 708383 h 2790019"/>
                                  <a:gd name="connsiteX25" fmla="*/ 2983704 w 10759535"/>
                                  <a:gd name="connsiteY25" fmla="*/ 1009610 h 2790019"/>
                                  <a:gd name="connsiteX26" fmla="*/ 3068018 w 10759535"/>
                                  <a:gd name="connsiteY26" fmla="*/ 1204322 h 2790019"/>
                                  <a:gd name="connsiteX27" fmla="*/ 4286743 w 10759535"/>
                                  <a:gd name="connsiteY27" fmla="*/ 1686665 h 2790019"/>
                                  <a:gd name="connsiteX28" fmla="*/ 4400591 w 10759535"/>
                                  <a:gd name="connsiteY28" fmla="*/ 1637602 h 2790019"/>
                                  <a:gd name="connsiteX29" fmla="*/ 4771263 w 10759535"/>
                                  <a:gd name="connsiteY29" fmla="*/ 1784300 h 2790019"/>
                                  <a:gd name="connsiteX30" fmla="*/ 4967323 w 10759535"/>
                                  <a:gd name="connsiteY30" fmla="*/ 2237148 h 2790019"/>
                                  <a:gd name="connsiteX31" fmla="*/ 6174570 w 10759535"/>
                                  <a:gd name="connsiteY31" fmla="*/ 2714940 h 2790019"/>
                                  <a:gd name="connsiteX32" fmla="*/ 6653528 w 10759535"/>
                                  <a:gd name="connsiteY32" fmla="*/ 1510691 h 2790019"/>
                                  <a:gd name="connsiteX33" fmla="*/ 6479374 w 10759535"/>
                                  <a:gd name="connsiteY33" fmla="*/ 1108446 h 2790019"/>
                                  <a:gd name="connsiteX34" fmla="*/ 6857421 w 10759535"/>
                                  <a:gd name="connsiteY34" fmla="*/ 449775 h 2790019"/>
                                  <a:gd name="connsiteX35" fmla="*/ 7679721 w 10759535"/>
                                  <a:gd name="connsiteY35" fmla="*/ 646568 h 2790019"/>
                                  <a:gd name="connsiteX36" fmla="*/ 7818373 w 10759535"/>
                                  <a:gd name="connsiteY36" fmla="*/ 966804 h 2790019"/>
                                  <a:gd name="connsiteX37" fmla="*/ 9900597 w 10759535"/>
                                  <a:gd name="connsiteY37" fmla="*/ 1790879 h 2790019"/>
                                  <a:gd name="connsiteX38" fmla="*/ 10058628 w 10759535"/>
                                  <a:gd name="connsiteY38" fmla="*/ 1722790 h 2790019"/>
                                  <a:gd name="connsiteX39" fmla="*/ 10347376 w 10759535"/>
                                  <a:gd name="connsiteY39" fmla="*/ 1834446 h 2790019"/>
                                  <a:gd name="connsiteX40" fmla="*/ 10759535 w 10759535"/>
                                  <a:gd name="connsiteY40" fmla="*/ 1444953 h 2790019"/>
                                  <a:gd name="connsiteX41" fmla="*/ 10347376 w 10759535"/>
                                  <a:gd name="connsiteY41" fmla="*/ 1055442 h 2790019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</a:cxnLst>
                                <a:rect l="l" t="t" r="r" b="b"/>
                                <a:pathLst>
                                  <a:path w="10759535" h="2790019">
                                    <a:moveTo>
                                      <a:pt x="10347376" y="1055442"/>
                                    </a:moveTo>
                                    <a:cubicBezTo>
                                      <a:pt x="10126564" y="1055442"/>
                                      <a:pt x="9946340" y="1219544"/>
                                      <a:pt x="9935726" y="1425723"/>
                                    </a:cubicBezTo>
                                    <a:lnTo>
                                      <a:pt x="9772863" y="1495893"/>
                                    </a:lnTo>
                                    <a:cubicBezTo>
                                      <a:pt x="9134093" y="1771092"/>
                                      <a:pt x="8389987" y="1476579"/>
                                      <a:pt x="8114106" y="839403"/>
                                    </a:cubicBezTo>
                                    <a:lnTo>
                                      <a:pt x="7975438" y="519149"/>
                                    </a:lnTo>
                                    <a:cubicBezTo>
                                      <a:pt x="7835293" y="195462"/>
                                      <a:pt x="7625348" y="21400"/>
                                      <a:pt x="7351384" y="1815"/>
                                    </a:cubicBezTo>
                                    <a:cubicBezTo>
                                      <a:pt x="7122738" y="-14556"/>
                                      <a:pt x="6895568" y="83316"/>
                                      <a:pt x="6729704" y="154788"/>
                                    </a:cubicBezTo>
                                    <a:cubicBezTo>
                                      <a:pt x="5986038" y="475160"/>
                                      <a:pt x="6068385" y="969629"/>
                                      <a:pt x="6183640" y="1235847"/>
                                    </a:cubicBezTo>
                                    <a:lnTo>
                                      <a:pt x="6357812" y="1638093"/>
                                    </a:lnTo>
                                    <a:cubicBezTo>
                                      <a:pt x="6488156" y="1939168"/>
                                      <a:pt x="6348656" y="2289914"/>
                                      <a:pt x="6046836" y="2419954"/>
                                    </a:cubicBezTo>
                                    <a:cubicBezTo>
                                      <a:pt x="5745016" y="2549977"/>
                                      <a:pt x="5393418" y="2410821"/>
                                      <a:pt x="5263056" y="2109746"/>
                                    </a:cubicBezTo>
                                    <a:lnTo>
                                      <a:pt x="5066980" y="1656899"/>
                                    </a:lnTo>
                                    <a:cubicBezTo>
                                      <a:pt x="4934923" y="1351850"/>
                                      <a:pt x="4578679" y="1210851"/>
                                      <a:pt x="4272875" y="1342615"/>
                                    </a:cubicBezTo>
                                    <a:lnTo>
                                      <a:pt x="4159010" y="1391662"/>
                                    </a:lnTo>
                                    <a:cubicBezTo>
                                      <a:pt x="3852764" y="1523595"/>
                                      <a:pt x="3496012" y="1382410"/>
                                      <a:pt x="3363735" y="1076904"/>
                                    </a:cubicBezTo>
                                    <a:lnTo>
                                      <a:pt x="3279438" y="882191"/>
                                    </a:lnTo>
                                    <a:cubicBezTo>
                                      <a:pt x="3133631" y="545465"/>
                                      <a:pt x="2970870" y="363859"/>
                                      <a:pt x="2751668" y="293402"/>
                                    </a:cubicBezTo>
                                    <a:cubicBezTo>
                                      <a:pt x="2547623" y="227816"/>
                                      <a:pt x="2312298" y="263687"/>
                                      <a:pt x="1964853" y="413379"/>
                                    </a:cubicBezTo>
                                    <a:lnTo>
                                      <a:pt x="654659" y="977848"/>
                                    </a:lnTo>
                                    <a:cubicBezTo>
                                      <a:pt x="586605" y="930967"/>
                                      <a:pt x="502830" y="903231"/>
                                      <a:pt x="412162" y="903231"/>
                                    </a:cubicBezTo>
                                    <a:cubicBezTo>
                                      <a:pt x="184532" y="903231"/>
                                      <a:pt x="0" y="1077615"/>
                                      <a:pt x="0" y="1292741"/>
                                    </a:cubicBezTo>
                                    <a:cubicBezTo>
                                      <a:pt x="0" y="1507850"/>
                                      <a:pt x="184532" y="1682234"/>
                                      <a:pt x="412162" y="1682234"/>
                                    </a:cubicBezTo>
                                    <a:cubicBezTo>
                                      <a:pt x="639794" y="1682234"/>
                                      <a:pt x="824324" y="1507850"/>
                                      <a:pt x="824324" y="1292741"/>
                                    </a:cubicBezTo>
                                    <a:cubicBezTo>
                                      <a:pt x="824324" y="1280208"/>
                                      <a:pt x="823638" y="1267829"/>
                                      <a:pt x="822414" y="1255601"/>
                                    </a:cubicBezTo>
                                    <a:lnTo>
                                      <a:pt x="2092570" y="708383"/>
                                    </a:lnTo>
                                    <a:cubicBezTo>
                                      <a:pt x="2607862" y="486373"/>
                                      <a:pt x="2782762" y="545482"/>
                                      <a:pt x="2983704" y="1009610"/>
                                    </a:cubicBezTo>
                                    <a:lnTo>
                                      <a:pt x="3068018" y="1204322"/>
                                    </a:lnTo>
                                    <a:cubicBezTo>
                                      <a:pt x="3270706" y="1672475"/>
                                      <a:pt x="3817432" y="1888853"/>
                                      <a:pt x="4286743" y="1686665"/>
                                    </a:cubicBezTo>
                                    <a:lnTo>
                                      <a:pt x="4400591" y="1637602"/>
                                    </a:lnTo>
                                    <a:cubicBezTo>
                                      <a:pt x="4543330" y="1576108"/>
                                      <a:pt x="4709617" y="1641915"/>
                                      <a:pt x="4771263" y="1784300"/>
                                    </a:cubicBezTo>
                                    <a:lnTo>
                                      <a:pt x="4967323" y="2237148"/>
                                    </a:lnTo>
                                    <a:cubicBezTo>
                                      <a:pt x="5168112" y="2700886"/>
                                      <a:pt x="5709666" y="2915234"/>
                                      <a:pt x="6174570" y="2714940"/>
                                    </a:cubicBezTo>
                                    <a:cubicBezTo>
                                      <a:pt x="6639456" y="2514664"/>
                                      <a:pt x="6854318" y="1974430"/>
                                      <a:pt x="6653528" y="1510691"/>
                                    </a:cubicBezTo>
                                    <a:lnTo>
                                      <a:pt x="6479374" y="1108446"/>
                                    </a:lnTo>
                                    <a:cubicBezTo>
                                      <a:pt x="6395145" y="913885"/>
                                      <a:pt x="6361999" y="663226"/>
                                      <a:pt x="6857421" y="449775"/>
                                    </a:cubicBezTo>
                                    <a:cubicBezTo>
                                      <a:pt x="7243945" y="283255"/>
                                      <a:pt x="7492172" y="213407"/>
                                      <a:pt x="7679721" y="646568"/>
                                    </a:cubicBezTo>
                                    <a:lnTo>
                                      <a:pt x="7818373" y="966804"/>
                                    </a:lnTo>
                                    <a:cubicBezTo>
                                      <a:pt x="8164681" y="1766661"/>
                                      <a:pt x="9098761" y="2136333"/>
                                      <a:pt x="9900597" y="1790879"/>
                                    </a:cubicBezTo>
                                    <a:lnTo>
                                      <a:pt x="10058628" y="1722790"/>
                                    </a:lnTo>
                                    <a:cubicBezTo>
                                      <a:pt x="10132989" y="1791826"/>
                                      <a:pt x="10234902" y="1834446"/>
                                      <a:pt x="10347376" y="1834446"/>
                                    </a:cubicBezTo>
                                    <a:cubicBezTo>
                                      <a:pt x="10575005" y="1834446"/>
                                      <a:pt x="10759535" y="1660062"/>
                                      <a:pt x="10759535" y="1444953"/>
                                    </a:cubicBezTo>
                                    <a:cubicBezTo>
                                      <a:pt x="10759535" y="1229827"/>
                                      <a:pt x="10575005" y="1055442"/>
                                      <a:pt x="10347376" y="105544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65000"/>
                                  <a:lumOff val="35000"/>
                                  <a:alpha val="7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grpSp>
                            <p:nvGrpSpPr>
                              <p:cNvPr id="59" name="Рисунок 331">
                                <a:extLst>
                                  <a:ext uri="{FF2B5EF4-FFF2-40B4-BE49-F238E27FC236}">
                                    <a16:creationId xmlns:a16="http://schemas.microsoft.com/office/drawing/2014/main" id="{F959EF8A-A71A-2B91-A10A-19F6227054A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401132" y="2317752"/>
                                <a:ext cx="9404819" cy="2468912"/>
                                <a:chOff x="1401132" y="2317752"/>
                                <a:chExt cx="9404819" cy="2468912"/>
                              </a:xfrm>
                              <a:noFill/>
                            </p:grpSpPr>
                            <p:sp>
                              <p:nvSpPr>
                                <p:cNvPr id="62" name="Полилиния 4166">
                                  <a:extLst>
                                    <a:ext uri="{FF2B5EF4-FFF2-40B4-BE49-F238E27FC236}">
                                      <a16:creationId xmlns:a16="http://schemas.microsoft.com/office/drawing/2014/main" id="{989EEFD6-3CF3-0501-B1EE-2B66BC998A73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10759259" y="3700245"/>
                                  <a:ext cx="46692" cy="20125"/>
                                </a:xfrm>
                                <a:custGeom>
                                  <a:avLst/>
                                  <a:gdLst>
                                    <a:gd name="connsiteX0" fmla="*/ 46692 w 46692"/>
                                    <a:gd name="connsiteY0" fmla="*/ 0 h 20125"/>
                                    <a:gd name="connsiteX1" fmla="*/ 0 w 46692"/>
                                    <a:gd name="connsiteY1" fmla="*/ 20126 h 2012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</a:cxnLst>
                                  <a:rect l="l" t="t" r="r" b="b"/>
                                  <a:pathLst>
                                    <a:path w="46692" h="20125">
                                      <a:moveTo>
                                        <a:pt x="46692" y="0"/>
                                      </a:moveTo>
                                      <a:lnTo>
                                        <a:pt x="0" y="20126"/>
                                      </a:lnTo>
                                    </a:path>
                                  </a:pathLst>
                                </a:custGeom>
                                <a:ln w="16947" cap="flat">
                                  <a:solidFill>
                                    <a:srgbClr val="FFFFFF"/>
                                  </a:solidFill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ru-UA"/>
                                </a:p>
                              </p:txBody>
                            </p:sp>
                            <p:sp>
                              <p:nvSpPr>
                                <p:cNvPr id="63" name="Полилиния 4167">
                                  <a:extLst>
                                    <a:ext uri="{FF2B5EF4-FFF2-40B4-BE49-F238E27FC236}">
                                      <a16:creationId xmlns:a16="http://schemas.microsoft.com/office/drawing/2014/main" id="{D29068FC-D72B-8641-C582-34E52ACC4EE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1494504" y="2317752"/>
                                  <a:ext cx="9171405" cy="2468912"/>
                                </a:xfrm>
                                <a:custGeom>
                                  <a:avLst/>
                                  <a:gdLst>
                                    <a:gd name="connsiteX0" fmla="*/ 9171405 w 9171405"/>
                                    <a:gd name="connsiteY0" fmla="*/ 1442837 h 2468912"/>
                                    <a:gd name="connsiteX1" fmla="*/ 9078766 w 9171405"/>
                                    <a:gd name="connsiteY1" fmla="*/ 1482750 h 2468912"/>
                                    <a:gd name="connsiteX2" fmla="*/ 7208285 w 9171405"/>
                                    <a:gd name="connsiteY2" fmla="*/ 742460 h 2468912"/>
                                    <a:gd name="connsiteX3" fmla="*/ 7069633 w 9171405"/>
                                    <a:gd name="connsiteY3" fmla="*/ 422223 h 2468912"/>
                                    <a:gd name="connsiteX4" fmla="*/ 6035607 w 9171405"/>
                                    <a:gd name="connsiteY4" fmla="*/ 141646 h 2468912"/>
                                    <a:gd name="connsiteX5" fmla="*/ 5573552 w 9171405"/>
                                    <a:gd name="connsiteY5" fmla="*/ 1011503 h 2468912"/>
                                    <a:gd name="connsiteX6" fmla="*/ 5747707 w 9171405"/>
                                    <a:gd name="connsiteY6" fmla="*/ 1413748 h 2468912"/>
                                    <a:gd name="connsiteX7" fmla="*/ 5352739 w 9171405"/>
                                    <a:gd name="connsiteY7" fmla="*/ 2406795 h 2468912"/>
                                    <a:gd name="connsiteX8" fmla="*/ 5352739 w 9171405"/>
                                    <a:gd name="connsiteY8" fmla="*/ 2406795 h 2468912"/>
                                    <a:gd name="connsiteX9" fmla="*/ 4357234 w 9171405"/>
                                    <a:gd name="connsiteY9" fmla="*/ 2012820 h 2468912"/>
                                    <a:gd name="connsiteX10" fmla="*/ 4161158 w 9171405"/>
                                    <a:gd name="connsiteY10" fmla="*/ 1559956 h 2468912"/>
                                    <a:gd name="connsiteX11" fmla="*/ 3578778 w 9171405"/>
                                    <a:gd name="connsiteY11" fmla="*/ 1329473 h 2468912"/>
                                    <a:gd name="connsiteX12" fmla="*/ 3464930 w 9171405"/>
                                    <a:gd name="connsiteY12" fmla="*/ 1378519 h 2468912"/>
                                    <a:gd name="connsiteX13" fmla="*/ 2457913 w 9171405"/>
                                    <a:gd name="connsiteY13" fmla="*/ 979978 h 2468912"/>
                                    <a:gd name="connsiteX14" fmla="*/ 2373616 w 9171405"/>
                                    <a:gd name="connsiteY14" fmla="*/ 785265 h 2468912"/>
                                    <a:gd name="connsiteX15" fmla="*/ 1270756 w 9171405"/>
                                    <a:gd name="connsiteY15" fmla="*/ 400254 h 2468912"/>
                                    <a:gd name="connsiteX16" fmla="*/ 0 w 9171405"/>
                                    <a:gd name="connsiteY16" fmla="*/ 947726 h 246891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</a:cxnLst>
                                  <a:rect l="l" t="t" r="r" b="b"/>
                                  <a:pathLst>
                                    <a:path w="9171405" h="2468912">
                                      <a:moveTo>
                                        <a:pt x="9171405" y="1442837"/>
                                      </a:moveTo>
                                      <a:lnTo>
                                        <a:pt x="9078766" y="1482750"/>
                                      </a:lnTo>
                                      <a:cubicBezTo>
                                        <a:pt x="8357311" y="1793567"/>
                                        <a:pt x="7519871" y="1462134"/>
                                        <a:pt x="7208285" y="742460"/>
                                      </a:cubicBezTo>
                                      <a:lnTo>
                                        <a:pt x="7069633" y="422223"/>
                                      </a:lnTo>
                                      <a:cubicBezTo>
                                        <a:pt x="6808960" y="-179843"/>
                                        <a:pt x="6374388" y="-4326"/>
                                        <a:pt x="6035607" y="141646"/>
                                      </a:cubicBezTo>
                                      <a:cubicBezTo>
                                        <a:pt x="5696810" y="287600"/>
                                        <a:pt x="5372017" y="546039"/>
                                        <a:pt x="5573552" y="1011503"/>
                                      </a:cubicBezTo>
                                      <a:lnTo>
                                        <a:pt x="5747707" y="1413748"/>
                                      </a:lnTo>
                                      <a:cubicBezTo>
                                        <a:pt x="5913536" y="1796780"/>
                                        <a:pt x="5736703" y="2241374"/>
                                        <a:pt x="5352739" y="2406795"/>
                                      </a:cubicBezTo>
                                      <a:lnTo>
                                        <a:pt x="5352739" y="2406795"/>
                                      </a:lnTo>
                                      <a:cubicBezTo>
                                        <a:pt x="4968775" y="2572232"/>
                                        <a:pt x="4523064" y="2395835"/>
                                        <a:pt x="4357234" y="2012820"/>
                                      </a:cubicBezTo>
                                      <a:lnTo>
                                        <a:pt x="4161158" y="1559956"/>
                                      </a:lnTo>
                                      <a:cubicBezTo>
                                        <a:pt x="4064145" y="1335883"/>
                                        <a:pt x="3803405" y="1232700"/>
                                        <a:pt x="3578778" y="1329473"/>
                                      </a:cubicBezTo>
                                      <a:lnTo>
                                        <a:pt x="3464930" y="1378519"/>
                                      </a:lnTo>
                                      <a:cubicBezTo>
                                        <a:pt x="3076524" y="1545851"/>
                                        <a:pt x="2625659" y="1367425"/>
                                        <a:pt x="2457913" y="979978"/>
                                      </a:cubicBezTo>
                                      <a:lnTo>
                                        <a:pt x="2373616" y="785265"/>
                                      </a:lnTo>
                                      <a:cubicBezTo>
                                        <a:pt x="2126016" y="213388"/>
                                        <a:pt x="1844032" y="153264"/>
                                        <a:pt x="1270756" y="400254"/>
                                      </a:cubicBezTo>
                                      <a:lnTo>
                                        <a:pt x="0" y="947726"/>
                                      </a:lnTo>
                                    </a:path>
                                  </a:pathLst>
                                </a:custGeom>
                                <a:noFill/>
                                <a:ln w="16947" cap="flat">
                                  <a:solidFill>
                                    <a:srgbClr val="FFFFFF"/>
                                  </a:solidFill>
                                  <a:custDash>
                                    <a:ds d="449855" sp="449855"/>
                                  </a:custDash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ru-UA"/>
                                </a:p>
                              </p:txBody>
                            </p:sp>
                            <p:sp>
                              <p:nvSpPr>
                                <p:cNvPr id="64" name="Полилиния 4168">
                                  <a:extLst>
                                    <a:ext uri="{FF2B5EF4-FFF2-40B4-BE49-F238E27FC236}">
                                      <a16:creationId xmlns:a16="http://schemas.microsoft.com/office/drawing/2014/main" id="{09FCCA03-88EC-EC8A-D8A6-BE01B9F0EC3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1401132" y="3285587"/>
                                  <a:ext cx="46693" cy="20108"/>
                                </a:xfrm>
                                <a:custGeom>
                                  <a:avLst/>
                                  <a:gdLst>
                                    <a:gd name="connsiteX0" fmla="*/ 46694 w 46693"/>
                                    <a:gd name="connsiteY0" fmla="*/ 0 h 20108"/>
                                    <a:gd name="connsiteX1" fmla="*/ 0 w 46693"/>
                                    <a:gd name="connsiteY1" fmla="*/ 20109 h 20108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</a:cxnLst>
                                  <a:rect l="l" t="t" r="r" b="b"/>
                                  <a:pathLst>
                                    <a:path w="46693" h="20108">
                                      <a:moveTo>
                                        <a:pt x="46694" y="0"/>
                                      </a:moveTo>
                                      <a:lnTo>
                                        <a:pt x="0" y="20109"/>
                                      </a:lnTo>
                                    </a:path>
                                  </a:pathLst>
                                </a:custGeom>
                                <a:ln w="16947" cap="flat">
                                  <a:solidFill>
                                    <a:srgbClr val="FFFFFF"/>
                                  </a:solidFill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ru-UA"/>
                                </a:p>
                              </p:txBody>
                            </p:sp>
                          </p:grpSp>
                          <p:sp>
                            <p:nvSpPr>
                              <p:cNvPr id="60" name="Полилиния 4169">
                                <a:extLst>
                                  <a:ext uri="{FF2B5EF4-FFF2-40B4-BE49-F238E27FC236}">
                                    <a16:creationId xmlns:a16="http://schemas.microsoft.com/office/drawing/2014/main" id="{B5B481E0-8981-B969-9368-99C06E3A95C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87542" y="3319734"/>
                                <a:ext cx="264038" cy="249524"/>
                              </a:xfrm>
                              <a:custGeom>
                                <a:avLst/>
                                <a:gdLst>
                                  <a:gd name="connsiteX0" fmla="*/ 264039 w 264038"/>
                                  <a:gd name="connsiteY0" fmla="*/ 124762 h 249524"/>
                                  <a:gd name="connsiteX1" fmla="*/ 132020 w 264038"/>
                                  <a:gd name="connsiteY1" fmla="*/ 249524 h 249524"/>
                                  <a:gd name="connsiteX2" fmla="*/ 0 w 264038"/>
                                  <a:gd name="connsiteY2" fmla="*/ 124762 h 249524"/>
                                  <a:gd name="connsiteX3" fmla="*/ 132020 w 264038"/>
                                  <a:gd name="connsiteY3" fmla="*/ 0 h 249524"/>
                                  <a:gd name="connsiteX4" fmla="*/ 264039 w 264038"/>
                                  <a:gd name="connsiteY4" fmla="*/ 124762 h 249524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264038" h="249524">
                                    <a:moveTo>
                                      <a:pt x="264039" y="124762"/>
                                    </a:moveTo>
                                    <a:cubicBezTo>
                                      <a:pt x="264039" y="193666"/>
                                      <a:pt x="204932" y="249524"/>
                                      <a:pt x="132020" y="249524"/>
                                    </a:cubicBezTo>
                                    <a:cubicBezTo>
                                      <a:pt x="59107" y="249524"/>
                                      <a:pt x="0" y="193666"/>
                                      <a:pt x="0" y="124762"/>
                                    </a:cubicBezTo>
                                    <a:cubicBezTo>
                                      <a:pt x="0" y="55858"/>
                                      <a:pt x="59107" y="0"/>
                                      <a:pt x="132020" y="0"/>
                                    </a:cubicBezTo>
                                    <a:cubicBezTo>
                                      <a:pt x="204932" y="0"/>
                                      <a:pt x="264039" y="55858"/>
                                      <a:pt x="264039" y="12476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n w="16947" cap="flat">
                                <a:noFill/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sp>
                            <p:nvSpPr>
                              <p:cNvPr id="61" name="Полилиния 4170">
                                <a:extLst>
                                  <a:ext uri="{FF2B5EF4-FFF2-40B4-BE49-F238E27FC236}">
                                    <a16:creationId xmlns:a16="http://schemas.microsoft.com/office/drawing/2014/main" id="{4F9EC9B5-9B1A-6C18-EF11-35E9A89738F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939707" y="3471945"/>
                                <a:ext cx="264038" cy="249524"/>
                              </a:xfrm>
                              <a:custGeom>
                                <a:avLst/>
                                <a:gdLst>
                                  <a:gd name="connsiteX0" fmla="*/ 264039 w 264038"/>
                                  <a:gd name="connsiteY0" fmla="*/ 124762 h 249524"/>
                                  <a:gd name="connsiteX1" fmla="*/ 132019 w 264038"/>
                                  <a:gd name="connsiteY1" fmla="*/ 249524 h 249524"/>
                                  <a:gd name="connsiteX2" fmla="*/ 0 w 264038"/>
                                  <a:gd name="connsiteY2" fmla="*/ 124762 h 249524"/>
                                  <a:gd name="connsiteX3" fmla="*/ 132019 w 264038"/>
                                  <a:gd name="connsiteY3" fmla="*/ 0 h 249524"/>
                                  <a:gd name="connsiteX4" fmla="*/ 264039 w 264038"/>
                                  <a:gd name="connsiteY4" fmla="*/ 124762 h 249524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264038" h="249524">
                                    <a:moveTo>
                                      <a:pt x="264039" y="124762"/>
                                    </a:moveTo>
                                    <a:cubicBezTo>
                                      <a:pt x="264039" y="193666"/>
                                      <a:pt x="204932" y="249524"/>
                                      <a:pt x="132019" y="249524"/>
                                    </a:cubicBezTo>
                                    <a:cubicBezTo>
                                      <a:pt x="59107" y="249524"/>
                                      <a:pt x="0" y="193666"/>
                                      <a:pt x="0" y="124762"/>
                                    </a:cubicBezTo>
                                    <a:cubicBezTo>
                                      <a:pt x="0" y="55858"/>
                                      <a:pt x="59107" y="0"/>
                                      <a:pt x="132019" y="0"/>
                                    </a:cubicBezTo>
                                    <a:cubicBezTo>
                                      <a:pt x="204932" y="0"/>
                                      <a:pt x="264039" y="55858"/>
                                      <a:pt x="264039" y="12476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n w="16947" cap="flat">
                                <a:noFill/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</p:grpSp>
                        <p:grpSp>
                          <p:nvGrpSpPr>
                            <p:cNvPr id="43" name="Рисунок 331">
                              <a:extLst>
                                <a:ext uri="{FF2B5EF4-FFF2-40B4-BE49-F238E27FC236}">
                                  <a16:creationId xmlns:a16="http://schemas.microsoft.com/office/drawing/2014/main" id="{395CE06A-3A5D-AAA1-90A1-404833F04FB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041761" y="2105602"/>
                              <a:ext cx="316482" cy="481094"/>
                              <a:chOff x="3041761" y="2105602"/>
                              <a:chExt cx="316482" cy="481094"/>
                            </a:xfrm>
                          </p:grpSpPr>
                          <p:sp>
                            <p:nvSpPr>
                              <p:cNvPr id="54" name="Полилиния 4172">
                                <a:extLst>
                                  <a:ext uri="{FF2B5EF4-FFF2-40B4-BE49-F238E27FC236}">
                                    <a16:creationId xmlns:a16="http://schemas.microsoft.com/office/drawing/2014/main" id="{A936BD86-10DE-E9C5-08DA-45E1919C0A0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41761" y="2105602"/>
                                <a:ext cx="195150" cy="474025"/>
                              </a:xfrm>
                              <a:custGeom>
                                <a:avLst/>
                                <a:gdLst>
                                  <a:gd name="connsiteX0" fmla="*/ 145373 w 195150"/>
                                  <a:gd name="connsiteY0" fmla="*/ 850 h 474025"/>
                                  <a:gd name="connsiteX1" fmla="*/ 195151 w 195150"/>
                                  <a:gd name="connsiteY1" fmla="*/ 3285 h 474025"/>
                                  <a:gd name="connsiteX2" fmla="*/ 190912 w 195150"/>
                                  <a:gd name="connsiteY2" fmla="*/ 2981 h 474025"/>
                                  <a:gd name="connsiteX3" fmla="*/ 46038 w 195150"/>
                                  <a:gd name="connsiteY3" fmla="*/ 155446 h 474025"/>
                                  <a:gd name="connsiteX4" fmla="*/ 156478 w 195150"/>
                                  <a:gd name="connsiteY4" fmla="*/ 474026 h 474025"/>
                                  <a:gd name="connsiteX5" fmla="*/ 499 w 195150"/>
                                  <a:gd name="connsiteY5" fmla="*/ 153332 h 474025"/>
                                  <a:gd name="connsiteX6" fmla="*/ 145373 w 195150"/>
                                  <a:gd name="connsiteY6" fmla="*/ 850 h 47402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95150" h="474025">
                                    <a:moveTo>
                                      <a:pt x="145373" y="850"/>
                                    </a:moveTo>
                                    <a:cubicBezTo>
                                      <a:pt x="163379" y="-808"/>
                                      <a:pt x="180061" y="-64"/>
                                      <a:pt x="195151" y="3285"/>
                                    </a:cubicBezTo>
                                    <a:cubicBezTo>
                                      <a:pt x="193744" y="3167"/>
                                      <a:pt x="192336" y="3048"/>
                                      <a:pt x="190912" y="2981"/>
                                    </a:cubicBezTo>
                                    <a:cubicBezTo>
                                      <a:pt x="116313" y="-554"/>
                                      <a:pt x="51209" y="71780"/>
                                      <a:pt x="46038" y="155446"/>
                                    </a:cubicBezTo>
                                    <a:cubicBezTo>
                                      <a:pt x="38069" y="284759"/>
                                      <a:pt x="100495" y="379739"/>
                                      <a:pt x="156478" y="474026"/>
                                    </a:cubicBezTo>
                                    <a:cubicBezTo>
                                      <a:pt x="82032" y="383527"/>
                                      <a:pt x="-7487" y="282949"/>
                                      <a:pt x="499" y="153332"/>
                                    </a:cubicBezTo>
                                    <a:cubicBezTo>
                                      <a:pt x="5653" y="69649"/>
                                      <a:pt x="57685" y="8985"/>
                                      <a:pt x="145373" y="85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sp>
                            <p:nvSpPr>
                              <p:cNvPr id="55" name="Полилиния 4173">
                                <a:extLst>
                                  <a:ext uri="{FF2B5EF4-FFF2-40B4-BE49-F238E27FC236}">
                                    <a16:creationId xmlns:a16="http://schemas.microsoft.com/office/drawing/2014/main" id="{B8A0263D-2EFD-E372-A130-A35933D5A66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193288" y="2171315"/>
                                <a:ext cx="112732" cy="211425"/>
                              </a:xfrm>
                              <a:custGeom>
                                <a:avLst/>
                                <a:gdLst>
                                  <a:gd name="connsiteX0" fmla="*/ 12444 w 112732"/>
                                  <a:gd name="connsiteY0" fmla="*/ 2989 h 211425"/>
                                  <a:gd name="connsiteX1" fmla="*/ 66936 w 112732"/>
                                  <a:gd name="connsiteY1" fmla="*/ 107542 h 211425"/>
                                  <a:gd name="connsiteX2" fmla="*/ 0 w 112732"/>
                                  <a:gd name="connsiteY2" fmla="*/ 206311 h 211425"/>
                                  <a:gd name="connsiteX3" fmla="*/ 22481 w 112732"/>
                                  <a:gd name="connsiteY3" fmla="*/ 211350 h 211425"/>
                                  <a:gd name="connsiteX4" fmla="*/ 112475 w 112732"/>
                                  <a:gd name="connsiteY4" fmla="*/ 109673 h 211425"/>
                                  <a:gd name="connsiteX5" fmla="*/ 35519 w 112732"/>
                                  <a:gd name="connsiteY5" fmla="*/ 80 h 211425"/>
                                  <a:gd name="connsiteX6" fmla="*/ 12444 w 112732"/>
                                  <a:gd name="connsiteY6" fmla="*/ 2989 h 21142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12732" h="211425">
                                    <a:moveTo>
                                      <a:pt x="12444" y="2989"/>
                                    </a:moveTo>
                                    <a:cubicBezTo>
                                      <a:pt x="46743" y="17162"/>
                                      <a:pt x="69919" y="59172"/>
                                      <a:pt x="66936" y="107542"/>
                                    </a:cubicBezTo>
                                    <a:cubicBezTo>
                                      <a:pt x="63952" y="155878"/>
                                      <a:pt x="35790" y="195419"/>
                                      <a:pt x="0" y="206311"/>
                                    </a:cubicBezTo>
                                    <a:cubicBezTo>
                                      <a:pt x="7070" y="209236"/>
                                      <a:pt x="14615" y="210978"/>
                                      <a:pt x="22481" y="211350"/>
                                    </a:cubicBezTo>
                                    <a:cubicBezTo>
                                      <a:pt x="68580" y="213532"/>
                                      <a:pt x="108880" y="168021"/>
                                      <a:pt x="112475" y="109673"/>
                                    </a:cubicBezTo>
                                    <a:cubicBezTo>
                                      <a:pt x="116069" y="51325"/>
                                      <a:pt x="81618" y="2262"/>
                                      <a:pt x="35519" y="80"/>
                                    </a:cubicBezTo>
                                    <a:cubicBezTo>
                                      <a:pt x="27602" y="-309"/>
                                      <a:pt x="19854" y="723"/>
                                      <a:pt x="12444" y="2989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sp>
                            <p:nvSpPr>
                              <p:cNvPr id="56" name="Полилиния 4174">
                                <a:extLst>
                                  <a:ext uri="{FF2B5EF4-FFF2-40B4-BE49-F238E27FC236}">
                                    <a16:creationId xmlns:a16="http://schemas.microsoft.com/office/drawing/2014/main" id="{720A87D3-452C-1F2A-98C9-5EB4ACC2831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087107" y="2108459"/>
                                <a:ext cx="271136" cy="478238"/>
                              </a:xfrm>
                              <a:custGeom>
                                <a:avLst/>
                                <a:gdLst>
                                  <a:gd name="connsiteX0" fmla="*/ 145566 w 271136"/>
                                  <a:gd name="connsiteY0" fmla="*/ 124 h 478238"/>
                                  <a:gd name="connsiteX1" fmla="*/ 270842 w 271136"/>
                                  <a:gd name="connsiteY1" fmla="*/ 165410 h 478238"/>
                                  <a:gd name="connsiteX2" fmla="*/ 115320 w 271136"/>
                                  <a:gd name="connsiteY2" fmla="*/ 478239 h 478238"/>
                                  <a:gd name="connsiteX3" fmla="*/ 692 w 271136"/>
                                  <a:gd name="connsiteY3" fmla="*/ 152590 h 478238"/>
                                  <a:gd name="connsiteX4" fmla="*/ 145566 w 271136"/>
                                  <a:gd name="connsiteY4" fmla="*/ 124 h 478238"/>
                                  <a:gd name="connsiteX5" fmla="*/ 145566 w 271136"/>
                                  <a:gd name="connsiteY5" fmla="*/ 124 h 478238"/>
                                  <a:gd name="connsiteX6" fmla="*/ 141701 w 271136"/>
                                  <a:gd name="connsiteY6" fmla="*/ 62937 h 478238"/>
                                  <a:gd name="connsiteX7" fmla="*/ 51690 w 271136"/>
                                  <a:gd name="connsiteY7" fmla="*/ 164614 h 478238"/>
                                  <a:gd name="connsiteX8" fmla="*/ 128663 w 271136"/>
                                  <a:gd name="connsiteY8" fmla="*/ 274207 h 478238"/>
                                  <a:gd name="connsiteX9" fmla="*/ 218656 w 271136"/>
                                  <a:gd name="connsiteY9" fmla="*/ 172530 h 478238"/>
                                  <a:gd name="connsiteX10" fmla="*/ 141701 w 271136"/>
                                  <a:gd name="connsiteY10" fmla="*/ 62937 h 47823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</a:cxnLst>
                                <a:rect l="l" t="t" r="r" b="b"/>
                                <a:pathLst>
                                  <a:path w="271136" h="478238">
                                    <a:moveTo>
                                      <a:pt x="145566" y="124"/>
                                    </a:moveTo>
                                    <a:cubicBezTo>
                                      <a:pt x="220165" y="3676"/>
                                      <a:pt x="275691" y="86716"/>
                                      <a:pt x="270842" y="165410"/>
                                    </a:cubicBezTo>
                                    <a:cubicBezTo>
                                      <a:pt x="263043" y="291728"/>
                                      <a:pt x="186680" y="394877"/>
                                      <a:pt x="115320" y="478239"/>
                                    </a:cubicBezTo>
                                    <a:cubicBezTo>
                                      <a:pt x="58302" y="381618"/>
                                      <a:pt x="-7480" y="285150"/>
                                      <a:pt x="692" y="152590"/>
                                    </a:cubicBezTo>
                                    <a:cubicBezTo>
                                      <a:pt x="5863" y="68924"/>
                                      <a:pt x="70967" y="-3410"/>
                                      <a:pt x="145566" y="124"/>
                                    </a:cubicBezTo>
                                    <a:lnTo>
                                      <a:pt x="145566" y="124"/>
                                    </a:lnTo>
                                    <a:close/>
                                    <a:moveTo>
                                      <a:pt x="141701" y="62937"/>
                                    </a:moveTo>
                                    <a:cubicBezTo>
                                      <a:pt x="95585" y="60738"/>
                                      <a:pt x="55302" y="106267"/>
                                      <a:pt x="51690" y="164614"/>
                                    </a:cubicBezTo>
                                    <a:cubicBezTo>
                                      <a:pt x="48096" y="222963"/>
                                      <a:pt x="82564" y="272026"/>
                                      <a:pt x="128663" y="274207"/>
                                    </a:cubicBezTo>
                                    <a:cubicBezTo>
                                      <a:pt x="174762" y="276389"/>
                                      <a:pt x="215062" y="230878"/>
                                      <a:pt x="218656" y="172530"/>
                                    </a:cubicBezTo>
                                    <a:cubicBezTo>
                                      <a:pt x="222250" y="114182"/>
                                      <a:pt x="187799" y="65119"/>
                                      <a:pt x="141701" y="6293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5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sp>
                            <p:nvSpPr>
                              <p:cNvPr id="57" name="Полилиния 4175">
                                <a:extLst>
                                  <a:ext uri="{FF2B5EF4-FFF2-40B4-BE49-F238E27FC236}">
                                    <a16:creationId xmlns:a16="http://schemas.microsoft.com/office/drawing/2014/main" id="{7F35F755-9C24-CCBC-E425-3A818CF7754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215413" y="2108468"/>
                                <a:ext cx="142829" cy="462890"/>
                              </a:xfrm>
                              <a:custGeom>
                                <a:avLst/>
                                <a:gdLst>
                                  <a:gd name="connsiteX0" fmla="*/ 17260 w 142829"/>
                                  <a:gd name="connsiteY0" fmla="*/ 116 h 462890"/>
                                  <a:gd name="connsiteX1" fmla="*/ 142535 w 142829"/>
                                  <a:gd name="connsiteY1" fmla="*/ 165401 h 462890"/>
                                  <a:gd name="connsiteX2" fmla="*/ 0 w 142829"/>
                                  <a:gd name="connsiteY2" fmla="*/ 462890 h 462890"/>
                                  <a:gd name="connsiteX3" fmla="*/ 322 w 142829"/>
                                  <a:gd name="connsiteY3" fmla="*/ 274198 h 462890"/>
                                  <a:gd name="connsiteX4" fmla="*/ 356 w 142829"/>
                                  <a:gd name="connsiteY4" fmla="*/ 274198 h 462890"/>
                                  <a:gd name="connsiteX5" fmla="*/ 90350 w 142829"/>
                                  <a:gd name="connsiteY5" fmla="*/ 172521 h 462890"/>
                                  <a:gd name="connsiteX6" fmla="*/ 13394 w 142829"/>
                                  <a:gd name="connsiteY6" fmla="*/ 62928 h 462890"/>
                                  <a:gd name="connsiteX7" fmla="*/ 695 w 142829"/>
                                  <a:gd name="connsiteY7" fmla="*/ 63520 h 462890"/>
                                  <a:gd name="connsiteX8" fmla="*/ 814 w 142829"/>
                                  <a:gd name="connsiteY8" fmla="*/ 572 h 462890"/>
                                  <a:gd name="connsiteX9" fmla="*/ 17260 w 142829"/>
                                  <a:gd name="connsiteY9" fmla="*/ 116 h 46289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</a:cxnLst>
                                <a:rect l="l" t="t" r="r" b="b"/>
                                <a:pathLst>
                                  <a:path w="142829" h="462890">
                                    <a:moveTo>
                                      <a:pt x="17260" y="116"/>
                                    </a:moveTo>
                                    <a:cubicBezTo>
                                      <a:pt x="91859" y="3667"/>
                                      <a:pt x="147384" y="86707"/>
                                      <a:pt x="142535" y="165401"/>
                                    </a:cubicBezTo>
                                    <a:cubicBezTo>
                                      <a:pt x="135211" y="284075"/>
                                      <a:pt x="67360" y="382303"/>
                                      <a:pt x="0" y="462890"/>
                                    </a:cubicBezTo>
                                    <a:lnTo>
                                      <a:pt x="322" y="274198"/>
                                    </a:lnTo>
                                    <a:lnTo>
                                      <a:pt x="356" y="274198"/>
                                    </a:lnTo>
                                    <a:cubicBezTo>
                                      <a:pt x="46455" y="276380"/>
                                      <a:pt x="86755" y="230869"/>
                                      <a:pt x="90350" y="172521"/>
                                    </a:cubicBezTo>
                                    <a:cubicBezTo>
                                      <a:pt x="93944" y="114173"/>
                                      <a:pt x="59493" y="65110"/>
                                      <a:pt x="13394" y="62928"/>
                                    </a:cubicBezTo>
                                    <a:cubicBezTo>
                                      <a:pt x="9104" y="62725"/>
                                      <a:pt x="4866" y="62928"/>
                                      <a:pt x="695" y="63520"/>
                                    </a:cubicBezTo>
                                    <a:lnTo>
                                      <a:pt x="814" y="572"/>
                                    </a:lnTo>
                                    <a:cubicBezTo>
                                      <a:pt x="6222" y="31"/>
                                      <a:pt x="11716" y="-138"/>
                                      <a:pt x="17260" y="116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 dirty="0"/>
                              </a:p>
                            </p:txBody>
                          </p:sp>
                        </p:grpSp>
                        <p:grpSp>
                          <p:nvGrpSpPr>
                            <p:cNvPr id="44" name="Рисунок 331">
                              <a:extLst>
                                <a:ext uri="{FF2B5EF4-FFF2-40B4-BE49-F238E27FC236}">
                                  <a16:creationId xmlns:a16="http://schemas.microsoft.com/office/drawing/2014/main" id="{53C72A16-EB2D-8170-5F83-B27BDAAD017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330891" y="4253481"/>
                              <a:ext cx="316484" cy="481095"/>
                              <a:chOff x="6330891" y="4253481"/>
                              <a:chExt cx="316484" cy="481095"/>
                            </a:xfrm>
                          </p:grpSpPr>
                          <p:sp>
                            <p:nvSpPr>
                              <p:cNvPr id="50" name="Полилиния 4177">
                                <a:extLst>
                                  <a:ext uri="{FF2B5EF4-FFF2-40B4-BE49-F238E27FC236}">
                                    <a16:creationId xmlns:a16="http://schemas.microsoft.com/office/drawing/2014/main" id="{87451569-8DF5-223A-4680-35D39B46C77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330891" y="4253481"/>
                                <a:ext cx="195152" cy="474025"/>
                              </a:xfrm>
                              <a:custGeom>
                                <a:avLst/>
                                <a:gdLst>
                                  <a:gd name="connsiteX0" fmla="*/ 145375 w 195152"/>
                                  <a:gd name="connsiteY0" fmla="*/ 850 h 474025"/>
                                  <a:gd name="connsiteX1" fmla="*/ 195153 w 195152"/>
                                  <a:gd name="connsiteY1" fmla="*/ 3285 h 474025"/>
                                  <a:gd name="connsiteX2" fmla="*/ 190914 w 195152"/>
                                  <a:gd name="connsiteY2" fmla="*/ 2981 h 474025"/>
                                  <a:gd name="connsiteX3" fmla="*/ 46040 w 195152"/>
                                  <a:gd name="connsiteY3" fmla="*/ 155446 h 474025"/>
                                  <a:gd name="connsiteX4" fmla="*/ 156480 w 195152"/>
                                  <a:gd name="connsiteY4" fmla="*/ 474026 h 474025"/>
                                  <a:gd name="connsiteX5" fmla="*/ 500 w 195152"/>
                                  <a:gd name="connsiteY5" fmla="*/ 153332 h 474025"/>
                                  <a:gd name="connsiteX6" fmla="*/ 145375 w 195152"/>
                                  <a:gd name="connsiteY6" fmla="*/ 850 h 47402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95152" h="474025">
                                    <a:moveTo>
                                      <a:pt x="145375" y="850"/>
                                    </a:moveTo>
                                    <a:cubicBezTo>
                                      <a:pt x="163380" y="-808"/>
                                      <a:pt x="180063" y="-63"/>
                                      <a:pt x="195153" y="3285"/>
                                    </a:cubicBezTo>
                                    <a:cubicBezTo>
                                      <a:pt x="193746" y="3167"/>
                                      <a:pt x="192338" y="3048"/>
                                      <a:pt x="190914" y="2981"/>
                                    </a:cubicBezTo>
                                    <a:cubicBezTo>
                                      <a:pt x="116315" y="-554"/>
                                      <a:pt x="51211" y="71781"/>
                                      <a:pt x="46040" y="155446"/>
                                    </a:cubicBezTo>
                                    <a:cubicBezTo>
                                      <a:pt x="38071" y="284759"/>
                                      <a:pt x="100497" y="379739"/>
                                      <a:pt x="156480" y="474026"/>
                                    </a:cubicBezTo>
                                    <a:cubicBezTo>
                                      <a:pt x="82033" y="383527"/>
                                      <a:pt x="-7502" y="282949"/>
                                      <a:pt x="500" y="153332"/>
                                    </a:cubicBezTo>
                                    <a:cubicBezTo>
                                      <a:pt x="5655" y="69649"/>
                                      <a:pt x="57688" y="8985"/>
                                      <a:pt x="145375" y="85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sp>
                            <p:nvSpPr>
                              <p:cNvPr id="51" name="Полилиния 4178">
                                <a:extLst>
                                  <a:ext uri="{FF2B5EF4-FFF2-40B4-BE49-F238E27FC236}">
                                    <a16:creationId xmlns:a16="http://schemas.microsoft.com/office/drawing/2014/main" id="{BB26E824-A72A-FCCF-C958-FAC3EDF037C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482420" y="4319194"/>
                                <a:ext cx="112732" cy="211425"/>
                              </a:xfrm>
                              <a:custGeom>
                                <a:avLst/>
                                <a:gdLst>
                                  <a:gd name="connsiteX0" fmla="*/ 12445 w 112732"/>
                                  <a:gd name="connsiteY0" fmla="*/ 2989 h 211425"/>
                                  <a:gd name="connsiteX1" fmla="*/ 66936 w 112732"/>
                                  <a:gd name="connsiteY1" fmla="*/ 107542 h 211425"/>
                                  <a:gd name="connsiteX2" fmla="*/ 0 w 112732"/>
                                  <a:gd name="connsiteY2" fmla="*/ 206311 h 211425"/>
                                  <a:gd name="connsiteX3" fmla="*/ 22482 w 112732"/>
                                  <a:gd name="connsiteY3" fmla="*/ 211350 h 211425"/>
                                  <a:gd name="connsiteX4" fmla="*/ 112475 w 112732"/>
                                  <a:gd name="connsiteY4" fmla="*/ 109673 h 211425"/>
                                  <a:gd name="connsiteX5" fmla="*/ 35519 w 112732"/>
                                  <a:gd name="connsiteY5" fmla="*/ 80 h 211425"/>
                                  <a:gd name="connsiteX6" fmla="*/ 12445 w 112732"/>
                                  <a:gd name="connsiteY6" fmla="*/ 2989 h 21142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12732" h="211425">
                                    <a:moveTo>
                                      <a:pt x="12445" y="2989"/>
                                    </a:moveTo>
                                    <a:cubicBezTo>
                                      <a:pt x="46743" y="17162"/>
                                      <a:pt x="69920" y="59172"/>
                                      <a:pt x="66936" y="107542"/>
                                    </a:cubicBezTo>
                                    <a:cubicBezTo>
                                      <a:pt x="63952" y="155877"/>
                                      <a:pt x="35791" y="195419"/>
                                      <a:pt x="0" y="206311"/>
                                    </a:cubicBezTo>
                                    <a:cubicBezTo>
                                      <a:pt x="7070" y="209236"/>
                                      <a:pt x="14615" y="210978"/>
                                      <a:pt x="22482" y="211350"/>
                                    </a:cubicBezTo>
                                    <a:cubicBezTo>
                                      <a:pt x="68580" y="213532"/>
                                      <a:pt x="108881" y="168021"/>
                                      <a:pt x="112475" y="109673"/>
                                    </a:cubicBezTo>
                                    <a:cubicBezTo>
                                      <a:pt x="116069" y="51325"/>
                                      <a:pt x="81618" y="2262"/>
                                      <a:pt x="35519" y="80"/>
                                    </a:cubicBezTo>
                                    <a:cubicBezTo>
                                      <a:pt x="27602" y="-309"/>
                                      <a:pt x="19854" y="723"/>
                                      <a:pt x="12445" y="2989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sp>
                            <p:nvSpPr>
                              <p:cNvPr id="52" name="Полилиния 4179">
                                <a:extLst>
                                  <a:ext uri="{FF2B5EF4-FFF2-40B4-BE49-F238E27FC236}">
                                    <a16:creationId xmlns:a16="http://schemas.microsoft.com/office/drawing/2014/main" id="{6AC99758-3094-B709-61D7-23E89887CC4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376239" y="4256337"/>
                                <a:ext cx="271136" cy="478238"/>
                              </a:xfrm>
                              <a:custGeom>
                                <a:avLst/>
                                <a:gdLst>
                                  <a:gd name="connsiteX0" fmla="*/ 145567 w 271136"/>
                                  <a:gd name="connsiteY0" fmla="*/ 124 h 478238"/>
                                  <a:gd name="connsiteX1" fmla="*/ 270841 w 271136"/>
                                  <a:gd name="connsiteY1" fmla="*/ 165410 h 478238"/>
                                  <a:gd name="connsiteX2" fmla="*/ 115303 w 271136"/>
                                  <a:gd name="connsiteY2" fmla="*/ 478239 h 478238"/>
                                  <a:gd name="connsiteX3" fmla="*/ 692 w 271136"/>
                                  <a:gd name="connsiteY3" fmla="*/ 152590 h 478238"/>
                                  <a:gd name="connsiteX4" fmla="*/ 145567 w 271136"/>
                                  <a:gd name="connsiteY4" fmla="*/ 124 h 478238"/>
                                  <a:gd name="connsiteX5" fmla="*/ 145567 w 271136"/>
                                  <a:gd name="connsiteY5" fmla="*/ 124 h 478238"/>
                                  <a:gd name="connsiteX6" fmla="*/ 141700 w 271136"/>
                                  <a:gd name="connsiteY6" fmla="*/ 62937 h 478238"/>
                                  <a:gd name="connsiteX7" fmla="*/ 51690 w 271136"/>
                                  <a:gd name="connsiteY7" fmla="*/ 164615 h 478238"/>
                                  <a:gd name="connsiteX8" fmla="*/ 128663 w 271136"/>
                                  <a:gd name="connsiteY8" fmla="*/ 274207 h 478238"/>
                                  <a:gd name="connsiteX9" fmla="*/ 218656 w 271136"/>
                                  <a:gd name="connsiteY9" fmla="*/ 172530 h 478238"/>
                                  <a:gd name="connsiteX10" fmla="*/ 141700 w 271136"/>
                                  <a:gd name="connsiteY10" fmla="*/ 62937 h 47823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</a:cxnLst>
                                <a:rect l="l" t="t" r="r" b="b"/>
                                <a:pathLst>
                                  <a:path w="271136" h="478238">
                                    <a:moveTo>
                                      <a:pt x="145567" y="124"/>
                                    </a:moveTo>
                                    <a:cubicBezTo>
                                      <a:pt x="220165" y="3676"/>
                                      <a:pt x="275691" y="86716"/>
                                      <a:pt x="270841" y="165410"/>
                                    </a:cubicBezTo>
                                    <a:cubicBezTo>
                                      <a:pt x="263043" y="291728"/>
                                      <a:pt x="186680" y="394877"/>
                                      <a:pt x="115303" y="478239"/>
                                    </a:cubicBezTo>
                                    <a:cubicBezTo>
                                      <a:pt x="58303" y="381618"/>
                                      <a:pt x="-7480" y="285149"/>
                                      <a:pt x="692" y="152590"/>
                                    </a:cubicBezTo>
                                    <a:cubicBezTo>
                                      <a:pt x="5863" y="68924"/>
                                      <a:pt x="70967" y="-3410"/>
                                      <a:pt x="145567" y="124"/>
                                    </a:cubicBezTo>
                                    <a:lnTo>
                                      <a:pt x="145567" y="124"/>
                                    </a:lnTo>
                                    <a:close/>
                                    <a:moveTo>
                                      <a:pt x="141700" y="62937"/>
                                    </a:moveTo>
                                    <a:cubicBezTo>
                                      <a:pt x="95585" y="60738"/>
                                      <a:pt x="55302" y="106267"/>
                                      <a:pt x="51690" y="164615"/>
                                    </a:cubicBezTo>
                                    <a:cubicBezTo>
                                      <a:pt x="48096" y="222962"/>
                                      <a:pt x="82564" y="272025"/>
                                      <a:pt x="128663" y="274207"/>
                                    </a:cubicBezTo>
                                    <a:cubicBezTo>
                                      <a:pt x="174762" y="276389"/>
                                      <a:pt x="215062" y="230878"/>
                                      <a:pt x="218656" y="172530"/>
                                    </a:cubicBezTo>
                                    <a:cubicBezTo>
                                      <a:pt x="222250" y="114182"/>
                                      <a:pt x="187800" y="65119"/>
                                      <a:pt x="141700" y="6293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tx2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sp>
                            <p:nvSpPr>
                              <p:cNvPr id="53" name="Полилиния 4180">
                                <a:extLst>
                                  <a:ext uri="{FF2B5EF4-FFF2-40B4-BE49-F238E27FC236}">
                                    <a16:creationId xmlns:a16="http://schemas.microsoft.com/office/drawing/2014/main" id="{E928C4C3-EF2C-DC5E-3BB0-8760C2D6169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504546" y="4256346"/>
                                <a:ext cx="142829" cy="462890"/>
                              </a:xfrm>
                              <a:custGeom>
                                <a:avLst/>
                                <a:gdLst>
                                  <a:gd name="connsiteX0" fmla="*/ 17260 w 142829"/>
                                  <a:gd name="connsiteY0" fmla="*/ 116 h 462890"/>
                                  <a:gd name="connsiteX1" fmla="*/ 142534 w 142829"/>
                                  <a:gd name="connsiteY1" fmla="*/ 165401 h 462890"/>
                                  <a:gd name="connsiteX2" fmla="*/ 0 w 142829"/>
                                  <a:gd name="connsiteY2" fmla="*/ 462890 h 462890"/>
                                  <a:gd name="connsiteX3" fmla="*/ 322 w 142829"/>
                                  <a:gd name="connsiteY3" fmla="*/ 274198 h 462890"/>
                                  <a:gd name="connsiteX4" fmla="*/ 356 w 142829"/>
                                  <a:gd name="connsiteY4" fmla="*/ 274198 h 462890"/>
                                  <a:gd name="connsiteX5" fmla="*/ 90349 w 142829"/>
                                  <a:gd name="connsiteY5" fmla="*/ 172521 h 462890"/>
                                  <a:gd name="connsiteX6" fmla="*/ 13394 w 142829"/>
                                  <a:gd name="connsiteY6" fmla="*/ 62928 h 462890"/>
                                  <a:gd name="connsiteX7" fmla="*/ 695 w 142829"/>
                                  <a:gd name="connsiteY7" fmla="*/ 63520 h 462890"/>
                                  <a:gd name="connsiteX8" fmla="*/ 814 w 142829"/>
                                  <a:gd name="connsiteY8" fmla="*/ 572 h 462890"/>
                                  <a:gd name="connsiteX9" fmla="*/ 17260 w 142829"/>
                                  <a:gd name="connsiteY9" fmla="*/ 116 h 46289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</a:cxnLst>
                                <a:rect l="l" t="t" r="r" b="b"/>
                                <a:pathLst>
                                  <a:path w="142829" h="462890">
                                    <a:moveTo>
                                      <a:pt x="17260" y="116"/>
                                    </a:moveTo>
                                    <a:cubicBezTo>
                                      <a:pt x="91858" y="3667"/>
                                      <a:pt x="147384" y="86707"/>
                                      <a:pt x="142534" y="165401"/>
                                    </a:cubicBezTo>
                                    <a:cubicBezTo>
                                      <a:pt x="135211" y="284075"/>
                                      <a:pt x="67359" y="382302"/>
                                      <a:pt x="0" y="462890"/>
                                    </a:cubicBezTo>
                                    <a:lnTo>
                                      <a:pt x="322" y="274198"/>
                                    </a:lnTo>
                                    <a:lnTo>
                                      <a:pt x="356" y="274198"/>
                                    </a:lnTo>
                                    <a:cubicBezTo>
                                      <a:pt x="46455" y="276380"/>
                                      <a:pt x="86755" y="230869"/>
                                      <a:pt x="90349" y="172521"/>
                                    </a:cubicBezTo>
                                    <a:cubicBezTo>
                                      <a:pt x="93943" y="114173"/>
                                      <a:pt x="59493" y="65110"/>
                                      <a:pt x="13394" y="62928"/>
                                    </a:cubicBezTo>
                                    <a:cubicBezTo>
                                      <a:pt x="9104" y="62726"/>
                                      <a:pt x="4866" y="62928"/>
                                      <a:pt x="695" y="63520"/>
                                    </a:cubicBezTo>
                                    <a:lnTo>
                                      <a:pt x="814" y="572"/>
                                    </a:lnTo>
                                    <a:cubicBezTo>
                                      <a:pt x="6222" y="31"/>
                                      <a:pt x="11715" y="-138"/>
                                      <a:pt x="17260" y="116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</p:grpSp>
                        <p:grpSp>
                          <p:nvGrpSpPr>
                            <p:cNvPr id="45" name="Рисунок 331">
                              <a:extLst>
                                <a:ext uri="{FF2B5EF4-FFF2-40B4-BE49-F238E27FC236}">
                                  <a16:creationId xmlns:a16="http://schemas.microsoft.com/office/drawing/2014/main" id="{448D6E8E-F41F-1C05-9520-6CBC19A23DE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7557479" y="1863707"/>
                              <a:ext cx="316484" cy="481094"/>
                              <a:chOff x="7557479" y="1863707"/>
                              <a:chExt cx="316484" cy="481094"/>
                            </a:xfrm>
                          </p:grpSpPr>
                          <p:sp>
                            <p:nvSpPr>
                              <p:cNvPr id="46" name="Полилиния 4182">
                                <a:extLst>
                                  <a:ext uri="{FF2B5EF4-FFF2-40B4-BE49-F238E27FC236}">
                                    <a16:creationId xmlns:a16="http://schemas.microsoft.com/office/drawing/2014/main" id="{F04A5D81-48BD-5B3D-6F54-7DD645B76F0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557479" y="1863707"/>
                                <a:ext cx="195152" cy="474025"/>
                              </a:xfrm>
                              <a:custGeom>
                                <a:avLst/>
                                <a:gdLst>
                                  <a:gd name="connsiteX0" fmla="*/ 145375 w 195152"/>
                                  <a:gd name="connsiteY0" fmla="*/ 850 h 474025"/>
                                  <a:gd name="connsiteX1" fmla="*/ 195153 w 195152"/>
                                  <a:gd name="connsiteY1" fmla="*/ 3285 h 474025"/>
                                  <a:gd name="connsiteX2" fmla="*/ 190914 w 195152"/>
                                  <a:gd name="connsiteY2" fmla="*/ 2981 h 474025"/>
                                  <a:gd name="connsiteX3" fmla="*/ 46040 w 195152"/>
                                  <a:gd name="connsiteY3" fmla="*/ 155446 h 474025"/>
                                  <a:gd name="connsiteX4" fmla="*/ 156480 w 195152"/>
                                  <a:gd name="connsiteY4" fmla="*/ 474026 h 474025"/>
                                  <a:gd name="connsiteX5" fmla="*/ 500 w 195152"/>
                                  <a:gd name="connsiteY5" fmla="*/ 153332 h 474025"/>
                                  <a:gd name="connsiteX6" fmla="*/ 145375 w 195152"/>
                                  <a:gd name="connsiteY6" fmla="*/ 850 h 47402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95152" h="474025">
                                    <a:moveTo>
                                      <a:pt x="145375" y="850"/>
                                    </a:moveTo>
                                    <a:cubicBezTo>
                                      <a:pt x="163380" y="-808"/>
                                      <a:pt x="180063" y="-64"/>
                                      <a:pt x="195153" y="3285"/>
                                    </a:cubicBezTo>
                                    <a:cubicBezTo>
                                      <a:pt x="193746" y="3167"/>
                                      <a:pt x="192338" y="3048"/>
                                      <a:pt x="190914" y="2981"/>
                                    </a:cubicBezTo>
                                    <a:cubicBezTo>
                                      <a:pt x="116315" y="-554"/>
                                      <a:pt x="51211" y="71780"/>
                                      <a:pt x="46040" y="155446"/>
                                    </a:cubicBezTo>
                                    <a:cubicBezTo>
                                      <a:pt x="38071" y="284759"/>
                                      <a:pt x="100497" y="379739"/>
                                      <a:pt x="156480" y="474026"/>
                                    </a:cubicBezTo>
                                    <a:cubicBezTo>
                                      <a:pt x="82033" y="383527"/>
                                      <a:pt x="-7502" y="282949"/>
                                      <a:pt x="500" y="153332"/>
                                    </a:cubicBezTo>
                                    <a:cubicBezTo>
                                      <a:pt x="5655" y="69649"/>
                                      <a:pt x="57688" y="8985"/>
                                      <a:pt x="145375" y="85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sp>
                            <p:nvSpPr>
                              <p:cNvPr id="47" name="Полилиния 4183">
                                <a:extLst>
                                  <a:ext uri="{FF2B5EF4-FFF2-40B4-BE49-F238E27FC236}">
                                    <a16:creationId xmlns:a16="http://schemas.microsoft.com/office/drawing/2014/main" id="{DC3230DD-5E6C-C97D-BDA9-C1021FE9AC7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09008" y="1929420"/>
                                <a:ext cx="112732" cy="211425"/>
                              </a:xfrm>
                              <a:custGeom>
                                <a:avLst/>
                                <a:gdLst>
                                  <a:gd name="connsiteX0" fmla="*/ 12445 w 112732"/>
                                  <a:gd name="connsiteY0" fmla="*/ 2989 h 211425"/>
                                  <a:gd name="connsiteX1" fmla="*/ 66936 w 112732"/>
                                  <a:gd name="connsiteY1" fmla="*/ 107542 h 211425"/>
                                  <a:gd name="connsiteX2" fmla="*/ 0 w 112732"/>
                                  <a:gd name="connsiteY2" fmla="*/ 206311 h 211425"/>
                                  <a:gd name="connsiteX3" fmla="*/ 22482 w 112732"/>
                                  <a:gd name="connsiteY3" fmla="*/ 211350 h 211425"/>
                                  <a:gd name="connsiteX4" fmla="*/ 112475 w 112732"/>
                                  <a:gd name="connsiteY4" fmla="*/ 109673 h 211425"/>
                                  <a:gd name="connsiteX5" fmla="*/ 35519 w 112732"/>
                                  <a:gd name="connsiteY5" fmla="*/ 80 h 211425"/>
                                  <a:gd name="connsiteX6" fmla="*/ 12445 w 112732"/>
                                  <a:gd name="connsiteY6" fmla="*/ 2989 h 21142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12732" h="211425">
                                    <a:moveTo>
                                      <a:pt x="12445" y="2989"/>
                                    </a:moveTo>
                                    <a:cubicBezTo>
                                      <a:pt x="46743" y="17162"/>
                                      <a:pt x="69920" y="59172"/>
                                      <a:pt x="66936" y="107542"/>
                                    </a:cubicBezTo>
                                    <a:cubicBezTo>
                                      <a:pt x="63952" y="155878"/>
                                      <a:pt x="35791" y="195419"/>
                                      <a:pt x="0" y="206311"/>
                                    </a:cubicBezTo>
                                    <a:cubicBezTo>
                                      <a:pt x="7070" y="209236"/>
                                      <a:pt x="14615" y="210978"/>
                                      <a:pt x="22482" y="211350"/>
                                    </a:cubicBezTo>
                                    <a:cubicBezTo>
                                      <a:pt x="68580" y="213532"/>
                                      <a:pt x="108881" y="168021"/>
                                      <a:pt x="112475" y="109673"/>
                                    </a:cubicBezTo>
                                    <a:cubicBezTo>
                                      <a:pt x="116069" y="51325"/>
                                      <a:pt x="81618" y="2262"/>
                                      <a:pt x="35519" y="80"/>
                                    </a:cubicBezTo>
                                    <a:cubicBezTo>
                                      <a:pt x="27602" y="-309"/>
                                      <a:pt x="19854" y="723"/>
                                      <a:pt x="12445" y="2989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sp>
                            <p:nvSpPr>
                              <p:cNvPr id="48" name="Полилиния 4184">
                                <a:extLst>
                                  <a:ext uri="{FF2B5EF4-FFF2-40B4-BE49-F238E27FC236}">
                                    <a16:creationId xmlns:a16="http://schemas.microsoft.com/office/drawing/2014/main" id="{E9B8366D-B549-800F-2335-749C491A412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602827" y="1866563"/>
                                <a:ext cx="271136" cy="478238"/>
                              </a:xfrm>
                              <a:custGeom>
                                <a:avLst/>
                                <a:gdLst>
                                  <a:gd name="connsiteX0" fmla="*/ 145567 w 271136"/>
                                  <a:gd name="connsiteY0" fmla="*/ 124 h 478238"/>
                                  <a:gd name="connsiteX1" fmla="*/ 270841 w 271136"/>
                                  <a:gd name="connsiteY1" fmla="*/ 165409 h 478238"/>
                                  <a:gd name="connsiteX2" fmla="*/ 115303 w 271136"/>
                                  <a:gd name="connsiteY2" fmla="*/ 478239 h 478238"/>
                                  <a:gd name="connsiteX3" fmla="*/ 692 w 271136"/>
                                  <a:gd name="connsiteY3" fmla="*/ 152590 h 478238"/>
                                  <a:gd name="connsiteX4" fmla="*/ 145567 w 271136"/>
                                  <a:gd name="connsiteY4" fmla="*/ 124 h 478238"/>
                                  <a:gd name="connsiteX5" fmla="*/ 145567 w 271136"/>
                                  <a:gd name="connsiteY5" fmla="*/ 124 h 478238"/>
                                  <a:gd name="connsiteX6" fmla="*/ 141700 w 271136"/>
                                  <a:gd name="connsiteY6" fmla="*/ 62937 h 478238"/>
                                  <a:gd name="connsiteX7" fmla="*/ 51690 w 271136"/>
                                  <a:gd name="connsiteY7" fmla="*/ 164615 h 478238"/>
                                  <a:gd name="connsiteX8" fmla="*/ 128663 w 271136"/>
                                  <a:gd name="connsiteY8" fmla="*/ 274207 h 478238"/>
                                  <a:gd name="connsiteX9" fmla="*/ 218656 w 271136"/>
                                  <a:gd name="connsiteY9" fmla="*/ 172530 h 478238"/>
                                  <a:gd name="connsiteX10" fmla="*/ 141700 w 271136"/>
                                  <a:gd name="connsiteY10" fmla="*/ 62937 h 47823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</a:cxnLst>
                                <a:rect l="l" t="t" r="r" b="b"/>
                                <a:pathLst>
                                  <a:path w="271136" h="478238">
                                    <a:moveTo>
                                      <a:pt x="145567" y="124"/>
                                    </a:moveTo>
                                    <a:cubicBezTo>
                                      <a:pt x="220165" y="3676"/>
                                      <a:pt x="275691" y="86716"/>
                                      <a:pt x="270841" y="165409"/>
                                    </a:cubicBezTo>
                                    <a:cubicBezTo>
                                      <a:pt x="263043" y="291728"/>
                                      <a:pt x="186680" y="394877"/>
                                      <a:pt x="115303" y="478239"/>
                                    </a:cubicBezTo>
                                    <a:cubicBezTo>
                                      <a:pt x="58303" y="381618"/>
                                      <a:pt x="-7480" y="285150"/>
                                      <a:pt x="692" y="152590"/>
                                    </a:cubicBezTo>
                                    <a:cubicBezTo>
                                      <a:pt x="5863" y="68924"/>
                                      <a:pt x="70967" y="-3410"/>
                                      <a:pt x="145567" y="124"/>
                                    </a:cubicBezTo>
                                    <a:lnTo>
                                      <a:pt x="145567" y="124"/>
                                    </a:lnTo>
                                    <a:close/>
                                    <a:moveTo>
                                      <a:pt x="141700" y="62937"/>
                                    </a:moveTo>
                                    <a:cubicBezTo>
                                      <a:pt x="95585" y="60738"/>
                                      <a:pt x="55302" y="106267"/>
                                      <a:pt x="51690" y="164615"/>
                                    </a:cubicBezTo>
                                    <a:cubicBezTo>
                                      <a:pt x="48096" y="222962"/>
                                      <a:pt x="82564" y="272026"/>
                                      <a:pt x="128663" y="274207"/>
                                    </a:cubicBezTo>
                                    <a:cubicBezTo>
                                      <a:pt x="174762" y="276389"/>
                                      <a:pt x="215062" y="230877"/>
                                      <a:pt x="218656" y="172530"/>
                                    </a:cubicBezTo>
                                    <a:cubicBezTo>
                                      <a:pt x="222250" y="114182"/>
                                      <a:pt x="187800" y="65119"/>
                                      <a:pt x="141700" y="6293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2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  <p:sp>
                            <p:nvSpPr>
                              <p:cNvPr id="49" name="Полилиния 4185">
                                <a:extLst>
                                  <a:ext uri="{FF2B5EF4-FFF2-40B4-BE49-F238E27FC236}">
                                    <a16:creationId xmlns:a16="http://schemas.microsoft.com/office/drawing/2014/main" id="{80C550B3-D865-3EF7-5DA5-8E58770F139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31134" y="1866572"/>
                                <a:ext cx="142829" cy="462890"/>
                              </a:xfrm>
                              <a:custGeom>
                                <a:avLst/>
                                <a:gdLst>
                                  <a:gd name="connsiteX0" fmla="*/ 17260 w 142829"/>
                                  <a:gd name="connsiteY0" fmla="*/ 116 h 462890"/>
                                  <a:gd name="connsiteX1" fmla="*/ 142534 w 142829"/>
                                  <a:gd name="connsiteY1" fmla="*/ 165401 h 462890"/>
                                  <a:gd name="connsiteX2" fmla="*/ 0 w 142829"/>
                                  <a:gd name="connsiteY2" fmla="*/ 462890 h 462890"/>
                                  <a:gd name="connsiteX3" fmla="*/ 322 w 142829"/>
                                  <a:gd name="connsiteY3" fmla="*/ 274198 h 462890"/>
                                  <a:gd name="connsiteX4" fmla="*/ 356 w 142829"/>
                                  <a:gd name="connsiteY4" fmla="*/ 274198 h 462890"/>
                                  <a:gd name="connsiteX5" fmla="*/ 90349 w 142829"/>
                                  <a:gd name="connsiteY5" fmla="*/ 172521 h 462890"/>
                                  <a:gd name="connsiteX6" fmla="*/ 13394 w 142829"/>
                                  <a:gd name="connsiteY6" fmla="*/ 62928 h 462890"/>
                                  <a:gd name="connsiteX7" fmla="*/ 695 w 142829"/>
                                  <a:gd name="connsiteY7" fmla="*/ 63520 h 462890"/>
                                  <a:gd name="connsiteX8" fmla="*/ 814 w 142829"/>
                                  <a:gd name="connsiteY8" fmla="*/ 572 h 462890"/>
                                  <a:gd name="connsiteX9" fmla="*/ 17260 w 142829"/>
                                  <a:gd name="connsiteY9" fmla="*/ 116 h 46289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</a:cxnLst>
                                <a:rect l="l" t="t" r="r" b="b"/>
                                <a:pathLst>
                                  <a:path w="142829" h="462890">
                                    <a:moveTo>
                                      <a:pt x="17260" y="116"/>
                                    </a:moveTo>
                                    <a:cubicBezTo>
                                      <a:pt x="91858" y="3667"/>
                                      <a:pt x="147384" y="86707"/>
                                      <a:pt x="142534" y="165401"/>
                                    </a:cubicBezTo>
                                    <a:cubicBezTo>
                                      <a:pt x="135211" y="284075"/>
                                      <a:pt x="67359" y="382303"/>
                                      <a:pt x="0" y="462890"/>
                                    </a:cubicBezTo>
                                    <a:lnTo>
                                      <a:pt x="322" y="274198"/>
                                    </a:lnTo>
                                    <a:lnTo>
                                      <a:pt x="356" y="274198"/>
                                    </a:lnTo>
                                    <a:cubicBezTo>
                                      <a:pt x="46455" y="276380"/>
                                      <a:pt x="86755" y="230869"/>
                                      <a:pt x="90349" y="172521"/>
                                    </a:cubicBezTo>
                                    <a:cubicBezTo>
                                      <a:pt x="93943" y="114173"/>
                                      <a:pt x="59493" y="65110"/>
                                      <a:pt x="13394" y="62928"/>
                                    </a:cubicBezTo>
                                    <a:cubicBezTo>
                                      <a:pt x="9104" y="62725"/>
                                      <a:pt x="4866" y="62928"/>
                                      <a:pt x="695" y="63520"/>
                                    </a:cubicBezTo>
                                    <a:lnTo>
                                      <a:pt x="814" y="572"/>
                                    </a:lnTo>
                                    <a:cubicBezTo>
                                      <a:pt x="6222" y="31"/>
                                      <a:pt x="11715" y="-138"/>
                                      <a:pt x="17260" y="116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ru-UA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29" name="Полилиния 346">
                            <a:extLst>
                              <a:ext uri="{FF2B5EF4-FFF2-40B4-BE49-F238E27FC236}">
                                <a16:creationId xmlns:a16="http://schemas.microsoft.com/office/drawing/2014/main" id="{5318E095-EF74-1879-75A1-2476E6C7813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053120" y="3101140"/>
                            <a:ext cx="44013" cy="505613"/>
                          </a:xfrm>
                          <a:custGeom>
                            <a:avLst/>
                            <a:gdLst>
                              <a:gd name="connsiteX0" fmla="*/ 0 w 44013"/>
                              <a:gd name="connsiteY0" fmla="*/ 0 h 505613"/>
                              <a:gd name="connsiteX1" fmla="*/ 44013 w 44013"/>
                              <a:gd name="connsiteY1" fmla="*/ 0 h 505613"/>
                              <a:gd name="connsiteX2" fmla="*/ 44013 w 44013"/>
                              <a:gd name="connsiteY2" fmla="*/ 492896 h 505613"/>
                              <a:gd name="connsiteX3" fmla="*/ 44013 w 44013"/>
                              <a:gd name="connsiteY3" fmla="*/ 499170 h 505613"/>
                              <a:gd name="connsiteX4" fmla="*/ 43810 w 44013"/>
                              <a:gd name="connsiteY4" fmla="*/ 499323 h 505613"/>
                              <a:gd name="connsiteX5" fmla="*/ 43775 w 44013"/>
                              <a:gd name="connsiteY5" fmla="*/ 499340 h 505613"/>
                              <a:gd name="connsiteX6" fmla="*/ 43555 w 44013"/>
                              <a:gd name="connsiteY6" fmla="*/ 499525 h 505613"/>
                              <a:gd name="connsiteX7" fmla="*/ 43470 w 44013"/>
                              <a:gd name="connsiteY7" fmla="*/ 499576 h 505613"/>
                              <a:gd name="connsiteX8" fmla="*/ 43302 w 44013"/>
                              <a:gd name="connsiteY8" fmla="*/ 499695 h 505613"/>
                              <a:gd name="connsiteX9" fmla="*/ 43114 w 44013"/>
                              <a:gd name="connsiteY9" fmla="*/ 499830 h 505613"/>
                              <a:gd name="connsiteX10" fmla="*/ 43064 w 44013"/>
                              <a:gd name="connsiteY10" fmla="*/ 499881 h 505613"/>
                              <a:gd name="connsiteX11" fmla="*/ 42792 w 44013"/>
                              <a:gd name="connsiteY11" fmla="*/ 500050 h 505613"/>
                              <a:gd name="connsiteX12" fmla="*/ 42267 w 44013"/>
                              <a:gd name="connsiteY12" fmla="*/ 500388 h 505613"/>
                              <a:gd name="connsiteX13" fmla="*/ 41996 w 44013"/>
                              <a:gd name="connsiteY13" fmla="*/ 500557 h 505613"/>
                              <a:gd name="connsiteX14" fmla="*/ 41979 w 44013"/>
                              <a:gd name="connsiteY14" fmla="*/ 500557 h 505613"/>
                              <a:gd name="connsiteX15" fmla="*/ 41707 w 44013"/>
                              <a:gd name="connsiteY15" fmla="*/ 500709 h 505613"/>
                              <a:gd name="connsiteX16" fmla="*/ 41571 w 44013"/>
                              <a:gd name="connsiteY16" fmla="*/ 500794 h 505613"/>
                              <a:gd name="connsiteX17" fmla="*/ 41419 w 44013"/>
                              <a:gd name="connsiteY17" fmla="*/ 500878 h 505613"/>
                              <a:gd name="connsiteX18" fmla="*/ 41165 w 44013"/>
                              <a:gd name="connsiteY18" fmla="*/ 501014 h 505613"/>
                              <a:gd name="connsiteX19" fmla="*/ 41131 w 44013"/>
                              <a:gd name="connsiteY19" fmla="*/ 501031 h 505613"/>
                              <a:gd name="connsiteX20" fmla="*/ 40825 w 44013"/>
                              <a:gd name="connsiteY20" fmla="*/ 501183 h 505613"/>
                              <a:gd name="connsiteX21" fmla="*/ 40724 w 44013"/>
                              <a:gd name="connsiteY21" fmla="*/ 501251 h 505613"/>
                              <a:gd name="connsiteX22" fmla="*/ 40521 w 44013"/>
                              <a:gd name="connsiteY22" fmla="*/ 501352 h 505613"/>
                              <a:gd name="connsiteX23" fmla="*/ 40283 w 44013"/>
                              <a:gd name="connsiteY23" fmla="*/ 501470 h 505613"/>
                              <a:gd name="connsiteX24" fmla="*/ 40216 w 44013"/>
                              <a:gd name="connsiteY24" fmla="*/ 501504 h 505613"/>
                              <a:gd name="connsiteX25" fmla="*/ 39893 w 44013"/>
                              <a:gd name="connsiteY25" fmla="*/ 501639 h 505613"/>
                              <a:gd name="connsiteX26" fmla="*/ 39826 w 44013"/>
                              <a:gd name="connsiteY26" fmla="*/ 501673 h 505613"/>
                              <a:gd name="connsiteX27" fmla="*/ 39571 w 44013"/>
                              <a:gd name="connsiteY27" fmla="*/ 501792 h 505613"/>
                              <a:gd name="connsiteX28" fmla="*/ 39367 w 44013"/>
                              <a:gd name="connsiteY28" fmla="*/ 501893 h 505613"/>
                              <a:gd name="connsiteX29" fmla="*/ 39249 w 44013"/>
                              <a:gd name="connsiteY29" fmla="*/ 501944 h 505613"/>
                              <a:gd name="connsiteX30" fmla="*/ 38910 w 44013"/>
                              <a:gd name="connsiteY30" fmla="*/ 502079 h 505613"/>
                              <a:gd name="connsiteX31" fmla="*/ 38876 w 44013"/>
                              <a:gd name="connsiteY31" fmla="*/ 502096 h 505613"/>
                              <a:gd name="connsiteX32" fmla="*/ 38570 w 44013"/>
                              <a:gd name="connsiteY32" fmla="*/ 502231 h 505613"/>
                              <a:gd name="connsiteX33" fmla="*/ 38384 w 44013"/>
                              <a:gd name="connsiteY33" fmla="*/ 502299 h 505613"/>
                              <a:gd name="connsiteX34" fmla="*/ 38214 w 44013"/>
                              <a:gd name="connsiteY34" fmla="*/ 502367 h 505613"/>
                              <a:gd name="connsiteX35" fmla="*/ 37893 w 44013"/>
                              <a:gd name="connsiteY35" fmla="*/ 502502 h 505613"/>
                              <a:gd name="connsiteX36" fmla="*/ 37876 w 44013"/>
                              <a:gd name="connsiteY36" fmla="*/ 502502 h 505613"/>
                              <a:gd name="connsiteX37" fmla="*/ 37502 w 44013"/>
                              <a:gd name="connsiteY37" fmla="*/ 502637 h 505613"/>
                              <a:gd name="connsiteX38" fmla="*/ 37367 w 44013"/>
                              <a:gd name="connsiteY38" fmla="*/ 502688 h 505613"/>
                              <a:gd name="connsiteX39" fmla="*/ 37146 w 44013"/>
                              <a:gd name="connsiteY39" fmla="*/ 502773 h 505613"/>
                              <a:gd name="connsiteX40" fmla="*/ 36841 w 44013"/>
                              <a:gd name="connsiteY40" fmla="*/ 502874 h 505613"/>
                              <a:gd name="connsiteX41" fmla="*/ 36774 w 44013"/>
                              <a:gd name="connsiteY41" fmla="*/ 502891 h 505613"/>
                              <a:gd name="connsiteX42" fmla="*/ 36400 w 44013"/>
                              <a:gd name="connsiteY42" fmla="*/ 503026 h 505613"/>
                              <a:gd name="connsiteX43" fmla="*/ 36316 w 44013"/>
                              <a:gd name="connsiteY43" fmla="*/ 503060 h 505613"/>
                              <a:gd name="connsiteX44" fmla="*/ 36028 w 44013"/>
                              <a:gd name="connsiteY44" fmla="*/ 503145 h 505613"/>
                              <a:gd name="connsiteX45" fmla="*/ 35757 w 44013"/>
                              <a:gd name="connsiteY45" fmla="*/ 503229 h 505613"/>
                              <a:gd name="connsiteX46" fmla="*/ 35638 w 44013"/>
                              <a:gd name="connsiteY46" fmla="*/ 503280 h 505613"/>
                              <a:gd name="connsiteX47" fmla="*/ 35248 w 44013"/>
                              <a:gd name="connsiteY47" fmla="*/ 503382 h 505613"/>
                              <a:gd name="connsiteX48" fmla="*/ 35213 w 44013"/>
                              <a:gd name="connsiteY48" fmla="*/ 503398 h 505613"/>
                              <a:gd name="connsiteX49" fmla="*/ 34858 w 44013"/>
                              <a:gd name="connsiteY49" fmla="*/ 503500 h 505613"/>
                              <a:gd name="connsiteX50" fmla="*/ 34637 w 44013"/>
                              <a:gd name="connsiteY50" fmla="*/ 503568 h 505613"/>
                              <a:gd name="connsiteX51" fmla="*/ 34467 w 44013"/>
                              <a:gd name="connsiteY51" fmla="*/ 503618 h 505613"/>
                              <a:gd name="connsiteX52" fmla="*/ 34061 w 44013"/>
                              <a:gd name="connsiteY52" fmla="*/ 503720 h 505613"/>
                              <a:gd name="connsiteX53" fmla="*/ 34061 w 44013"/>
                              <a:gd name="connsiteY53" fmla="*/ 503720 h 505613"/>
                              <a:gd name="connsiteX54" fmla="*/ 33654 w 44013"/>
                              <a:gd name="connsiteY54" fmla="*/ 503838 h 505613"/>
                              <a:gd name="connsiteX55" fmla="*/ 33484 w 44013"/>
                              <a:gd name="connsiteY55" fmla="*/ 503889 h 505613"/>
                              <a:gd name="connsiteX56" fmla="*/ 33247 w 44013"/>
                              <a:gd name="connsiteY56" fmla="*/ 503940 h 505613"/>
                              <a:gd name="connsiteX57" fmla="*/ 32891 w 44013"/>
                              <a:gd name="connsiteY57" fmla="*/ 504024 h 505613"/>
                              <a:gd name="connsiteX58" fmla="*/ 32823 w 44013"/>
                              <a:gd name="connsiteY58" fmla="*/ 504041 h 505613"/>
                              <a:gd name="connsiteX59" fmla="*/ 32400 w 44013"/>
                              <a:gd name="connsiteY59" fmla="*/ 504143 h 505613"/>
                              <a:gd name="connsiteX60" fmla="*/ 32281 w 44013"/>
                              <a:gd name="connsiteY60" fmla="*/ 504176 h 505613"/>
                              <a:gd name="connsiteX61" fmla="*/ 31976 w 44013"/>
                              <a:gd name="connsiteY61" fmla="*/ 504244 h 505613"/>
                              <a:gd name="connsiteX62" fmla="*/ 31670 w 44013"/>
                              <a:gd name="connsiteY62" fmla="*/ 504312 h 505613"/>
                              <a:gd name="connsiteX63" fmla="*/ 31551 w 44013"/>
                              <a:gd name="connsiteY63" fmla="*/ 504329 h 505613"/>
                              <a:gd name="connsiteX64" fmla="*/ 31110 w 44013"/>
                              <a:gd name="connsiteY64" fmla="*/ 504430 h 505613"/>
                              <a:gd name="connsiteX65" fmla="*/ 31043 w 44013"/>
                              <a:gd name="connsiteY65" fmla="*/ 504430 h 505613"/>
                              <a:gd name="connsiteX66" fmla="*/ 30687 w 44013"/>
                              <a:gd name="connsiteY66" fmla="*/ 504498 h 505613"/>
                              <a:gd name="connsiteX67" fmla="*/ 30416 w 44013"/>
                              <a:gd name="connsiteY67" fmla="*/ 504565 h 505613"/>
                              <a:gd name="connsiteX68" fmla="*/ 30229 w 44013"/>
                              <a:gd name="connsiteY68" fmla="*/ 504599 h 505613"/>
                              <a:gd name="connsiteX69" fmla="*/ 29788 w 44013"/>
                              <a:gd name="connsiteY69" fmla="*/ 504667 h 505613"/>
                              <a:gd name="connsiteX70" fmla="*/ 29771 w 44013"/>
                              <a:gd name="connsiteY70" fmla="*/ 504684 h 505613"/>
                              <a:gd name="connsiteX71" fmla="*/ 29347 w 44013"/>
                              <a:gd name="connsiteY71" fmla="*/ 504751 h 505613"/>
                              <a:gd name="connsiteX72" fmla="*/ 29128 w 44013"/>
                              <a:gd name="connsiteY72" fmla="*/ 504785 h 505613"/>
                              <a:gd name="connsiteX73" fmla="*/ 28890 w 44013"/>
                              <a:gd name="connsiteY73" fmla="*/ 504819 h 505613"/>
                              <a:gd name="connsiteX74" fmla="*/ 28467 w 44013"/>
                              <a:gd name="connsiteY74" fmla="*/ 504887 h 505613"/>
                              <a:gd name="connsiteX75" fmla="*/ 28432 w 44013"/>
                              <a:gd name="connsiteY75" fmla="*/ 504904 h 505613"/>
                              <a:gd name="connsiteX76" fmla="*/ 27974 w 44013"/>
                              <a:gd name="connsiteY76" fmla="*/ 504971 h 505613"/>
                              <a:gd name="connsiteX77" fmla="*/ 27805 w 44013"/>
                              <a:gd name="connsiteY77" fmla="*/ 504988 h 505613"/>
                              <a:gd name="connsiteX78" fmla="*/ 27500 w 44013"/>
                              <a:gd name="connsiteY78" fmla="*/ 505039 h 505613"/>
                              <a:gd name="connsiteX79" fmla="*/ 27144 w 44013"/>
                              <a:gd name="connsiteY79" fmla="*/ 505073 h 505613"/>
                              <a:gd name="connsiteX80" fmla="*/ 27042 w 44013"/>
                              <a:gd name="connsiteY80" fmla="*/ 505090 h 505613"/>
                              <a:gd name="connsiteX81" fmla="*/ 26568 w 44013"/>
                              <a:gd name="connsiteY81" fmla="*/ 505157 h 505613"/>
                              <a:gd name="connsiteX82" fmla="*/ 26465 w 44013"/>
                              <a:gd name="connsiteY82" fmla="*/ 505174 h 505613"/>
                              <a:gd name="connsiteX83" fmla="*/ 26093 w 44013"/>
                              <a:gd name="connsiteY83" fmla="*/ 505208 h 505613"/>
                              <a:gd name="connsiteX84" fmla="*/ 25787 w 44013"/>
                              <a:gd name="connsiteY84" fmla="*/ 505242 h 505613"/>
                              <a:gd name="connsiteX85" fmla="*/ 25618 w 44013"/>
                              <a:gd name="connsiteY85" fmla="*/ 505259 h 505613"/>
                              <a:gd name="connsiteX86" fmla="*/ 25126 w 44013"/>
                              <a:gd name="connsiteY86" fmla="*/ 505310 h 505613"/>
                              <a:gd name="connsiteX87" fmla="*/ 25092 w 44013"/>
                              <a:gd name="connsiteY87" fmla="*/ 505310 h 505613"/>
                              <a:gd name="connsiteX88" fmla="*/ 24651 w 44013"/>
                              <a:gd name="connsiteY88" fmla="*/ 505360 h 505613"/>
                              <a:gd name="connsiteX89" fmla="*/ 24397 w 44013"/>
                              <a:gd name="connsiteY89" fmla="*/ 505377 h 505613"/>
                              <a:gd name="connsiteX90" fmla="*/ 24160 w 44013"/>
                              <a:gd name="connsiteY90" fmla="*/ 505394 h 505613"/>
                              <a:gd name="connsiteX91" fmla="*/ 23702 w 44013"/>
                              <a:gd name="connsiteY91" fmla="*/ 505428 h 505613"/>
                              <a:gd name="connsiteX92" fmla="*/ 23668 w 44013"/>
                              <a:gd name="connsiteY92" fmla="*/ 505428 h 505613"/>
                              <a:gd name="connsiteX93" fmla="*/ 23177 w 44013"/>
                              <a:gd name="connsiteY93" fmla="*/ 505479 h 505613"/>
                              <a:gd name="connsiteX94" fmla="*/ 22989 w 44013"/>
                              <a:gd name="connsiteY94" fmla="*/ 505479 h 505613"/>
                              <a:gd name="connsiteX95" fmla="*/ 22685 w 44013"/>
                              <a:gd name="connsiteY95" fmla="*/ 505496 h 505613"/>
                              <a:gd name="connsiteX96" fmla="*/ 22277 w 44013"/>
                              <a:gd name="connsiteY96" fmla="*/ 505529 h 505613"/>
                              <a:gd name="connsiteX97" fmla="*/ 22192 w 44013"/>
                              <a:gd name="connsiteY97" fmla="*/ 505529 h 505613"/>
                              <a:gd name="connsiteX98" fmla="*/ 21684 w 44013"/>
                              <a:gd name="connsiteY98" fmla="*/ 505563 h 505613"/>
                              <a:gd name="connsiteX99" fmla="*/ 21549 w 44013"/>
                              <a:gd name="connsiteY99" fmla="*/ 505563 h 505613"/>
                              <a:gd name="connsiteX100" fmla="*/ 20819 w 44013"/>
                              <a:gd name="connsiteY100" fmla="*/ 505580 h 505613"/>
                              <a:gd name="connsiteX101" fmla="*/ 20684 w 44013"/>
                              <a:gd name="connsiteY101" fmla="*/ 505597 h 505613"/>
                              <a:gd name="connsiteX102" fmla="*/ 20176 w 44013"/>
                              <a:gd name="connsiteY102" fmla="*/ 505614 h 505613"/>
                              <a:gd name="connsiteX103" fmla="*/ 20091 w 44013"/>
                              <a:gd name="connsiteY103" fmla="*/ 505614 h 505613"/>
                              <a:gd name="connsiteX104" fmla="*/ 19650 w 44013"/>
                              <a:gd name="connsiteY104" fmla="*/ 505614 h 505613"/>
                              <a:gd name="connsiteX105" fmla="*/ 19361 w 44013"/>
                              <a:gd name="connsiteY105" fmla="*/ 505614 h 505613"/>
                              <a:gd name="connsiteX106" fmla="*/ 19141 w 44013"/>
                              <a:gd name="connsiteY106" fmla="*/ 505614 h 505613"/>
                              <a:gd name="connsiteX107" fmla="*/ 18615 w 44013"/>
                              <a:gd name="connsiteY107" fmla="*/ 505614 h 505613"/>
                              <a:gd name="connsiteX108" fmla="*/ 18293 w 44013"/>
                              <a:gd name="connsiteY108" fmla="*/ 505614 h 505613"/>
                              <a:gd name="connsiteX109" fmla="*/ 17972 w 44013"/>
                              <a:gd name="connsiteY109" fmla="*/ 505614 h 505613"/>
                              <a:gd name="connsiteX110" fmla="*/ 17887 w 44013"/>
                              <a:gd name="connsiteY110" fmla="*/ 505614 h 505613"/>
                              <a:gd name="connsiteX111" fmla="*/ 17632 w 44013"/>
                              <a:gd name="connsiteY111" fmla="*/ 505614 h 505613"/>
                              <a:gd name="connsiteX112" fmla="*/ 17293 w 44013"/>
                              <a:gd name="connsiteY112" fmla="*/ 505614 h 505613"/>
                              <a:gd name="connsiteX113" fmla="*/ 17141 w 44013"/>
                              <a:gd name="connsiteY113" fmla="*/ 505614 h 505613"/>
                              <a:gd name="connsiteX114" fmla="*/ 16971 w 44013"/>
                              <a:gd name="connsiteY114" fmla="*/ 505597 h 505613"/>
                              <a:gd name="connsiteX115" fmla="*/ 16649 w 44013"/>
                              <a:gd name="connsiteY115" fmla="*/ 505597 h 505613"/>
                              <a:gd name="connsiteX116" fmla="*/ 16412 w 44013"/>
                              <a:gd name="connsiteY116" fmla="*/ 505580 h 505613"/>
                              <a:gd name="connsiteX117" fmla="*/ 16310 w 44013"/>
                              <a:gd name="connsiteY117" fmla="*/ 505580 h 505613"/>
                              <a:gd name="connsiteX118" fmla="*/ 15988 w 44013"/>
                              <a:gd name="connsiteY118" fmla="*/ 505563 h 505613"/>
                              <a:gd name="connsiteX119" fmla="*/ 15699 w 44013"/>
                              <a:gd name="connsiteY119" fmla="*/ 505563 h 505613"/>
                              <a:gd name="connsiteX120" fmla="*/ 15666 w 44013"/>
                              <a:gd name="connsiteY120" fmla="*/ 505563 h 505613"/>
                              <a:gd name="connsiteX121" fmla="*/ 15343 w 44013"/>
                              <a:gd name="connsiteY121" fmla="*/ 505546 h 505613"/>
                              <a:gd name="connsiteX122" fmla="*/ 15021 w 44013"/>
                              <a:gd name="connsiteY122" fmla="*/ 505529 h 505613"/>
                              <a:gd name="connsiteX123" fmla="*/ 14971 w 44013"/>
                              <a:gd name="connsiteY123" fmla="*/ 505529 h 505613"/>
                              <a:gd name="connsiteX124" fmla="*/ 14699 w 44013"/>
                              <a:gd name="connsiteY124" fmla="*/ 505512 h 505613"/>
                              <a:gd name="connsiteX125" fmla="*/ 14377 w 44013"/>
                              <a:gd name="connsiteY125" fmla="*/ 505496 h 505613"/>
                              <a:gd name="connsiteX126" fmla="*/ 14259 w 44013"/>
                              <a:gd name="connsiteY126" fmla="*/ 505479 h 505613"/>
                              <a:gd name="connsiteX127" fmla="*/ 14055 w 44013"/>
                              <a:gd name="connsiteY127" fmla="*/ 505462 h 505613"/>
                              <a:gd name="connsiteX128" fmla="*/ 13733 w 44013"/>
                              <a:gd name="connsiteY128" fmla="*/ 505445 h 505613"/>
                              <a:gd name="connsiteX129" fmla="*/ 13547 w 44013"/>
                              <a:gd name="connsiteY129" fmla="*/ 505428 h 505613"/>
                              <a:gd name="connsiteX130" fmla="*/ 13411 w 44013"/>
                              <a:gd name="connsiteY130" fmla="*/ 505428 h 505613"/>
                              <a:gd name="connsiteX131" fmla="*/ 13106 w 44013"/>
                              <a:gd name="connsiteY131" fmla="*/ 505394 h 505613"/>
                              <a:gd name="connsiteX132" fmla="*/ 12851 w 44013"/>
                              <a:gd name="connsiteY132" fmla="*/ 505377 h 505613"/>
                              <a:gd name="connsiteX133" fmla="*/ 12783 w 44013"/>
                              <a:gd name="connsiteY133" fmla="*/ 505377 h 505613"/>
                              <a:gd name="connsiteX134" fmla="*/ 12478 w 44013"/>
                              <a:gd name="connsiteY134" fmla="*/ 505343 h 505613"/>
                              <a:gd name="connsiteX135" fmla="*/ 12156 w 44013"/>
                              <a:gd name="connsiteY135" fmla="*/ 505310 h 505613"/>
                              <a:gd name="connsiteX136" fmla="*/ 12156 w 44013"/>
                              <a:gd name="connsiteY136" fmla="*/ 505310 h 505613"/>
                              <a:gd name="connsiteX137" fmla="*/ 11851 w 44013"/>
                              <a:gd name="connsiteY137" fmla="*/ 505276 h 505613"/>
                              <a:gd name="connsiteX138" fmla="*/ 11545 w 44013"/>
                              <a:gd name="connsiteY138" fmla="*/ 505242 h 505613"/>
                              <a:gd name="connsiteX139" fmla="*/ 11240 w 44013"/>
                              <a:gd name="connsiteY139" fmla="*/ 505225 h 505613"/>
                              <a:gd name="connsiteX140" fmla="*/ 10935 w 44013"/>
                              <a:gd name="connsiteY140" fmla="*/ 505174 h 505613"/>
                              <a:gd name="connsiteX141" fmla="*/ 10783 w 44013"/>
                              <a:gd name="connsiteY141" fmla="*/ 505174 h 505613"/>
                              <a:gd name="connsiteX142" fmla="*/ 10631 w 44013"/>
                              <a:gd name="connsiteY142" fmla="*/ 505140 h 505613"/>
                              <a:gd name="connsiteX143" fmla="*/ 10325 w 44013"/>
                              <a:gd name="connsiteY143" fmla="*/ 505107 h 505613"/>
                              <a:gd name="connsiteX144" fmla="*/ 10105 w 44013"/>
                              <a:gd name="connsiteY144" fmla="*/ 505073 h 505613"/>
                              <a:gd name="connsiteX145" fmla="*/ 10020 w 44013"/>
                              <a:gd name="connsiteY145" fmla="*/ 505073 h 505613"/>
                              <a:gd name="connsiteX146" fmla="*/ 9715 w 44013"/>
                              <a:gd name="connsiteY146" fmla="*/ 505022 h 505613"/>
                              <a:gd name="connsiteX147" fmla="*/ 9444 w 44013"/>
                              <a:gd name="connsiteY147" fmla="*/ 504988 h 505613"/>
                              <a:gd name="connsiteX148" fmla="*/ 9426 w 44013"/>
                              <a:gd name="connsiteY148" fmla="*/ 504988 h 505613"/>
                              <a:gd name="connsiteX149" fmla="*/ 9121 w 44013"/>
                              <a:gd name="connsiteY149" fmla="*/ 504937 h 505613"/>
                              <a:gd name="connsiteX150" fmla="*/ 8816 w 44013"/>
                              <a:gd name="connsiteY150" fmla="*/ 504904 h 505613"/>
                              <a:gd name="connsiteX151" fmla="*/ 8782 w 44013"/>
                              <a:gd name="connsiteY151" fmla="*/ 504887 h 505613"/>
                              <a:gd name="connsiteX152" fmla="*/ 8528 w 44013"/>
                              <a:gd name="connsiteY152" fmla="*/ 504853 h 505613"/>
                              <a:gd name="connsiteX153" fmla="*/ 8239 w 44013"/>
                              <a:gd name="connsiteY153" fmla="*/ 504802 h 505613"/>
                              <a:gd name="connsiteX154" fmla="*/ 8121 w 44013"/>
                              <a:gd name="connsiteY154" fmla="*/ 504785 h 505613"/>
                              <a:gd name="connsiteX155" fmla="*/ 7935 w 44013"/>
                              <a:gd name="connsiteY155" fmla="*/ 504751 h 505613"/>
                              <a:gd name="connsiteX156" fmla="*/ 7646 w 44013"/>
                              <a:gd name="connsiteY156" fmla="*/ 504701 h 505613"/>
                              <a:gd name="connsiteX157" fmla="*/ 7476 w 44013"/>
                              <a:gd name="connsiteY157" fmla="*/ 504684 h 505613"/>
                              <a:gd name="connsiteX158" fmla="*/ 7357 w 44013"/>
                              <a:gd name="connsiteY158" fmla="*/ 504650 h 505613"/>
                              <a:gd name="connsiteX159" fmla="*/ 7070 w 44013"/>
                              <a:gd name="connsiteY159" fmla="*/ 504599 h 505613"/>
                              <a:gd name="connsiteX160" fmla="*/ 6799 w 44013"/>
                              <a:gd name="connsiteY160" fmla="*/ 504549 h 505613"/>
                              <a:gd name="connsiteX161" fmla="*/ 6510 w 44013"/>
                              <a:gd name="connsiteY161" fmla="*/ 504498 h 505613"/>
                              <a:gd name="connsiteX162" fmla="*/ 6222 w 44013"/>
                              <a:gd name="connsiteY162" fmla="*/ 504430 h 505613"/>
                              <a:gd name="connsiteX163" fmla="*/ 5951 w 44013"/>
                              <a:gd name="connsiteY163" fmla="*/ 504379 h 505613"/>
                              <a:gd name="connsiteX164" fmla="*/ 5662 w 44013"/>
                              <a:gd name="connsiteY164" fmla="*/ 504312 h 505613"/>
                              <a:gd name="connsiteX165" fmla="*/ 5578 w 44013"/>
                              <a:gd name="connsiteY165" fmla="*/ 504312 h 505613"/>
                              <a:gd name="connsiteX166" fmla="*/ 5391 w 44013"/>
                              <a:gd name="connsiteY166" fmla="*/ 504261 h 505613"/>
                              <a:gd name="connsiteX167" fmla="*/ 5103 w 44013"/>
                              <a:gd name="connsiteY167" fmla="*/ 504193 h 505613"/>
                              <a:gd name="connsiteX168" fmla="*/ 4967 w 44013"/>
                              <a:gd name="connsiteY168" fmla="*/ 504176 h 505613"/>
                              <a:gd name="connsiteX169" fmla="*/ 4849 w 44013"/>
                              <a:gd name="connsiteY169" fmla="*/ 504143 h 505613"/>
                              <a:gd name="connsiteX170" fmla="*/ 4560 w 44013"/>
                              <a:gd name="connsiteY170" fmla="*/ 504075 h 505613"/>
                              <a:gd name="connsiteX171" fmla="*/ 4306 w 44013"/>
                              <a:gd name="connsiteY171" fmla="*/ 504007 h 505613"/>
                              <a:gd name="connsiteX172" fmla="*/ 4035 w 44013"/>
                              <a:gd name="connsiteY172" fmla="*/ 503940 h 505613"/>
                              <a:gd name="connsiteX173" fmla="*/ 3764 w 44013"/>
                              <a:gd name="connsiteY173" fmla="*/ 503889 h 505613"/>
                              <a:gd name="connsiteX174" fmla="*/ 3764 w 44013"/>
                              <a:gd name="connsiteY174" fmla="*/ 503872 h 505613"/>
                              <a:gd name="connsiteX175" fmla="*/ 3492 w 44013"/>
                              <a:gd name="connsiteY175" fmla="*/ 503804 h 505613"/>
                              <a:gd name="connsiteX176" fmla="*/ 3238 w 44013"/>
                              <a:gd name="connsiteY176" fmla="*/ 503737 h 505613"/>
                              <a:gd name="connsiteX177" fmla="*/ 2983 w 44013"/>
                              <a:gd name="connsiteY177" fmla="*/ 503669 h 505613"/>
                              <a:gd name="connsiteX178" fmla="*/ 2712 w 44013"/>
                              <a:gd name="connsiteY178" fmla="*/ 503601 h 505613"/>
                              <a:gd name="connsiteX179" fmla="*/ 1695 w 44013"/>
                              <a:gd name="connsiteY179" fmla="*/ 503297 h 505613"/>
                              <a:gd name="connsiteX180" fmla="*/ 1492 w 44013"/>
                              <a:gd name="connsiteY180" fmla="*/ 503229 h 505613"/>
                              <a:gd name="connsiteX181" fmla="*/ 1458 w 44013"/>
                              <a:gd name="connsiteY181" fmla="*/ 503212 h 505613"/>
                              <a:gd name="connsiteX182" fmla="*/ 1203 w 44013"/>
                              <a:gd name="connsiteY182" fmla="*/ 503145 h 505613"/>
                              <a:gd name="connsiteX183" fmla="*/ 967 w 44013"/>
                              <a:gd name="connsiteY183" fmla="*/ 503060 h 505613"/>
                              <a:gd name="connsiteX184" fmla="*/ 729 w 44013"/>
                              <a:gd name="connsiteY184" fmla="*/ 502976 h 505613"/>
                              <a:gd name="connsiteX185" fmla="*/ 492 w 44013"/>
                              <a:gd name="connsiteY185" fmla="*/ 502908 h 505613"/>
                              <a:gd name="connsiteX186" fmla="*/ 237 w 44013"/>
                              <a:gd name="connsiteY186" fmla="*/ 502823 h 505613"/>
                              <a:gd name="connsiteX187" fmla="*/ 0 w 44013"/>
                              <a:gd name="connsiteY187" fmla="*/ 502739 h 505613"/>
                              <a:gd name="connsiteX188" fmla="*/ 0 w 44013"/>
                              <a:gd name="connsiteY188" fmla="*/ 492591 h 5056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  <a:cxn ang="0">
                                <a:pos x="connsiteX104" y="connsiteY104"/>
                              </a:cxn>
                              <a:cxn ang="0">
                                <a:pos x="connsiteX105" y="connsiteY105"/>
                              </a:cxn>
                              <a:cxn ang="0">
                                <a:pos x="connsiteX106" y="connsiteY106"/>
                              </a:cxn>
                              <a:cxn ang="0">
                                <a:pos x="connsiteX107" y="connsiteY107"/>
                              </a:cxn>
                              <a:cxn ang="0">
                                <a:pos x="connsiteX108" y="connsiteY108"/>
                              </a:cxn>
                              <a:cxn ang="0">
                                <a:pos x="connsiteX109" y="connsiteY109"/>
                              </a:cxn>
                              <a:cxn ang="0">
                                <a:pos x="connsiteX110" y="connsiteY110"/>
                              </a:cxn>
                              <a:cxn ang="0">
                                <a:pos x="connsiteX111" y="connsiteY111"/>
                              </a:cxn>
                              <a:cxn ang="0">
                                <a:pos x="connsiteX112" y="connsiteY112"/>
                              </a:cxn>
                              <a:cxn ang="0">
                                <a:pos x="connsiteX113" y="connsiteY113"/>
                              </a:cxn>
                              <a:cxn ang="0">
                                <a:pos x="connsiteX114" y="connsiteY114"/>
                              </a:cxn>
                              <a:cxn ang="0">
                                <a:pos x="connsiteX115" y="connsiteY115"/>
                              </a:cxn>
                              <a:cxn ang="0">
                                <a:pos x="connsiteX116" y="connsiteY116"/>
                              </a:cxn>
                              <a:cxn ang="0">
                                <a:pos x="connsiteX117" y="connsiteY117"/>
                              </a:cxn>
                              <a:cxn ang="0">
                                <a:pos x="connsiteX118" y="connsiteY118"/>
                              </a:cxn>
                              <a:cxn ang="0">
                                <a:pos x="connsiteX119" y="connsiteY119"/>
                              </a:cxn>
                              <a:cxn ang="0">
                                <a:pos x="connsiteX120" y="connsiteY120"/>
                              </a:cxn>
                              <a:cxn ang="0">
                                <a:pos x="connsiteX121" y="connsiteY121"/>
                              </a:cxn>
                              <a:cxn ang="0">
                                <a:pos x="connsiteX122" y="connsiteY122"/>
                              </a:cxn>
                              <a:cxn ang="0">
                                <a:pos x="connsiteX123" y="connsiteY123"/>
                              </a:cxn>
                              <a:cxn ang="0">
                                <a:pos x="connsiteX124" y="connsiteY124"/>
                              </a:cxn>
                              <a:cxn ang="0">
                                <a:pos x="connsiteX125" y="connsiteY125"/>
                              </a:cxn>
                              <a:cxn ang="0">
                                <a:pos x="connsiteX126" y="connsiteY126"/>
                              </a:cxn>
                              <a:cxn ang="0">
                                <a:pos x="connsiteX127" y="connsiteY127"/>
                              </a:cxn>
                              <a:cxn ang="0">
                                <a:pos x="connsiteX128" y="connsiteY128"/>
                              </a:cxn>
                              <a:cxn ang="0">
                                <a:pos x="connsiteX129" y="connsiteY129"/>
                              </a:cxn>
                              <a:cxn ang="0">
                                <a:pos x="connsiteX130" y="connsiteY130"/>
                              </a:cxn>
                              <a:cxn ang="0">
                                <a:pos x="connsiteX131" y="connsiteY131"/>
                              </a:cxn>
                              <a:cxn ang="0">
                                <a:pos x="connsiteX132" y="connsiteY132"/>
                              </a:cxn>
                              <a:cxn ang="0">
                                <a:pos x="connsiteX133" y="connsiteY133"/>
                              </a:cxn>
                              <a:cxn ang="0">
                                <a:pos x="connsiteX134" y="connsiteY134"/>
                              </a:cxn>
                              <a:cxn ang="0">
                                <a:pos x="connsiteX135" y="connsiteY135"/>
                              </a:cxn>
                              <a:cxn ang="0">
                                <a:pos x="connsiteX136" y="connsiteY136"/>
                              </a:cxn>
                              <a:cxn ang="0">
                                <a:pos x="connsiteX137" y="connsiteY137"/>
                              </a:cxn>
                              <a:cxn ang="0">
                                <a:pos x="connsiteX138" y="connsiteY138"/>
                              </a:cxn>
                              <a:cxn ang="0">
                                <a:pos x="connsiteX139" y="connsiteY139"/>
                              </a:cxn>
                              <a:cxn ang="0">
                                <a:pos x="connsiteX140" y="connsiteY140"/>
                              </a:cxn>
                              <a:cxn ang="0">
                                <a:pos x="connsiteX141" y="connsiteY141"/>
                              </a:cxn>
                              <a:cxn ang="0">
                                <a:pos x="connsiteX142" y="connsiteY142"/>
                              </a:cxn>
                              <a:cxn ang="0">
                                <a:pos x="connsiteX143" y="connsiteY143"/>
                              </a:cxn>
                              <a:cxn ang="0">
                                <a:pos x="connsiteX144" y="connsiteY144"/>
                              </a:cxn>
                              <a:cxn ang="0">
                                <a:pos x="connsiteX145" y="connsiteY145"/>
                              </a:cxn>
                              <a:cxn ang="0">
                                <a:pos x="connsiteX146" y="connsiteY146"/>
                              </a:cxn>
                              <a:cxn ang="0">
                                <a:pos x="connsiteX147" y="connsiteY147"/>
                              </a:cxn>
                              <a:cxn ang="0">
                                <a:pos x="connsiteX148" y="connsiteY148"/>
                              </a:cxn>
                              <a:cxn ang="0">
                                <a:pos x="connsiteX149" y="connsiteY149"/>
                              </a:cxn>
                              <a:cxn ang="0">
                                <a:pos x="connsiteX150" y="connsiteY150"/>
                              </a:cxn>
                              <a:cxn ang="0">
                                <a:pos x="connsiteX151" y="connsiteY151"/>
                              </a:cxn>
                              <a:cxn ang="0">
                                <a:pos x="connsiteX152" y="connsiteY152"/>
                              </a:cxn>
                              <a:cxn ang="0">
                                <a:pos x="connsiteX153" y="connsiteY153"/>
                              </a:cxn>
                              <a:cxn ang="0">
                                <a:pos x="connsiteX154" y="connsiteY154"/>
                              </a:cxn>
                              <a:cxn ang="0">
                                <a:pos x="connsiteX155" y="connsiteY155"/>
                              </a:cxn>
                              <a:cxn ang="0">
                                <a:pos x="connsiteX156" y="connsiteY156"/>
                              </a:cxn>
                              <a:cxn ang="0">
                                <a:pos x="connsiteX157" y="connsiteY157"/>
                              </a:cxn>
                              <a:cxn ang="0">
                                <a:pos x="connsiteX158" y="connsiteY158"/>
                              </a:cxn>
                              <a:cxn ang="0">
                                <a:pos x="connsiteX159" y="connsiteY159"/>
                              </a:cxn>
                              <a:cxn ang="0">
                                <a:pos x="connsiteX160" y="connsiteY160"/>
                              </a:cxn>
                              <a:cxn ang="0">
                                <a:pos x="connsiteX161" y="connsiteY161"/>
                              </a:cxn>
                              <a:cxn ang="0">
                                <a:pos x="connsiteX162" y="connsiteY162"/>
                              </a:cxn>
                              <a:cxn ang="0">
                                <a:pos x="connsiteX163" y="connsiteY163"/>
                              </a:cxn>
                              <a:cxn ang="0">
                                <a:pos x="connsiteX164" y="connsiteY164"/>
                              </a:cxn>
                              <a:cxn ang="0">
                                <a:pos x="connsiteX165" y="connsiteY165"/>
                              </a:cxn>
                              <a:cxn ang="0">
                                <a:pos x="connsiteX166" y="connsiteY166"/>
                              </a:cxn>
                              <a:cxn ang="0">
                                <a:pos x="connsiteX167" y="connsiteY167"/>
                              </a:cxn>
                              <a:cxn ang="0">
                                <a:pos x="connsiteX168" y="connsiteY168"/>
                              </a:cxn>
                              <a:cxn ang="0">
                                <a:pos x="connsiteX169" y="connsiteY169"/>
                              </a:cxn>
                              <a:cxn ang="0">
                                <a:pos x="connsiteX170" y="connsiteY170"/>
                              </a:cxn>
                              <a:cxn ang="0">
                                <a:pos x="connsiteX171" y="connsiteY171"/>
                              </a:cxn>
                              <a:cxn ang="0">
                                <a:pos x="connsiteX172" y="connsiteY172"/>
                              </a:cxn>
                              <a:cxn ang="0">
                                <a:pos x="connsiteX173" y="connsiteY173"/>
                              </a:cxn>
                              <a:cxn ang="0">
                                <a:pos x="connsiteX174" y="connsiteY174"/>
                              </a:cxn>
                              <a:cxn ang="0">
                                <a:pos x="connsiteX175" y="connsiteY175"/>
                              </a:cxn>
                              <a:cxn ang="0">
                                <a:pos x="connsiteX176" y="connsiteY176"/>
                              </a:cxn>
                              <a:cxn ang="0">
                                <a:pos x="connsiteX177" y="connsiteY177"/>
                              </a:cxn>
                              <a:cxn ang="0">
                                <a:pos x="connsiteX178" y="connsiteY178"/>
                              </a:cxn>
                              <a:cxn ang="0">
                                <a:pos x="connsiteX179" y="connsiteY179"/>
                              </a:cxn>
                              <a:cxn ang="0">
                                <a:pos x="connsiteX180" y="connsiteY180"/>
                              </a:cxn>
                              <a:cxn ang="0">
                                <a:pos x="connsiteX181" y="connsiteY181"/>
                              </a:cxn>
                              <a:cxn ang="0">
                                <a:pos x="connsiteX182" y="connsiteY182"/>
                              </a:cxn>
                              <a:cxn ang="0">
                                <a:pos x="connsiteX183" y="connsiteY183"/>
                              </a:cxn>
                              <a:cxn ang="0">
                                <a:pos x="connsiteX184" y="connsiteY184"/>
                              </a:cxn>
                              <a:cxn ang="0">
                                <a:pos x="connsiteX185" y="connsiteY185"/>
                              </a:cxn>
                              <a:cxn ang="0">
                                <a:pos x="connsiteX186" y="connsiteY186"/>
                              </a:cxn>
                              <a:cxn ang="0">
                                <a:pos x="connsiteX187" y="connsiteY187"/>
                              </a:cxn>
                              <a:cxn ang="0">
                                <a:pos x="connsiteX188" y="connsiteY188"/>
                              </a:cxn>
                            </a:cxnLst>
                            <a:rect l="l" t="t" r="r" b="b"/>
                            <a:pathLst>
                              <a:path w="44013" h="505613">
                                <a:moveTo>
                                  <a:pt x="0" y="0"/>
                                </a:moveTo>
                                <a:lnTo>
                                  <a:pt x="44013" y="0"/>
                                </a:lnTo>
                                <a:lnTo>
                                  <a:pt x="44013" y="492896"/>
                                </a:lnTo>
                                <a:lnTo>
                                  <a:pt x="44013" y="499170"/>
                                </a:lnTo>
                                <a:lnTo>
                                  <a:pt x="43810" y="499323"/>
                                </a:lnTo>
                                <a:lnTo>
                                  <a:pt x="43775" y="499340"/>
                                </a:lnTo>
                                <a:lnTo>
                                  <a:pt x="43555" y="499525"/>
                                </a:lnTo>
                                <a:lnTo>
                                  <a:pt x="43470" y="499576"/>
                                </a:lnTo>
                                <a:lnTo>
                                  <a:pt x="43302" y="499695"/>
                                </a:lnTo>
                                <a:lnTo>
                                  <a:pt x="43114" y="499830"/>
                                </a:lnTo>
                                <a:lnTo>
                                  <a:pt x="43064" y="499881"/>
                                </a:lnTo>
                                <a:lnTo>
                                  <a:pt x="42792" y="500050"/>
                                </a:lnTo>
                                <a:lnTo>
                                  <a:pt x="42267" y="500388"/>
                                </a:lnTo>
                                <a:lnTo>
                                  <a:pt x="41996" y="500557"/>
                                </a:lnTo>
                                <a:lnTo>
                                  <a:pt x="41979" y="500557"/>
                                </a:lnTo>
                                <a:lnTo>
                                  <a:pt x="41707" y="500709"/>
                                </a:lnTo>
                                <a:lnTo>
                                  <a:pt x="41571" y="500794"/>
                                </a:lnTo>
                                <a:lnTo>
                                  <a:pt x="41419" y="500878"/>
                                </a:lnTo>
                                <a:lnTo>
                                  <a:pt x="41165" y="501014"/>
                                </a:lnTo>
                                <a:lnTo>
                                  <a:pt x="41131" y="501031"/>
                                </a:lnTo>
                                <a:lnTo>
                                  <a:pt x="40825" y="501183"/>
                                </a:lnTo>
                                <a:lnTo>
                                  <a:pt x="40724" y="501251"/>
                                </a:lnTo>
                                <a:lnTo>
                                  <a:pt x="40521" y="501352"/>
                                </a:lnTo>
                                <a:lnTo>
                                  <a:pt x="40283" y="501470"/>
                                </a:lnTo>
                                <a:lnTo>
                                  <a:pt x="40216" y="501504"/>
                                </a:lnTo>
                                <a:lnTo>
                                  <a:pt x="39893" y="501639"/>
                                </a:lnTo>
                                <a:lnTo>
                                  <a:pt x="39826" y="501673"/>
                                </a:lnTo>
                                <a:lnTo>
                                  <a:pt x="39571" y="501792"/>
                                </a:lnTo>
                                <a:lnTo>
                                  <a:pt x="39367" y="501893"/>
                                </a:lnTo>
                                <a:lnTo>
                                  <a:pt x="39249" y="501944"/>
                                </a:lnTo>
                                <a:lnTo>
                                  <a:pt x="38910" y="502079"/>
                                </a:lnTo>
                                <a:lnTo>
                                  <a:pt x="38876" y="502096"/>
                                </a:lnTo>
                                <a:lnTo>
                                  <a:pt x="38570" y="502231"/>
                                </a:lnTo>
                                <a:lnTo>
                                  <a:pt x="38384" y="502299"/>
                                </a:lnTo>
                                <a:lnTo>
                                  <a:pt x="38214" y="502367"/>
                                </a:lnTo>
                                <a:lnTo>
                                  <a:pt x="37893" y="502502"/>
                                </a:lnTo>
                                <a:lnTo>
                                  <a:pt x="37876" y="502502"/>
                                </a:lnTo>
                                <a:lnTo>
                                  <a:pt x="37502" y="502637"/>
                                </a:lnTo>
                                <a:lnTo>
                                  <a:pt x="37367" y="502688"/>
                                </a:lnTo>
                                <a:lnTo>
                                  <a:pt x="37146" y="502773"/>
                                </a:lnTo>
                                <a:lnTo>
                                  <a:pt x="36841" y="502874"/>
                                </a:lnTo>
                                <a:lnTo>
                                  <a:pt x="36774" y="502891"/>
                                </a:lnTo>
                                <a:lnTo>
                                  <a:pt x="36400" y="503026"/>
                                </a:lnTo>
                                <a:lnTo>
                                  <a:pt x="36316" y="503060"/>
                                </a:lnTo>
                                <a:lnTo>
                                  <a:pt x="36028" y="503145"/>
                                </a:lnTo>
                                <a:lnTo>
                                  <a:pt x="35757" y="503229"/>
                                </a:lnTo>
                                <a:lnTo>
                                  <a:pt x="35638" y="503280"/>
                                </a:lnTo>
                                <a:lnTo>
                                  <a:pt x="35248" y="503382"/>
                                </a:lnTo>
                                <a:lnTo>
                                  <a:pt x="35213" y="503398"/>
                                </a:lnTo>
                                <a:lnTo>
                                  <a:pt x="34858" y="503500"/>
                                </a:lnTo>
                                <a:lnTo>
                                  <a:pt x="34637" y="503568"/>
                                </a:lnTo>
                                <a:lnTo>
                                  <a:pt x="34467" y="503618"/>
                                </a:lnTo>
                                <a:lnTo>
                                  <a:pt x="34061" y="503720"/>
                                </a:lnTo>
                                <a:lnTo>
                                  <a:pt x="34061" y="503720"/>
                                </a:lnTo>
                                <a:lnTo>
                                  <a:pt x="33654" y="503838"/>
                                </a:lnTo>
                                <a:lnTo>
                                  <a:pt x="33484" y="503889"/>
                                </a:lnTo>
                                <a:lnTo>
                                  <a:pt x="33247" y="503940"/>
                                </a:lnTo>
                                <a:lnTo>
                                  <a:pt x="32891" y="504024"/>
                                </a:lnTo>
                                <a:lnTo>
                                  <a:pt x="32823" y="504041"/>
                                </a:lnTo>
                                <a:lnTo>
                                  <a:pt x="32400" y="504143"/>
                                </a:lnTo>
                                <a:lnTo>
                                  <a:pt x="32281" y="504176"/>
                                </a:lnTo>
                                <a:lnTo>
                                  <a:pt x="31976" y="504244"/>
                                </a:lnTo>
                                <a:lnTo>
                                  <a:pt x="31670" y="504312"/>
                                </a:lnTo>
                                <a:lnTo>
                                  <a:pt x="31551" y="504329"/>
                                </a:lnTo>
                                <a:lnTo>
                                  <a:pt x="31110" y="504430"/>
                                </a:lnTo>
                                <a:lnTo>
                                  <a:pt x="31043" y="504430"/>
                                </a:lnTo>
                                <a:lnTo>
                                  <a:pt x="30687" y="504498"/>
                                </a:lnTo>
                                <a:lnTo>
                                  <a:pt x="30416" y="504565"/>
                                </a:lnTo>
                                <a:lnTo>
                                  <a:pt x="30229" y="504599"/>
                                </a:lnTo>
                                <a:lnTo>
                                  <a:pt x="29788" y="504667"/>
                                </a:lnTo>
                                <a:lnTo>
                                  <a:pt x="29771" y="504684"/>
                                </a:lnTo>
                                <a:lnTo>
                                  <a:pt x="29347" y="504751"/>
                                </a:lnTo>
                                <a:lnTo>
                                  <a:pt x="29128" y="504785"/>
                                </a:lnTo>
                                <a:lnTo>
                                  <a:pt x="28890" y="504819"/>
                                </a:lnTo>
                                <a:lnTo>
                                  <a:pt x="28467" y="504887"/>
                                </a:lnTo>
                                <a:lnTo>
                                  <a:pt x="28432" y="504904"/>
                                </a:lnTo>
                                <a:lnTo>
                                  <a:pt x="27974" y="504971"/>
                                </a:lnTo>
                                <a:lnTo>
                                  <a:pt x="27805" y="504988"/>
                                </a:lnTo>
                                <a:lnTo>
                                  <a:pt x="27500" y="505039"/>
                                </a:lnTo>
                                <a:lnTo>
                                  <a:pt x="27144" y="505073"/>
                                </a:lnTo>
                                <a:lnTo>
                                  <a:pt x="27042" y="505090"/>
                                </a:lnTo>
                                <a:lnTo>
                                  <a:pt x="26568" y="505157"/>
                                </a:lnTo>
                                <a:lnTo>
                                  <a:pt x="26465" y="505174"/>
                                </a:lnTo>
                                <a:lnTo>
                                  <a:pt x="26093" y="505208"/>
                                </a:lnTo>
                                <a:lnTo>
                                  <a:pt x="25787" y="505242"/>
                                </a:lnTo>
                                <a:lnTo>
                                  <a:pt x="25618" y="505259"/>
                                </a:lnTo>
                                <a:lnTo>
                                  <a:pt x="25126" y="505310"/>
                                </a:lnTo>
                                <a:lnTo>
                                  <a:pt x="25092" y="505310"/>
                                </a:lnTo>
                                <a:lnTo>
                                  <a:pt x="24651" y="505360"/>
                                </a:lnTo>
                                <a:lnTo>
                                  <a:pt x="24397" y="505377"/>
                                </a:lnTo>
                                <a:lnTo>
                                  <a:pt x="24160" y="505394"/>
                                </a:lnTo>
                                <a:lnTo>
                                  <a:pt x="23702" y="505428"/>
                                </a:lnTo>
                                <a:lnTo>
                                  <a:pt x="23668" y="505428"/>
                                </a:lnTo>
                                <a:lnTo>
                                  <a:pt x="23177" y="505479"/>
                                </a:lnTo>
                                <a:lnTo>
                                  <a:pt x="22989" y="505479"/>
                                </a:lnTo>
                                <a:lnTo>
                                  <a:pt x="22685" y="505496"/>
                                </a:lnTo>
                                <a:lnTo>
                                  <a:pt x="22277" y="505529"/>
                                </a:lnTo>
                                <a:lnTo>
                                  <a:pt x="22192" y="505529"/>
                                </a:lnTo>
                                <a:lnTo>
                                  <a:pt x="21684" y="505563"/>
                                </a:lnTo>
                                <a:lnTo>
                                  <a:pt x="21549" y="505563"/>
                                </a:lnTo>
                                <a:lnTo>
                                  <a:pt x="20819" y="505580"/>
                                </a:lnTo>
                                <a:lnTo>
                                  <a:pt x="20684" y="505597"/>
                                </a:lnTo>
                                <a:lnTo>
                                  <a:pt x="20176" y="505614"/>
                                </a:lnTo>
                                <a:lnTo>
                                  <a:pt x="20091" y="505614"/>
                                </a:lnTo>
                                <a:lnTo>
                                  <a:pt x="19650" y="505614"/>
                                </a:lnTo>
                                <a:lnTo>
                                  <a:pt x="19361" y="505614"/>
                                </a:lnTo>
                                <a:lnTo>
                                  <a:pt x="19141" y="505614"/>
                                </a:lnTo>
                                <a:lnTo>
                                  <a:pt x="18615" y="505614"/>
                                </a:lnTo>
                                <a:lnTo>
                                  <a:pt x="18293" y="505614"/>
                                </a:lnTo>
                                <a:lnTo>
                                  <a:pt x="17972" y="505614"/>
                                </a:lnTo>
                                <a:lnTo>
                                  <a:pt x="17887" y="505614"/>
                                </a:lnTo>
                                <a:lnTo>
                                  <a:pt x="17632" y="505614"/>
                                </a:lnTo>
                                <a:lnTo>
                                  <a:pt x="17293" y="505614"/>
                                </a:lnTo>
                                <a:lnTo>
                                  <a:pt x="17141" y="505614"/>
                                </a:lnTo>
                                <a:lnTo>
                                  <a:pt x="16971" y="505597"/>
                                </a:lnTo>
                                <a:lnTo>
                                  <a:pt x="16649" y="505597"/>
                                </a:lnTo>
                                <a:lnTo>
                                  <a:pt x="16412" y="505580"/>
                                </a:lnTo>
                                <a:lnTo>
                                  <a:pt x="16310" y="505580"/>
                                </a:lnTo>
                                <a:lnTo>
                                  <a:pt x="15988" y="505563"/>
                                </a:lnTo>
                                <a:lnTo>
                                  <a:pt x="15699" y="505563"/>
                                </a:lnTo>
                                <a:lnTo>
                                  <a:pt x="15666" y="505563"/>
                                </a:lnTo>
                                <a:lnTo>
                                  <a:pt x="15343" y="505546"/>
                                </a:lnTo>
                                <a:lnTo>
                                  <a:pt x="15021" y="505529"/>
                                </a:lnTo>
                                <a:lnTo>
                                  <a:pt x="14971" y="505529"/>
                                </a:lnTo>
                                <a:lnTo>
                                  <a:pt x="14699" y="505512"/>
                                </a:lnTo>
                                <a:lnTo>
                                  <a:pt x="14377" y="505496"/>
                                </a:lnTo>
                                <a:lnTo>
                                  <a:pt x="14259" y="505479"/>
                                </a:lnTo>
                                <a:lnTo>
                                  <a:pt x="14055" y="505462"/>
                                </a:lnTo>
                                <a:lnTo>
                                  <a:pt x="13733" y="505445"/>
                                </a:lnTo>
                                <a:lnTo>
                                  <a:pt x="13547" y="505428"/>
                                </a:lnTo>
                                <a:lnTo>
                                  <a:pt x="13411" y="505428"/>
                                </a:lnTo>
                                <a:lnTo>
                                  <a:pt x="13106" y="505394"/>
                                </a:lnTo>
                                <a:lnTo>
                                  <a:pt x="12851" y="505377"/>
                                </a:lnTo>
                                <a:lnTo>
                                  <a:pt x="12783" y="505377"/>
                                </a:lnTo>
                                <a:lnTo>
                                  <a:pt x="12478" y="505343"/>
                                </a:lnTo>
                                <a:lnTo>
                                  <a:pt x="12156" y="505310"/>
                                </a:lnTo>
                                <a:lnTo>
                                  <a:pt x="12156" y="505310"/>
                                </a:lnTo>
                                <a:lnTo>
                                  <a:pt x="11851" y="505276"/>
                                </a:lnTo>
                                <a:lnTo>
                                  <a:pt x="11545" y="505242"/>
                                </a:lnTo>
                                <a:lnTo>
                                  <a:pt x="11240" y="505225"/>
                                </a:lnTo>
                                <a:lnTo>
                                  <a:pt x="10935" y="505174"/>
                                </a:lnTo>
                                <a:lnTo>
                                  <a:pt x="10783" y="505174"/>
                                </a:lnTo>
                                <a:lnTo>
                                  <a:pt x="10631" y="505140"/>
                                </a:lnTo>
                                <a:lnTo>
                                  <a:pt x="10325" y="505107"/>
                                </a:lnTo>
                                <a:lnTo>
                                  <a:pt x="10105" y="505073"/>
                                </a:lnTo>
                                <a:lnTo>
                                  <a:pt x="10020" y="505073"/>
                                </a:lnTo>
                                <a:lnTo>
                                  <a:pt x="9715" y="505022"/>
                                </a:lnTo>
                                <a:lnTo>
                                  <a:pt x="9444" y="504988"/>
                                </a:lnTo>
                                <a:lnTo>
                                  <a:pt x="9426" y="504988"/>
                                </a:lnTo>
                                <a:lnTo>
                                  <a:pt x="9121" y="504937"/>
                                </a:lnTo>
                                <a:lnTo>
                                  <a:pt x="8816" y="504904"/>
                                </a:lnTo>
                                <a:lnTo>
                                  <a:pt x="8782" y="504887"/>
                                </a:lnTo>
                                <a:lnTo>
                                  <a:pt x="8528" y="504853"/>
                                </a:lnTo>
                                <a:lnTo>
                                  <a:pt x="8239" y="504802"/>
                                </a:lnTo>
                                <a:lnTo>
                                  <a:pt x="8121" y="504785"/>
                                </a:lnTo>
                                <a:lnTo>
                                  <a:pt x="7935" y="504751"/>
                                </a:lnTo>
                                <a:lnTo>
                                  <a:pt x="7646" y="504701"/>
                                </a:lnTo>
                                <a:lnTo>
                                  <a:pt x="7476" y="504684"/>
                                </a:lnTo>
                                <a:lnTo>
                                  <a:pt x="7357" y="504650"/>
                                </a:lnTo>
                                <a:lnTo>
                                  <a:pt x="7070" y="504599"/>
                                </a:lnTo>
                                <a:lnTo>
                                  <a:pt x="6799" y="504549"/>
                                </a:lnTo>
                                <a:lnTo>
                                  <a:pt x="6510" y="504498"/>
                                </a:lnTo>
                                <a:lnTo>
                                  <a:pt x="6222" y="504430"/>
                                </a:lnTo>
                                <a:lnTo>
                                  <a:pt x="5951" y="504379"/>
                                </a:lnTo>
                                <a:lnTo>
                                  <a:pt x="5662" y="504312"/>
                                </a:lnTo>
                                <a:lnTo>
                                  <a:pt x="5578" y="504312"/>
                                </a:lnTo>
                                <a:lnTo>
                                  <a:pt x="5391" y="504261"/>
                                </a:lnTo>
                                <a:lnTo>
                                  <a:pt x="5103" y="504193"/>
                                </a:lnTo>
                                <a:lnTo>
                                  <a:pt x="4967" y="504176"/>
                                </a:lnTo>
                                <a:lnTo>
                                  <a:pt x="4849" y="504143"/>
                                </a:lnTo>
                                <a:lnTo>
                                  <a:pt x="4560" y="504075"/>
                                </a:lnTo>
                                <a:lnTo>
                                  <a:pt x="4306" y="504007"/>
                                </a:lnTo>
                                <a:lnTo>
                                  <a:pt x="4035" y="503940"/>
                                </a:lnTo>
                                <a:lnTo>
                                  <a:pt x="3764" y="503889"/>
                                </a:lnTo>
                                <a:lnTo>
                                  <a:pt x="3764" y="503872"/>
                                </a:lnTo>
                                <a:lnTo>
                                  <a:pt x="3492" y="503804"/>
                                </a:lnTo>
                                <a:lnTo>
                                  <a:pt x="3238" y="503737"/>
                                </a:lnTo>
                                <a:lnTo>
                                  <a:pt x="2983" y="503669"/>
                                </a:lnTo>
                                <a:lnTo>
                                  <a:pt x="2712" y="503601"/>
                                </a:lnTo>
                                <a:lnTo>
                                  <a:pt x="1695" y="503297"/>
                                </a:lnTo>
                                <a:lnTo>
                                  <a:pt x="1492" y="503229"/>
                                </a:lnTo>
                                <a:lnTo>
                                  <a:pt x="1458" y="503212"/>
                                </a:lnTo>
                                <a:lnTo>
                                  <a:pt x="1203" y="503145"/>
                                </a:lnTo>
                                <a:lnTo>
                                  <a:pt x="967" y="503060"/>
                                </a:lnTo>
                                <a:lnTo>
                                  <a:pt x="729" y="502976"/>
                                </a:lnTo>
                                <a:lnTo>
                                  <a:pt x="492" y="502908"/>
                                </a:lnTo>
                                <a:lnTo>
                                  <a:pt x="237" y="502823"/>
                                </a:lnTo>
                                <a:lnTo>
                                  <a:pt x="0" y="502739"/>
                                </a:lnTo>
                                <a:lnTo>
                                  <a:pt x="0" y="4925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dk1"/>
                          </a:solidFill>
                          <a:ln>
                            <a:noFill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ru-UA"/>
                          </a:p>
                        </p:txBody>
                      </p:sp>
                      <p:sp>
                        <p:nvSpPr>
                          <p:cNvPr id="30" name="Полилиния 348">
                            <a:extLst>
                              <a:ext uri="{FF2B5EF4-FFF2-40B4-BE49-F238E27FC236}">
                                <a16:creationId xmlns:a16="http://schemas.microsoft.com/office/drawing/2014/main" id="{A19C6240-B681-C604-DEE3-047D206C0E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053137" y="3101140"/>
                            <a:ext cx="21989" cy="505546"/>
                          </a:xfrm>
                          <a:custGeom>
                            <a:avLst/>
                            <a:gdLst>
                              <a:gd name="connsiteX0" fmla="*/ 21990 w 21989"/>
                              <a:gd name="connsiteY0" fmla="*/ 0 h 505546"/>
                              <a:gd name="connsiteX1" fmla="*/ 0 w 21989"/>
                              <a:gd name="connsiteY1" fmla="*/ 0 h 505546"/>
                              <a:gd name="connsiteX2" fmla="*/ 0 w 21989"/>
                              <a:gd name="connsiteY2" fmla="*/ 492896 h 505546"/>
                              <a:gd name="connsiteX3" fmla="*/ 0 w 21989"/>
                              <a:gd name="connsiteY3" fmla="*/ 499170 h 505546"/>
                              <a:gd name="connsiteX4" fmla="*/ 186 w 21989"/>
                              <a:gd name="connsiteY4" fmla="*/ 499323 h 505546"/>
                              <a:gd name="connsiteX5" fmla="*/ 204 w 21989"/>
                              <a:gd name="connsiteY5" fmla="*/ 499323 h 505546"/>
                              <a:gd name="connsiteX6" fmla="*/ 407 w 21989"/>
                              <a:gd name="connsiteY6" fmla="*/ 499492 h 505546"/>
                              <a:gd name="connsiteX7" fmla="*/ 526 w 21989"/>
                              <a:gd name="connsiteY7" fmla="*/ 499576 h 505546"/>
                              <a:gd name="connsiteX8" fmla="*/ 627 w 21989"/>
                              <a:gd name="connsiteY8" fmla="*/ 499644 h 505546"/>
                              <a:gd name="connsiteX9" fmla="*/ 831 w 21989"/>
                              <a:gd name="connsiteY9" fmla="*/ 499796 h 505546"/>
                              <a:gd name="connsiteX10" fmla="*/ 882 w 21989"/>
                              <a:gd name="connsiteY10" fmla="*/ 499830 h 505546"/>
                              <a:gd name="connsiteX11" fmla="*/ 1068 w 21989"/>
                              <a:gd name="connsiteY11" fmla="*/ 499948 h 505546"/>
                              <a:gd name="connsiteX12" fmla="*/ 1306 w 21989"/>
                              <a:gd name="connsiteY12" fmla="*/ 500101 h 505546"/>
                              <a:gd name="connsiteX13" fmla="*/ 1543 w 21989"/>
                              <a:gd name="connsiteY13" fmla="*/ 500253 h 505546"/>
                              <a:gd name="connsiteX14" fmla="*/ 1780 w 21989"/>
                              <a:gd name="connsiteY14" fmla="*/ 500405 h 505546"/>
                              <a:gd name="connsiteX15" fmla="*/ 2018 w 21989"/>
                              <a:gd name="connsiteY15" fmla="*/ 500557 h 505546"/>
                              <a:gd name="connsiteX16" fmla="*/ 2018 w 21989"/>
                              <a:gd name="connsiteY16" fmla="*/ 500557 h 505546"/>
                              <a:gd name="connsiteX17" fmla="*/ 2272 w 21989"/>
                              <a:gd name="connsiteY17" fmla="*/ 500709 h 505546"/>
                              <a:gd name="connsiteX18" fmla="*/ 2425 w 21989"/>
                              <a:gd name="connsiteY18" fmla="*/ 500794 h 505546"/>
                              <a:gd name="connsiteX19" fmla="*/ 2526 w 21989"/>
                              <a:gd name="connsiteY19" fmla="*/ 500845 h 505546"/>
                              <a:gd name="connsiteX20" fmla="*/ 2798 w 21989"/>
                              <a:gd name="connsiteY20" fmla="*/ 500997 h 505546"/>
                              <a:gd name="connsiteX21" fmla="*/ 2831 w 21989"/>
                              <a:gd name="connsiteY21" fmla="*/ 501014 h 505546"/>
                              <a:gd name="connsiteX22" fmla="*/ 3069 w 21989"/>
                              <a:gd name="connsiteY22" fmla="*/ 501132 h 505546"/>
                              <a:gd name="connsiteX23" fmla="*/ 3272 w 21989"/>
                              <a:gd name="connsiteY23" fmla="*/ 501251 h 505546"/>
                              <a:gd name="connsiteX24" fmla="*/ 3340 w 21989"/>
                              <a:gd name="connsiteY24" fmla="*/ 501268 h 505546"/>
                              <a:gd name="connsiteX25" fmla="*/ 3611 w 21989"/>
                              <a:gd name="connsiteY25" fmla="*/ 501420 h 505546"/>
                              <a:gd name="connsiteX26" fmla="*/ 3713 w 21989"/>
                              <a:gd name="connsiteY26" fmla="*/ 501470 h 505546"/>
                              <a:gd name="connsiteX27" fmla="*/ 3899 w 21989"/>
                              <a:gd name="connsiteY27" fmla="*/ 501555 h 505546"/>
                              <a:gd name="connsiteX28" fmla="*/ 4171 w 21989"/>
                              <a:gd name="connsiteY28" fmla="*/ 501673 h 505546"/>
                              <a:gd name="connsiteX29" fmla="*/ 4171 w 21989"/>
                              <a:gd name="connsiteY29" fmla="*/ 501673 h 505546"/>
                              <a:gd name="connsiteX30" fmla="*/ 4477 w 21989"/>
                              <a:gd name="connsiteY30" fmla="*/ 501826 h 505546"/>
                              <a:gd name="connsiteX31" fmla="*/ 4645 w 21989"/>
                              <a:gd name="connsiteY31" fmla="*/ 501893 h 505546"/>
                              <a:gd name="connsiteX32" fmla="*/ 4764 w 21989"/>
                              <a:gd name="connsiteY32" fmla="*/ 501944 h 505546"/>
                              <a:gd name="connsiteX33" fmla="*/ 5070 w 21989"/>
                              <a:gd name="connsiteY33" fmla="*/ 502079 h 505546"/>
                              <a:gd name="connsiteX34" fmla="*/ 5120 w 21989"/>
                              <a:gd name="connsiteY34" fmla="*/ 502096 h 505546"/>
                              <a:gd name="connsiteX35" fmla="*/ 5375 w 21989"/>
                              <a:gd name="connsiteY35" fmla="*/ 502198 h 505546"/>
                              <a:gd name="connsiteX36" fmla="*/ 5612 w 21989"/>
                              <a:gd name="connsiteY36" fmla="*/ 502299 h 505546"/>
                              <a:gd name="connsiteX37" fmla="*/ 5680 w 21989"/>
                              <a:gd name="connsiteY37" fmla="*/ 502333 h 505546"/>
                              <a:gd name="connsiteX38" fmla="*/ 6002 w 21989"/>
                              <a:gd name="connsiteY38" fmla="*/ 502451 h 505546"/>
                              <a:gd name="connsiteX39" fmla="*/ 6121 w 21989"/>
                              <a:gd name="connsiteY39" fmla="*/ 502502 h 505546"/>
                              <a:gd name="connsiteX40" fmla="*/ 6307 w 21989"/>
                              <a:gd name="connsiteY40" fmla="*/ 502570 h 505546"/>
                              <a:gd name="connsiteX41" fmla="*/ 6629 w 21989"/>
                              <a:gd name="connsiteY41" fmla="*/ 502688 h 505546"/>
                              <a:gd name="connsiteX42" fmla="*/ 6647 w 21989"/>
                              <a:gd name="connsiteY42" fmla="*/ 502688 h 505546"/>
                              <a:gd name="connsiteX43" fmla="*/ 6968 w 21989"/>
                              <a:gd name="connsiteY43" fmla="*/ 502806 h 505546"/>
                              <a:gd name="connsiteX44" fmla="*/ 7155 w 21989"/>
                              <a:gd name="connsiteY44" fmla="*/ 502874 h 505546"/>
                              <a:gd name="connsiteX45" fmla="*/ 7290 w 21989"/>
                              <a:gd name="connsiteY45" fmla="*/ 502925 h 505546"/>
                              <a:gd name="connsiteX46" fmla="*/ 7630 w 21989"/>
                              <a:gd name="connsiteY46" fmla="*/ 503026 h 505546"/>
                              <a:gd name="connsiteX47" fmla="*/ 7698 w 21989"/>
                              <a:gd name="connsiteY47" fmla="*/ 503060 h 505546"/>
                              <a:gd name="connsiteX48" fmla="*/ 7969 w 21989"/>
                              <a:gd name="connsiteY48" fmla="*/ 503145 h 505546"/>
                              <a:gd name="connsiteX49" fmla="*/ 8240 w 21989"/>
                              <a:gd name="connsiteY49" fmla="*/ 503229 h 505546"/>
                              <a:gd name="connsiteX50" fmla="*/ 8307 w 21989"/>
                              <a:gd name="connsiteY50" fmla="*/ 503246 h 505546"/>
                              <a:gd name="connsiteX51" fmla="*/ 8663 w 21989"/>
                              <a:gd name="connsiteY51" fmla="*/ 503365 h 505546"/>
                              <a:gd name="connsiteX52" fmla="*/ 8799 w 21989"/>
                              <a:gd name="connsiteY52" fmla="*/ 503398 h 505546"/>
                              <a:gd name="connsiteX53" fmla="*/ 9019 w 21989"/>
                              <a:gd name="connsiteY53" fmla="*/ 503466 h 505546"/>
                              <a:gd name="connsiteX54" fmla="*/ 9359 w 21989"/>
                              <a:gd name="connsiteY54" fmla="*/ 503568 h 505546"/>
                              <a:gd name="connsiteX55" fmla="*/ 9359 w 21989"/>
                              <a:gd name="connsiteY55" fmla="*/ 503568 h 505546"/>
                              <a:gd name="connsiteX56" fmla="*/ 9715 w 21989"/>
                              <a:gd name="connsiteY56" fmla="*/ 503669 h 505546"/>
                              <a:gd name="connsiteX57" fmla="*/ 9935 w 21989"/>
                              <a:gd name="connsiteY57" fmla="*/ 503720 h 505546"/>
                              <a:gd name="connsiteX58" fmla="*/ 10088 w 21989"/>
                              <a:gd name="connsiteY58" fmla="*/ 503771 h 505546"/>
                              <a:gd name="connsiteX59" fmla="*/ 10444 w 21989"/>
                              <a:gd name="connsiteY59" fmla="*/ 503855 h 505546"/>
                              <a:gd name="connsiteX60" fmla="*/ 10529 w 21989"/>
                              <a:gd name="connsiteY60" fmla="*/ 503889 h 505546"/>
                              <a:gd name="connsiteX61" fmla="*/ 10817 w 21989"/>
                              <a:gd name="connsiteY61" fmla="*/ 503957 h 505546"/>
                              <a:gd name="connsiteX62" fmla="*/ 11122 w 21989"/>
                              <a:gd name="connsiteY62" fmla="*/ 504024 h 505546"/>
                              <a:gd name="connsiteX63" fmla="*/ 11190 w 21989"/>
                              <a:gd name="connsiteY63" fmla="*/ 504041 h 505546"/>
                              <a:gd name="connsiteX64" fmla="*/ 11579 w 21989"/>
                              <a:gd name="connsiteY64" fmla="*/ 504143 h 505546"/>
                              <a:gd name="connsiteX65" fmla="*/ 11733 w 21989"/>
                              <a:gd name="connsiteY65" fmla="*/ 504176 h 505546"/>
                              <a:gd name="connsiteX66" fmla="*/ 11953 w 21989"/>
                              <a:gd name="connsiteY66" fmla="*/ 504227 h 505546"/>
                              <a:gd name="connsiteX67" fmla="*/ 12343 w 21989"/>
                              <a:gd name="connsiteY67" fmla="*/ 504312 h 505546"/>
                              <a:gd name="connsiteX68" fmla="*/ 12343 w 21989"/>
                              <a:gd name="connsiteY68" fmla="*/ 504312 h 505546"/>
                              <a:gd name="connsiteX69" fmla="*/ 12716 w 21989"/>
                              <a:gd name="connsiteY69" fmla="*/ 504396 h 505546"/>
                              <a:gd name="connsiteX70" fmla="*/ 12954 w 21989"/>
                              <a:gd name="connsiteY70" fmla="*/ 504430 h 505546"/>
                              <a:gd name="connsiteX71" fmla="*/ 13122 w 21989"/>
                              <a:gd name="connsiteY71" fmla="*/ 504464 h 505546"/>
                              <a:gd name="connsiteX72" fmla="*/ 13513 w 21989"/>
                              <a:gd name="connsiteY72" fmla="*/ 504549 h 505546"/>
                              <a:gd name="connsiteX73" fmla="*/ 13597 w 21989"/>
                              <a:gd name="connsiteY73" fmla="*/ 504565 h 505546"/>
                              <a:gd name="connsiteX74" fmla="*/ 13903 w 21989"/>
                              <a:gd name="connsiteY74" fmla="*/ 504616 h 505546"/>
                              <a:gd name="connsiteX75" fmla="*/ 14224 w 21989"/>
                              <a:gd name="connsiteY75" fmla="*/ 504684 h 505546"/>
                              <a:gd name="connsiteX76" fmla="*/ 14309 w 21989"/>
                              <a:gd name="connsiteY76" fmla="*/ 504684 h 505546"/>
                              <a:gd name="connsiteX77" fmla="*/ 14716 w 21989"/>
                              <a:gd name="connsiteY77" fmla="*/ 504751 h 505546"/>
                              <a:gd name="connsiteX78" fmla="*/ 14869 w 21989"/>
                              <a:gd name="connsiteY78" fmla="*/ 504785 h 505546"/>
                              <a:gd name="connsiteX79" fmla="*/ 15124 w 21989"/>
                              <a:gd name="connsiteY79" fmla="*/ 504819 h 505546"/>
                              <a:gd name="connsiteX80" fmla="*/ 15530 w 21989"/>
                              <a:gd name="connsiteY80" fmla="*/ 504887 h 505546"/>
                              <a:gd name="connsiteX81" fmla="*/ 15937 w 21989"/>
                              <a:gd name="connsiteY81" fmla="*/ 504954 h 505546"/>
                              <a:gd name="connsiteX82" fmla="*/ 16192 w 21989"/>
                              <a:gd name="connsiteY82" fmla="*/ 504988 h 505546"/>
                              <a:gd name="connsiteX83" fmla="*/ 16361 w 21989"/>
                              <a:gd name="connsiteY83" fmla="*/ 505005 h 505546"/>
                              <a:gd name="connsiteX84" fmla="*/ 16768 w 21989"/>
                              <a:gd name="connsiteY84" fmla="*/ 505073 h 505546"/>
                              <a:gd name="connsiteX85" fmla="*/ 16853 w 21989"/>
                              <a:gd name="connsiteY85" fmla="*/ 505073 h 505546"/>
                              <a:gd name="connsiteX86" fmla="*/ 17192 w 21989"/>
                              <a:gd name="connsiteY86" fmla="*/ 505124 h 505546"/>
                              <a:gd name="connsiteX87" fmla="*/ 17531 w 21989"/>
                              <a:gd name="connsiteY87" fmla="*/ 505174 h 505546"/>
                              <a:gd name="connsiteX88" fmla="*/ 17616 w 21989"/>
                              <a:gd name="connsiteY88" fmla="*/ 505174 h 505546"/>
                              <a:gd name="connsiteX89" fmla="*/ 18040 w 21989"/>
                              <a:gd name="connsiteY89" fmla="*/ 505225 h 505546"/>
                              <a:gd name="connsiteX90" fmla="*/ 18481 w 21989"/>
                              <a:gd name="connsiteY90" fmla="*/ 505276 h 505546"/>
                              <a:gd name="connsiteX91" fmla="*/ 18904 w 21989"/>
                              <a:gd name="connsiteY91" fmla="*/ 505310 h 505546"/>
                              <a:gd name="connsiteX92" fmla="*/ 18904 w 21989"/>
                              <a:gd name="connsiteY92" fmla="*/ 505310 h 505546"/>
                              <a:gd name="connsiteX93" fmla="*/ 19345 w 21989"/>
                              <a:gd name="connsiteY93" fmla="*/ 505360 h 505546"/>
                              <a:gd name="connsiteX94" fmla="*/ 19769 w 21989"/>
                              <a:gd name="connsiteY94" fmla="*/ 505394 h 505546"/>
                              <a:gd name="connsiteX95" fmla="*/ 20210 w 21989"/>
                              <a:gd name="connsiteY95" fmla="*/ 505428 h 505546"/>
                              <a:gd name="connsiteX96" fmla="*/ 20311 w 21989"/>
                              <a:gd name="connsiteY96" fmla="*/ 505428 h 505546"/>
                              <a:gd name="connsiteX97" fmla="*/ 20651 w 21989"/>
                              <a:gd name="connsiteY97" fmla="*/ 505462 h 505546"/>
                              <a:gd name="connsiteX98" fmla="*/ 21023 w 21989"/>
                              <a:gd name="connsiteY98" fmla="*/ 505479 h 505546"/>
                              <a:gd name="connsiteX99" fmla="*/ 21091 w 21989"/>
                              <a:gd name="connsiteY99" fmla="*/ 505496 h 505546"/>
                              <a:gd name="connsiteX100" fmla="*/ 21549 w 21989"/>
                              <a:gd name="connsiteY100" fmla="*/ 505512 h 505546"/>
                              <a:gd name="connsiteX101" fmla="*/ 21735 w 21989"/>
                              <a:gd name="connsiteY101" fmla="*/ 505529 h 505546"/>
                              <a:gd name="connsiteX102" fmla="*/ 21990 w 21989"/>
                              <a:gd name="connsiteY102" fmla="*/ 505546 h 505546"/>
                              <a:gd name="connsiteX103" fmla="*/ 21990 w 21989"/>
                              <a:gd name="connsiteY103" fmla="*/ 492743 h 50554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</a:cxnLst>
                            <a:rect l="l" t="t" r="r" b="b"/>
                            <a:pathLst>
                              <a:path w="21989" h="505546">
                                <a:moveTo>
                                  <a:pt x="2199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492896"/>
                                </a:lnTo>
                                <a:lnTo>
                                  <a:pt x="0" y="499170"/>
                                </a:lnTo>
                                <a:lnTo>
                                  <a:pt x="186" y="499323"/>
                                </a:lnTo>
                                <a:lnTo>
                                  <a:pt x="204" y="499323"/>
                                </a:lnTo>
                                <a:lnTo>
                                  <a:pt x="407" y="499492"/>
                                </a:lnTo>
                                <a:lnTo>
                                  <a:pt x="526" y="499576"/>
                                </a:lnTo>
                                <a:lnTo>
                                  <a:pt x="627" y="499644"/>
                                </a:lnTo>
                                <a:lnTo>
                                  <a:pt x="831" y="499796"/>
                                </a:lnTo>
                                <a:lnTo>
                                  <a:pt x="882" y="499830"/>
                                </a:lnTo>
                                <a:lnTo>
                                  <a:pt x="1068" y="499948"/>
                                </a:lnTo>
                                <a:lnTo>
                                  <a:pt x="1306" y="500101"/>
                                </a:lnTo>
                                <a:lnTo>
                                  <a:pt x="1543" y="500253"/>
                                </a:lnTo>
                                <a:lnTo>
                                  <a:pt x="1780" y="500405"/>
                                </a:lnTo>
                                <a:lnTo>
                                  <a:pt x="2018" y="500557"/>
                                </a:lnTo>
                                <a:lnTo>
                                  <a:pt x="2018" y="500557"/>
                                </a:lnTo>
                                <a:lnTo>
                                  <a:pt x="2272" y="500709"/>
                                </a:lnTo>
                                <a:lnTo>
                                  <a:pt x="2425" y="500794"/>
                                </a:lnTo>
                                <a:lnTo>
                                  <a:pt x="2526" y="500845"/>
                                </a:lnTo>
                                <a:lnTo>
                                  <a:pt x="2798" y="500997"/>
                                </a:lnTo>
                                <a:lnTo>
                                  <a:pt x="2831" y="501014"/>
                                </a:lnTo>
                                <a:lnTo>
                                  <a:pt x="3069" y="501132"/>
                                </a:lnTo>
                                <a:lnTo>
                                  <a:pt x="3272" y="501251"/>
                                </a:lnTo>
                                <a:lnTo>
                                  <a:pt x="3340" y="501268"/>
                                </a:lnTo>
                                <a:lnTo>
                                  <a:pt x="3611" y="501420"/>
                                </a:lnTo>
                                <a:lnTo>
                                  <a:pt x="3713" y="501470"/>
                                </a:lnTo>
                                <a:lnTo>
                                  <a:pt x="3899" y="501555"/>
                                </a:lnTo>
                                <a:lnTo>
                                  <a:pt x="4171" y="501673"/>
                                </a:lnTo>
                                <a:lnTo>
                                  <a:pt x="4171" y="501673"/>
                                </a:lnTo>
                                <a:lnTo>
                                  <a:pt x="4477" y="501826"/>
                                </a:lnTo>
                                <a:lnTo>
                                  <a:pt x="4645" y="501893"/>
                                </a:lnTo>
                                <a:lnTo>
                                  <a:pt x="4764" y="501944"/>
                                </a:lnTo>
                                <a:lnTo>
                                  <a:pt x="5070" y="502079"/>
                                </a:lnTo>
                                <a:lnTo>
                                  <a:pt x="5120" y="502096"/>
                                </a:lnTo>
                                <a:lnTo>
                                  <a:pt x="5375" y="502198"/>
                                </a:lnTo>
                                <a:lnTo>
                                  <a:pt x="5612" y="502299"/>
                                </a:lnTo>
                                <a:lnTo>
                                  <a:pt x="5680" y="502333"/>
                                </a:lnTo>
                                <a:lnTo>
                                  <a:pt x="6002" y="502451"/>
                                </a:lnTo>
                                <a:lnTo>
                                  <a:pt x="6121" y="502502"/>
                                </a:lnTo>
                                <a:lnTo>
                                  <a:pt x="6307" y="502570"/>
                                </a:lnTo>
                                <a:lnTo>
                                  <a:pt x="6629" y="502688"/>
                                </a:lnTo>
                                <a:lnTo>
                                  <a:pt x="6647" y="502688"/>
                                </a:lnTo>
                                <a:lnTo>
                                  <a:pt x="6968" y="502806"/>
                                </a:lnTo>
                                <a:lnTo>
                                  <a:pt x="7155" y="502874"/>
                                </a:lnTo>
                                <a:lnTo>
                                  <a:pt x="7290" y="502925"/>
                                </a:lnTo>
                                <a:lnTo>
                                  <a:pt x="7630" y="503026"/>
                                </a:lnTo>
                                <a:lnTo>
                                  <a:pt x="7698" y="503060"/>
                                </a:lnTo>
                                <a:lnTo>
                                  <a:pt x="7969" y="503145"/>
                                </a:lnTo>
                                <a:lnTo>
                                  <a:pt x="8240" y="503229"/>
                                </a:lnTo>
                                <a:lnTo>
                                  <a:pt x="8307" y="503246"/>
                                </a:lnTo>
                                <a:lnTo>
                                  <a:pt x="8663" y="503365"/>
                                </a:lnTo>
                                <a:lnTo>
                                  <a:pt x="8799" y="503398"/>
                                </a:lnTo>
                                <a:lnTo>
                                  <a:pt x="9019" y="503466"/>
                                </a:lnTo>
                                <a:lnTo>
                                  <a:pt x="9359" y="503568"/>
                                </a:lnTo>
                                <a:lnTo>
                                  <a:pt x="9359" y="503568"/>
                                </a:lnTo>
                                <a:lnTo>
                                  <a:pt x="9715" y="503669"/>
                                </a:lnTo>
                                <a:lnTo>
                                  <a:pt x="9935" y="503720"/>
                                </a:lnTo>
                                <a:lnTo>
                                  <a:pt x="10088" y="503771"/>
                                </a:lnTo>
                                <a:lnTo>
                                  <a:pt x="10444" y="503855"/>
                                </a:lnTo>
                                <a:lnTo>
                                  <a:pt x="10529" y="503889"/>
                                </a:lnTo>
                                <a:lnTo>
                                  <a:pt x="10817" y="503957"/>
                                </a:lnTo>
                                <a:lnTo>
                                  <a:pt x="11122" y="504024"/>
                                </a:lnTo>
                                <a:lnTo>
                                  <a:pt x="11190" y="504041"/>
                                </a:lnTo>
                                <a:lnTo>
                                  <a:pt x="11579" y="504143"/>
                                </a:lnTo>
                                <a:lnTo>
                                  <a:pt x="11733" y="504176"/>
                                </a:lnTo>
                                <a:lnTo>
                                  <a:pt x="11953" y="504227"/>
                                </a:lnTo>
                                <a:lnTo>
                                  <a:pt x="12343" y="504312"/>
                                </a:lnTo>
                                <a:lnTo>
                                  <a:pt x="12343" y="504312"/>
                                </a:lnTo>
                                <a:lnTo>
                                  <a:pt x="12716" y="504396"/>
                                </a:lnTo>
                                <a:lnTo>
                                  <a:pt x="12954" y="504430"/>
                                </a:lnTo>
                                <a:lnTo>
                                  <a:pt x="13122" y="504464"/>
                                </a:lnTo>
                                <a:lnTo>
                                  <a:pt x="13513" y="504549"/>
                                </a:lnTo>
                                <a:lnTo>
                                  <a:pt x="13597" y="504565"/>
                                </a:lnTo>
                                <a:lnTo>
                                  <a:pt x="13903" y="504616"/>
                                </a:lnTo>
                                <a:lnTo>
                                  <a:pt x="14224" y="504684"/>
                                </a:lnTo>
                                <a:lnTo>
                                  <a:pt x="14309" y="504684"/>
                                </a:lnTo>
                                <a:lnTo>
                                  <a:pt x="14716" y="504751"/>
                                </a:lnTo>
                                <a:lnTo>
                                  <a:pt x="14869" y="504785"/>
                                </a:lnTo>
                                <a:lnTo>
                                  <a:pt x="15124" y="504819"/>
                                </a:lnTo>
                                <a:lnTo>
                                  <a:pt x="15530" y="504887"/>
                                </a:lnTo>
                                <a:lnTo>
                                  <a:pt x="15937" y="504954"/>
                                </a:lnTo>
                                <a:lnTo>
                                  <a:pt x="16192" y="504988"/>
                                </a:lnTo>
                                <a:lnTo>
                                  <a:pt x="16361" y="505005"/>
                                </a:lnTo>
                                <a:lnTo>
                                  <a:pt x="16768" y="505073"/>
                                </a:lnTo>
                                <a:lnTo>
                                  <a:pt x="16853" y="505073"/>
                                </a:lnTo>
                                <a:lnTo>
                                  <a:pt x="17192" y="505124"/>
                                </a:lnTo>
                                <a:lnTo>
                                  <a:pt x="17531" y="505174"/>
                                </a:lnTo>
                                <a:lnTo>
                                  <a:pt x="17616" y="505174"/>
                                </a:lnTo>
                                <a:lnTo>
                                  <a:pt x="18040" y="505225"/>
                                </a:lnTo>
                                <a:lnTo>
                                  <a:pt x="18481" y="505276"/>
                                </a:lnTo>
                                <a:lnTo>
                                  <a:pt x="18904" y="505310"/>
                                </a:lnTo>
                                <a:lnTo>
                                  <a:pt x="18904" y="505310"/>
                                </a:lnTo>
                                <a:lnTo>
                                  <a:pt x="19345" y="505360"/>
                                </a:lnTo>
                                <a:lnTo>
                                  <a:pt x="19769" y="505394"/>
                                </a:lnTo>
                                <a:lnTo>
                                  <a:pt x="20210" y="505428"/>
                                </a:lnTo>
                                <a:lnTo>
                                  <a:pt x="20311" y="505428"/>
                                </a:lnTo>
                                <a:lnTo>
                                  <a:pt x="20651" y="505462"/>
                                </a:lnTo>
                                <a:lnTo>
                                  <a:pt x="21023" y="505479"/>
                                </a:lnTo>
                                <a:lnTo>
                                  <a:pt x="21091" y="505496"/>
                                </a:lnTo>
                                <a:lnTo>
                                  <a:pt x="21549" y="505512"/>
                                </a:lnTo>
                                <a:lnTo>
                                  <a:pt x="21735" y="505529"/>
                                </a:lnTo>
                                <a:lnTo>
                                  <a:pt x="21990" y="505546"/>
                                </a:lnTo>
                                <a:lnTo>
                                  <a:pt x="21990" y="4927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F2F2F"/>
                          </a:solidFill>
                          <a:ln w="1694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UA"/>
                          </a:p>
                        </p:txBody>
                      </p:sp>
                      <p:sp>
                        <p:nvSpPr>
                          <p:cNvPr id="31" name="Полилиния 350">
                            <a:extLst>
                              <a:ext uri="{FF2B5EF4-FFF2-40B4-BE49-F238E27FC236}">
                                <a16:creationId xmlns:a16="http://schemas.microsoft.com/office/drawing/2014/main" id="{FEF6098B-C3E7-2ED8-6D11-0F3A847F7E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039129" y="3044245"/>
                            <a:ext cx="71995" cy="64000"/>
                          </a:xfrm>
                          <a:custGeom>
                            <a:avLst/>
                            <a:gdLst>
                              <a:gd name="connsiteX0" fmla="*/ 71995 w 71995"/>
                              <a:gd name="connsiteY0" fmla="*/ 32000 h 64000"/>
                              <a:gd name="connsiteX1" fmla="*/ 35997 w 71995"/>
                              <a:gd name="connsiteY1" fmla="*/ 64000 h 64000"/>
                              <a:gd name="connsiteX2" fmla="*/ 0 w 71995"/>
                              <a:gd name="connsiteY2" fmla="*/ 32000 h 64000"/>
                              <a:gd name="connsiteX3" fmla="*/ 35997 w 71995"/>
                              <a:gd name="connsiteY3" fmla="*/ 0 h 64000"/>
                              <a:gd name="connsiteX4" fmla="*/ 71995 w 71995"/>
                              <a:gd name="connsiteY4" fmla="*/ 32000 h 640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71995" h="64000">
                                <a:moveTo>
                                  <a:pt x="71995" y="32000"/>
                                </a:moveTo>
                                <a:cubicBezTo>
                                  <a:pt x="71995" y="49673"/>
                                  <a:pt x="55878" y="64000"/>
                                  <a:pt x="35997" y="64000"/>
                                </a:cubicBezTo>
                                <a:cubicBezTo>
                                  <a:pt x="16117" y="64000"/>
                                  <a:pt x="0" y="49673"/>
                                  <a:pt x="0" y="32000"/>
                                </a:cubicBezTo>
                                <a:cubicBezTo>
                                  <a:pt x="0" y="14327"/>
                                  <a:pt x="16117" y="0"/>
                                  <a:pt x="35997" y="0"/>
                                </a:cubicBezTo>
                                <a:cubicBezTo>
                                  <a:pt x="55878" y="0"/>
                                  <a:pt x="71995" y="14327"/>
                                  <a:pt x="71995" y="3200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F2F2F"/>
                          </a:solidFill>
                          <a:ln w="1694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UA"/>
                          </a:p>
                        </p:txBody>
                      </p:sp>
                      <p:sp>
                        <p:nvSpPr>
                          <p:cNvPr id="32" name="Полилиния 351">
                            <a:extLst>
                              <a:ext uri="{FF2B5EF4-FFF2-40B4-BE49-F238E27FC236}">
                                <a16:creationId xmlns:a16="http://schemas.microsoft.com/office/drawing/2014/main" id="{4493F0E2-AF54-03E1-CC92-0E2149E5915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039124" y="3044244"/>
                            <a:ext cx="54058" cy="59686"/>
                          </a:xfrm>
                          <a:custGeom>
                            <a:avLst/>
                            <a:gdLst>
                              <a:gd name="connsiteX0" fmla="*/ 17963 w 54058"/>
                              <a:gd name="connsiteY0" fmla="*/ 59687 h 59686"/>
                              <a:gd name="connsiteX1" fmla="*/ 4858 w 54058"/>
                              <a:gd name="connsiteY1" fmla="*/ 15968 h 59686"/>
                              <a:gd name="connsiteX2" fmla="*/ 54059 w 54058"/>
                              <a:gd name="connsiteY2" fmla="*/ 4316 h 59686"/>
                              <a:gd name="connsiteX3" fmla="*/ 17963 w 54058"/>
                              <a:gd name="connsiteY3" fmla="*/ 59687 h 5968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54058" h="59686">
                                <a:moveTo>
                                  <a:pt x="17963" y="59687"/>
                                </a:moveTo>
                                <a:cubicBezTo>
                                  <a:pt x="755" y="50842"/>
                                  <a:pt x="-5112" y="31257"/>
                                  <a:pt x="4858" y="15968"/>
                                </a:cubicBezTo>
                                <a:cubicBezTo>
                                  <a:pt x="14827" y="679"/>
                                  <a:pt x="36850" y="-4547"/>
                                  <a:pt x="54059" y="4316"/>
                                </a:cubicBezTo>
                                <a:lnTo>
                                  <a:pt x="17963" y="596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dk1"/>
                          </a:solidFill>
                          <a:ln>
                            <a:noFill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ru-UA"/>
                          </a:p>
                        </p:txBody>
                      </p:sp>
                      <p:sp>
                        <p:nvSpPr>
                          <p:cNvPr id="33" name="Полилиния 354">
                            <a:extLst>
                              <a:ext uri="{FF2B5EF4-FFF2-40B4-BE49-F238E27FC236}">
                                <a16:creationId xmlns:a16="http://schemas.microsoft.com/office/drawing/2014/main" id="{20CE934C-DE27-73A3-E58C-5A66B4CC37E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053137" y="3108243"/>
                            <a:ext cx="261282" cy="191651"/>
                          </a:xfrm>
                          <a:custGeom>
                            <a:avLst/>
                            <a:gdLst>
                              <a:gd name="connsiteX0" fmla="*/ 0 w 261282"/>
                              <a:gd name="connsiteY0" fmla="*/ 0 h 191651"/>
                              <a:gd name="connsiteX1" fmla="*/ 21990 w 261282"/>
                              <a:gd name="connsiteY1" fmla="*/ 4955 h 191651"/>
                              <a:gd name="connsiteX2" fmla="*/ 43997 w 261282"/>
                              <a:gd name="connsiteY2" fmla="*/ 0 h 191651"/>
                              <a:gd name="connsiteX3" fmla="*/ 261283 w 261282"/>
                              <a:gd name="connsiteY3" fmla="*/ 93357 h 191651"/>
                              <a:gd name="connsiteX4" fmla="*/ 43979 w 261282"/>
                              <a:gd name="connsiteY4" fmla="*/ 186696 h 191651"/>
                              <a:gd name="connsiteX5" fmla="*/ 21990 w 261282"/>
                              <a:gd name="connsiteY5" fmla="*/ 191652 h 191651"/>
                              <a:gd name="connsiteX6" fmla="*/ 0 w 261282"/>
                              <a:gd name="connsiteY6" fmla="*/ 186696 h 191651"/>
                              <a:gd name="connsiteX7" fmla="*/ 0 w 261282"/>
                              <a:gd name="connsiteY7" fmla="*/ 0 h 19165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261282" h="191651">
                                <a:moveTo>
                                  <a:pt x="0" y="0"/>
                                </a:moveTo>
                                <a:cubicBezTo>
                                  <a:pt x="7460" y="3061"/>
                                  <a:pt x="14665" y="4955"/>
                                  <a:pt x="21990" y="4955"/>
                                </a:cubicBezTo>
                                <a:cubicBezTo>
                                  <a:pt x="29059" y="4955"/>
                                  <a:pt x="36655" y="4008"/>
                                  <a:pt x="43997" y="0"/>
                                </a:cubicBezTo>
                                <a:lnTo>
                                  <a:pt x="261283" y="93357"/>
                                </a:lnTo>
                                <a:lnTo>
                                  <a:pt x="43979" y="186696"/>
                                </a:lnTo>
                                <a:cubicBezTo>
                                  <a:pt x="37181" y="189639"/>
                                  <a:pt x="29314" y="191652"/>
                                  <a:pt x="21990" y="191652"/>
                                </a:cubicBezTo>
                                <a:cubicBezTo>
                                  <a:pt x="14649" y="191652"/>
                                  <a:pt x="6273" y="189182"/>
                                  <a:pt x="0" y="186696"/>
                                </a:cubicBezTo>
                                <a:cubicBezTo>
                                  <a:pt x="0" y="124475"/>
                                  <a:pt x="0" y="62238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ru-UA" dirty="0"/>
                          </a:p>
                        </p:txBody>
                      </p:sp>
                      <p:sp>
                        <p:nvSpPr>
                          <p:cNvPr id="34" name="Полилиния 355">
                            <a:extLst>
                              <a:ext uri="{FF2B5EF4-FFF2-40B4-BE49-F238E27FC236}">
                                <a16:creationId xmlns:a16="http://schemas.microsoft.com/office/drawing/2014/main" id="{64C5EAAB-2B87-4A93-5C64-F91E35F4622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075127" y="3108243"/>
                            <a:ext cx="22007" cy="191651"/>
                          </a:xfrm>
                          <a:custGeom>
                            <a:avLst/>
                            <a:gdLst>
                              <a:gd name="connsiteX0" fmla="*/ 0 w 22007"/>
                              <a:gd name="connsiteY0" fmla="*/ 4955 h 191651"/>
                              <a:gd name="connsiteX1" fmla="*/ 0 w 22007"/>
                              <a:gd name="connsiteY1" fmla="*/ 4955 h 191651"/>
                              <a:gd name="connsiteX2" fmla="*/ 22007 w 22007"/>
                              <a:gd name="connsiteY2" fmla="*/ 0 h 191651"/>
                              <a:gd name="connsiteX3" fmla="*/ 22007 w 22007"/>
                              <a:gd name="connsiteY3" fmla="*/ 186696 h 191651"/>
                              <a:gd name="connsiteX4" fmla="*/ 21990 w 22007"/>
                              <a:gd name="connsiteY4" fmla="*/ 186696 h 191651"/>
                              <a:gd name="connsiteX5" fmla="*/ 0 w 22007"/>
                              <a:gd name="connsiteY5" fmla="*/ 191652 h 191651"/>
                              <a:gd name="connsiteX6" fmla="*/ 0 w 22007"/>
                              <a:gd name="connsiteY6" fmla="*/ 4955 h 19165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22007" h="191651">
                                <a:moveTo>
                                  <a:pt x="0" y="4955"/>
                                </a:moveTo>
                                <a:lnTo>
                                  <a:pt x="0" y="4955"/>
                                </a:lnTo>
                                <a:cubicBezTo>
                                  <a:pt x="7070" y="4955"/>
                                  <a:pt x="14665" y="4008"/>
                                  <a:pt x="22007" y="0"/>
                                </a:cubicBezTo>
                                <a:lnTo>
                                  <a:pt x="22007" y="186696"/>
                                </a:lnTo>
                                <a:lnTo>
                                  <a:pt x="21990" y="186696"/>
                                </a:lnTo>
                                <a:cubicBezTo>
                                  <a:pt x="15191" y="189639"/>
                                  <a:pt x="7341" y="191652"/>
                                  <a:pt x="0" y="191652"/>
                                </a:cubicBezTo>
                                <a:lnTo>
                                  <a:pt x="0" y="495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ru-UA"/>
                          </a:p>
                        </p:txBody>
                      </p:sp>
                      <p:sp>
                        <p:nvSpPr>
                          <p:cNvPr id="35" name="Полилиния 356">
                            <a:extLst>
                              <a:ext uri="{FF2B5EF4-FFF2-40B4-BE49-F238E27FC236}">
                                <a16:creationId xmlns:a16="http://schemas.microsoft.com/office/drawing/2014/main" id="{DBC4558F-8A7C-C7F7-8A79-968821265F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154219" y="3158236"/>
                            <a:ext cx="160200" cy="112180"/>
                          </a:xfrm>
                          <a:custGeom>
                            <a:avLst/>
                            <a:gdLst>
                              <a:gd name="connsiteX0" fmla="*/ 0 w 160200"/>
                              <a:gd name="connsiteY0" fmla="*/ 112180 h 112180"/>
                              <a:gd name="connsiteX1" fmla="*/ 160201 w 160200"/>
                              <a:gd name="connsiteY1" fmla="*/ 43363 h 112180"/>
                              <a:gd name="connsiteX2" fmla="*/ 59272 w 160200"/>
                              <a:gd name="connsiteY2" fmla="*/ 0 h 11218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160200" h="112180">
                                <a:moveTo>
                                  <a:pt x="0" y="112180"/>
                                </a:moveTo>
                                <a:lnTo>
                                  <a:pt x="160201" y="43363"/>
                                </a:lnTo>
                                <a:lnTo>
                                  <a:pt x="5927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ru-UA"/>
                          </a:p>
                        </p:txBody>
                      </p:sp>
                    </p:grpSp>
                    <p:sp>
                      <p:nvSpPr>
                        <p:cNvPr id="22" name="Полилиния 334">
                          <a:extLst>
                            <a:ext uri="{FF2B5EF4-FFF2-40B4-BE49-F238E27FC236}">
                              <a16:creationId xmlns:a16="http://schemas.microsoft.com/office/drawing/2014/main" id="{DC51A991-25BC-56E4-6600-C8D3E3CB00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3205" y="2909325"/>
                          <a:ext cx="33159" cy="536022"/>
                        </a:xfrm>
                        <a:custGeom>
                          <a:avLst/>
                          <a:gdLst>
                            <a:gd name="connsiteX0" fmla="*/ 0 w 33159"/>
                            <a:gd name="connsiteY0" fmla="*/ 0 h 536022"/>
                            <a:gd name="connsiteX1" fmla="*/ 33159 w 33159"/>
                            <a:gd name="connsiteY1" fmla="*/ 0 h 536022"/>
                            <a:gd name="connsiteX2" fmla="*/ 33159 w 33159"/>
                            <a:gd name="connsiteY2" fmla="*/ 522543 h 536022"/>
                            <a:gd name="connsiteX3" fmla="*/ 33159 w 33159"/>
                            <a:gd name="connsiteY3" fmla="*/ 529190 h 536022"/>
                            <a:gd name="connsiteX4" fmla="*/ 33013 w 33159"/>
                            <a:gd name="connsiteY4" fmla="*/ 529359 h 536022"/>
                            <a:gd name="connsiteX5" fmla="*/ 32991 w 33159"/>
                            <a:gd name="connsiteY5" fmla="*/ 529376 h 536022"/>
                            <a:gd name="connsiteX6" fmla="*/ 32815 w 33159"/>
                            <a:gd name="connsiteY6" fmla="*/ 529562 h 536022"/>
                            <a:gd name="connsiteX7" fmla="*/ 32761 w 33159"/>
                            <a:gd name="connsiteY7" fmla="*/ 529630 h 536022"/>
                            <a:gd name="connsiteX8" fmla="*/ 32630 w 33159"/>
                            <a:gd name="connsiteY8" fmla="*/ 529748 h 536022"/>
                            <a:gd name="connsiteX9" fmla="*/ 32495 w 33159"/>
                            <a:gd name="connsiteY9" fmla="*/ 529883 h 536022"/>
                            <a:gd name="connsiteX10" fmla="*/ 32445 w 33159"/>
                            <a:gd name="connsiteY10" fmla="*/ 529934 h 536022"/>
                            <a:gd name="connsiteX11" fmla="*/ 32252 w 33159"/>
                            <a:gd name="connsiteY11" fmla="*/ 530120 h 536022"/>
                            <a:gd name="connsiteX12" fmla="*/ 31850 w 33159"/>
                            <a:gd name="connsiteY12" fmla="*/ 530475 h 536022"/>
                            <a:gd name="connsiteX13" fmla="*/ 31645 w 33159"/>
                            <a:gd name="connsiteY13" fmla="*/ 530661 h 536022"/>
                            <a:gd name="connsiteX14" fmla="*/ 31638 w 33159"/>
                            <a:gd name="connsiteY14" fmla="*/ 530661 h 536022"/>
                            <a:gd name="connsiteX15" fmla="*/ 31433 w 33159"/>
                            <a:gd name="connsiteY15" fmla="*/ 530831 h 536022"/>
                            <a:gd name="connsiteX16" fmla="*/ 31330 w 33159"/>
                            <a:gd name="connsiteY16" fmla="*/ 530898 h 536022"/>
                            <a:gd name="connsiteX17" fmla="*/ 31216 w 33159"/>
                            <a:gd name="connsiteY17" fmla="*/ 531000 h 536022"/>
                            <a:gd name="connsiteX18" fmla="*/ 31018 w 33159"/>
                            <a:gd name="connsiteY18" fmla="*/ 531152 h 536022"/>
                            <a:gd name="connsiteX19" fmla="*/ 30996 w 33159"/>
                            <a:gd name="connsiteY19" fmla="*/ 531169 h 536022"/>
                            <a:gd name="connsiteX20" fmla="*/ 30769 w 33159"/>
                            <a:gd name="connsiteY20" fmla="*/ 531321 h 536022"/>
                            <a:gd name="connsiteX21" fmla="*/ 30691 w 33159"/>
                            <a:gd name="connsiteY21" fmla="*/ 531388 h 536022"/>
                            <a:gd name="connsiteX22" fmla="*/ 30536 w 33159"/>
                            <a:gd name="connsiteY22" fmla="*/ 531490 h 536022"/>
                            <a:gd name="connsiteX23" fmla="*/ 30355 w 33159"/>
                            <a:gd name="connsiteY23" fmla="*/ 531625 h 536022"/>
                            <a:gd name="connsiteX24" fmla="*/ 30301 w 33159"/>
                            <a:gd name="connsiteY24" fmla="*/ 531659 h 536022"/>
                            <a:gd name="connsiteX25" fmla="*/ 30063 w 33159"/>
                            <a:gd name="connsiteY25" fmla="*/ 531811 h 536022"/>
                            <a:gd name="connsiteX26" fmla="*/ 30013 w 33159"/>
                            <a:gd name="connsiteY26" fmla="*/ 531845 h 536022"/>
                            <a:gd name="connsiteX27" fmla="*/ 29819 w 33159"/>
                            <a:gd name="connsiteY27" fmla="*/ 531980 h 536022"/>
                            <a:gd name="connsiteX28" fmla="*/ 29662 w 33159"/>
                            <a:gd name="connsiteY28" fmla="*/ 532082 h 536022"/>
                            <a:gd name="connsiteX29" fmla="*/ 29570 w 33159"/>
                            <a:gd name="connsiteY29" fmla="*/ 532133 h 536022"/>
                            <a:gd name="connsiteX30" fmla="*/ 29316 w 33159"/>
                            <a:gd name="connsiteY30" fmla="*/ 532285 h 536022"/>
                            <a:gd name="connsiteX31" fmla="*/ 29294 w 33159"/>
                            <a:gd name="connsiteY31" fmla="*/ 532302 h 536022"/>
                            <a:gd name="connsiteX32" fmla="*/ 29060 w 33159"/>
                            <a:gd name="connsiteY32" fmla="*/ 532437 h 536022"/>
                            <a:gd name="connsiteX33" fmla="*/ 28927 w 33159"/>
                            <a:gd name="connsiteY33" fmla="*/ 532505 h 536022"/>
                            <a:gd name="connsiteX34" fmla="*/ 28799 w 33159"/>
                            <a:gd name="connsiteY34" fmla="*/ 532572 h 536022"/>
                            <a:gd name="connsiteX35" fmla="*/ 28548 w 33159"/>
                            <a:gd name="connsiteY35" fmla="*/ 532725 h 536022"/>
                            <a:gd name="connsiteX36" fmla="*/ 28534 w 33159"/>
                            <a:gd name="connsiteY36" fmla="*/ 532725 h 536022"/>
                            <a:gd name="connsiteX37" fmla="*/ 28261 w 33159"/>
                            <a:gd name="connsiteY37" fmla="*/ 532860 h 536022"/>
                            <a:gd name="connsiteX38" fmla="*/ 28161 w 33159"/>
                            <a:gd name="connsiteY38" fmla="*/ 532928 h 536022"/>
                            <a:gd name="connsiteX39" fmla="*/ 27990 w 33159"/>
                            <a:gd name="connsiteY39" fmla="*/ 533012 h 536022"/>
                            <a:gd name="connsiteX40" fmla="*/ 27763 w 33159"/>
                            <a:gd name="connsiteY40" fmla="*/ 533114 h 536022"/>
                            <a:gd name="connsiteX41" fmla="*/ 27712 w 33159"/>
                            <a:gd name="connsiteY41" fmla="*/ 533147 h 536022"/>
                            <a:gd name="connsiteX42" fmla="*/ 27432 w 33159"/>
                            <a:gd name="connsiteY42" fmla="*/ 533283 h 536022"/>
                            <a:gd name="connsiteX43" fmla="*/ 27359 w 33159"/>
                            <a:gd name="connsiteY43" fmla="*/ 533317 h 536022"/>
                            <a:gd name="connsiteX44" fmla="*/ 27151 w 33159"/>
                            <a:gd name="connsiteY44" fmla="*/ 533401 h 536022"/>
                            <a:gd name="connsiteX45" fmla="*/ 26949 w 33159"/>
                            <a:gd name="connsiteY45" fmla="*/ 533503 h 536022"/>
                            <a:gd name="connsiteX46" fmla="*/ 26859 w 33159"/>
                            <a:gd name="connsiteY46" fmla="*/ 533537 h 536022"/>
                            <a:gd name="connsiteX47" fmla="*/ 26566 w 33159"/>
                            <a:gd name="connsiteY47" fmla="*/ 533655 h 536022"/>
                            <a:gd name="connsiteX48" fmla="*/ 26528 w 33159"/>
                            <a:gd name="connsiteY48" fmla="*/ 533672 h 536022"/>
                            <a:gd name="connsiteX49" fmla="*/ 26269 w 33159"/>
                            <a:gd name="connsiteY49" fmla="*/ 533790 h 536022"/>
                            <a:gd name="connsiteX50" fmla="*/ 26103 w 33159"/>
                            <a:gd name="connsiteY50" fmla="*/ 533858 h 536022"/>
                            <a:gd name="connsiteX51" fmla="*/ 25967 w 33159"/>
                            <a:gd name="connsiteY51" fmla="*/ 533908 h 536022"/>
                            <a:gd name="connsiteX52" fmla="*/ 25669 w 33159"/>
                            <a:gd name="connsiteY52" fmla="*/ 534027 h 536022"/>
                            <a:gd name="connsiteX53" fmla="*/ 25665 w 33159"/>
                            <a:gd name="connsiteY53" fmla="*/ 534027 h 536022"/>
                            <a:gd name="connsiteX54" fmla="*/ 25359 w 33159"/>
                            <a:gd name="connsiteY54" fmla="*/ 534128 h 536022"/>
                            <a:gd name="connsiteX55" fmla="*/ 25225 w 33159"/>
                            <a:gd name="connsiteY55" fmla="*/ 534179 h 536022"/>
                            <a:gd name="connsiteX56" fmla="*/ 25050 w 33159"/>
                            <a:gd name="connsiteY56" fmla="*/ 534247 h 536022"/>
                            <a:gd name="connsiteX57" fmla="*/ 24779 w 33159"/>
                            <a:gd name="connsiteY57" fmla="*/ 534348 h 536022"/>
                            <a:gd name="connsiteX58" fmla="*/ 24736 w 33159"/>
                            <a:gd name="connsiteY58" fmla="*/ 534348 h 536022"/>
                            <a:gd name="connsiteX59" fmla="*/ 24418 w 33159"/>
                            <a:gd name="connsiteY59" fmla="*/ 534467 h 536022"/>
                            <a:gd name="connsiteX60" fmla="*/ 24323 w 33159"/>
                            <a:gd name="connsiteY60" fmla="*/ 534484 h 536022"/>
                            <a:gd name="connsiteX61" fmla="*/ 24099 w 33159"/>
                            <a:gd name="connsiteY61" fmla="*/ 534568 h 536022"/>
                            <a:gd name="connsiteX62" fmla="*/ 23860 w 33159"/>
                            <a:gd name="connsiteY62" fmla="*/ 534636 h 536022"/>
                            <a:gd name="connsiteX63" fmla="*/ 23777 w 33159"/>
                            <a:gd name="connsiteY63" fmla="*/ 534669 h 536022"/>
                            <a:gd name="connsiteX64" fmla="*/ 23448 w 33159"/>
                            <a:gd name="connsiteY64" fmla="*/ 534754 h 536022"/>
                            <a:gd name="connsiteX65" fmla="*/ 23392 w 33159"/>
                            <a:gd name="connsiteY65" fmla="*/ 534771 h 536022"/>
                            <a:gd name="connsiteX66" fmla="*/ 23119 w 33159"/>
                            <a:gd name="connsiteY66" fmla="*/ 534856 h 536022"/>
                            <a:gd name="connsiteX67" fmla="*/ 22914 w 33159"/>
                            <a:gd name="connsiteY67" fmla="*/ 534906 h 536022"/>
                            <a:gd name="connsiteX68" fmla="*/ 22783 w 33159"/>
                            <a:gd name="connsiteY68" fmla="*/ 534940 h 536022"/>
                            <a:gd name="connsiteX69" fmla="*/ 22448 w 33159"/>
                            <a:gd name="connsiteY69" fmla="*/ 535025 h 536022"/>
                            <a:gd name="connsiteX70" fmla="*/ 22436 w 33159"/>
                            <a:gd name="connsiteY70" fmla="*/ 535025 h 536022"/>
                            <a:gd name="connsiteX71" fmla="*/ 22108 w 33159"/>
                            <a:gd name="connsiteY71" fmla="*/ 535109 h 536022"/>
                            <a:gd name="connsiteX72" fmla="*/ 21949 w 33159"/>
                            <a:gd name="connsiteY72" fmla="*/ 535143 h 536022"/>
                            <a:gd name="connsiteX73" fmla="*/ 21768 w 33159"/>
                            <a:gd name="connsiteY73" fmla="*/ 535194 h 536022"/>
                            <a:gd name="connsiteX74" fmla="*/ 21451 w 33159"/>
                            <a:gd name="connsiteY74" fmla="*/ 535261 h 536022"/>
                            <a:gd name="connsiteX75" fmla="*/ 21422 w 33159"/>
                            <a:gd name="connsiteY75" fmla="*/ 535261 h 536022"/>
                            <a:gd name="connsiteX76" fmla="*/ 21076 w 33159"/>
                            <a:gd name="connsiteY76" fmla="*/ 535329 h 536022"/>
                            <a:gd name="connsiteX77" fmla="*/ 20954 w 33159"/>
                            <a:gd name="connsiteY77" fmla="*/ 535363 h 536022"/>
                            <a:gd name="connsiteX78" fmla="*/ 20725 w 33159"/>
                            <a:gd name="connsiteY78" fmla="*/ 535414 h 536022"/>
                            <a:gd name="connsiteX79" fmla="*/ 20452 w 33159"/>
                            <a:gd name="connsiteY79" fmla="*/ 535448 h 536022"/>
                            <a:gd name="connsiteX80" fmla="*/ 20376 w 33159"/>
                            <a:gd name="connsiteY80" fmla="*/ 535465 h 536022"/>
                            <a:gd name="connsiteX81" fmla="*/ 20018 w 33159"/>
                            <a:gd name="connsiteY81" fmla="*/ 535532 h 536022"/>
                            <a:gd name="connsiteX82" fmla="*/ 19940 w 33159"/>
                            <a:gd name="connsiteY82" fmla="*/ 535549 h 536022"/>
                            <a:gd name="connsiteX83" fmla="*/ 19660 w 33159"/>
                            <a:gd name="connsiteY83" fmla="*/ 535600 h 536022"/>
                            <a:gd name="connsiteX84" fmla="*/ 19426 w 33159"/>
                            <a:gd name="connsiteY84" fmla="*/ 535634 h 536022"/>
                            <a:gd name="connsiteX85" fmla="*/ 19299 w 33159"/>
                            <a:gd name="connsiteY85" fmla="*/ 535651 h 536022"/>
                            <a:gd name="connsiteX86" fmla="*/ 18936 w 33159"/>
                            <a:gd name="connsiteY86" fmla="*/ 535701 h 536022"/>
                            <a:gd name="connsiteX87" fmla="*/ 18907 w 33159"/>
                            <a:gd name="connsiteY87" fmla="*/ 535701 h 536022"/>
                            <a:gd name="connsiteX88" fmla="*/ 18572 w 33159"/>
                            <a:gd name="connsiteY88" fmla="*/ 535752 h 536022"/>
                            <a:gd name="connsiteX89" fmla="*/ 18382 w 33159"/>
                            <a:gd name="connsiteY89" fmla="*/ 535769 h 536022"/>
                            <a:gd name="connsiteX90" fmla="*/ 18206 w 33159"/>
                            <a:gd name="connsiteY90" fmla="*/ 535786 h 536022"/>
                            <a:gd name="connsiteX91" fmla="*/ 17853 w 33159"/>
                            <a:gd name="connsiteY91" fmla="*/ 535836 h 536022"/>
                            <a:gd name="connsiteX92" fmla="*/ 17839 w 33159"/>
                            <a:gd name="connsiteY92" fmla="*/ 535836 h 536022"/>
                            <a:gd name="connsiteX93" fmla="*/ 17463 w 33159"/>
                            <a:gd name="connsiteY93" fmla="*/ 535871 h 536022"/>
                            <a:gd name="connsiteX94" fmla="*/ 17321 w 33159"/>
                            <a:gd name="connsiteY94" fmla="*/ 535887 h 536022"/>
                            <a:gd name="connsiteX95" fmla="*/ 17092 w 33159"/>
                            <a:gd name="connsiteY95" fmla="*/ 535904 h 536022"/>
                            <a:gd name="connsiteX96" fmla="*/ 16781 w 33159"/>
                            <a:gd name="connsiteY96" fmla="*/ 535921 h 536022"/>
                            <a:gd name="connsiteX97" fmla="*/ 16715 w 33159"/>
                            <a:gd name="connsiteY97" fmla="*/ 535938 h 536022"/>
                            <a:gd name="connsiteX98" fmla="*/ 16337 w 33159"/>
                            <a:gd name="connsiteY98" fmla="*/ 535955 h 536022"/>
                            <a:gd name="connsiteX99" fmla="*/ 16237 w 33159"/>
                            <a:gd name="connsiteY99" fmla="*/ 535972 h 536022"/>
                            <a:gd name="connsiteX100" fmla="*/ 15691 w 33159"/>
                            <a:gd name="connsiteY100" fmla="*/ 535989 h 536022"/>
                            <a:gd name="connsiteX101" fmla="*/ 15578 w 33159"/>
                            <a:gd name="connsiteY101" fmla="*/ 536006 h 536022"/>
                            <a:gd name="connsiteX102" fmla="*/ 15194 w 33159"/>
                            <a:gd name="connsiteY102" fmla="*/ 536006 h 536022"/>
                            <a:gd name="connsiteX103" fmla="*/ 15142 w 33159"/>
                            <a:gd name="connsiteY103" fmla="*/ 536006 h 536022"/>
                            <a:gd name="connsiteX104" fmla="*/ 14806 w 33159"/>
                            <a:gd name="connsiteY104" fmla="*/ 536023 h 536022"/>
                            <a:gd name="connsiteX105" fmla="*/ 14591 w 33159"/>
                            <a:gd name="connsiteY105" fmla="*/ 536023 h 536022"/>
                            <a:gd name="connsiteX106" fmla="*/ 14420 w 33159"/>
                            <a:gd name="connsiteY106" fmla="*/ 536023 h 536022"/>
                            <a:gd name="connsiteX107" fmla="*/ 14031 w 33159"/>
                            <a:gd name="connsiteY107" fmla="*/ 536023 h 536022"/>
                            <a:gd name="connsiteX108" fmla="*/ 13780 w 33159"/>
                            <a:gd name="connsiteY108" fmla="*/ 536023 h 536022"/>
                            <a:gd name="connsiteX109" fmla="*/ 13533 w 33159"/>
                            <a:gd name="connsiteY109" fmla="*/ 536023 h 536022"/>
                            <a:gd name="connsiteX110" fmla="*/ 13475 w 33159"/>
                            <a:gd name="connsiteY110" fmla="*/ 536023 h 536022"/>
                            <a:gd name="connsiteX111" fmla="*/ 13282 w 33159"/>
                            <a:gd name="connsiteY111" fmla="*/ 536023 h 536022"/>
                            <a:gd name="connsiteX112" fmla="*/ 13029 w 33159"/>
                            <a:gd name="connsiteY112" fmla="*/ 536023 h 536022"/>
                            <a:gd name="connsiteX113" fmla="*/ 12918 w 33159"/>
                            <a:gd name="connsiteY113" fmla="*/ 536006 h 536022"/>
                            <a:gd name="connsiteX114" fmla="*/ 12785 w 33159"/>
                            <a:gd name="connsiteY114" fmla="*/ 536006 h 536022"/>
                            <a:gd name="connsiteX115" fmla="*/ 12538 w 33159"/>
                            <a:gd name="connsiteY115" fmla="*/ 536006 h 536022"/>
                            <a:gd name="connsiteX116" fmla="*/ 12370 w 33159"/>
                            <a:gd name="connsiteY116" fmla="*/ 535989 h 536022"/>
                            <a:gd name="connsiteX117" fmla="*/ 12290 w 33159"/>
                            <a:gd name="connsiteY117" fmla="*/ 535989 h 536022"/>
                            <a:gd name="connsiteX118" fmla="*/ 12044 w 33159"/>
                            <a:gd name="connsiteY118" fmla="*/ 535972 h 536022"/>
                            <a:gd name="connsiteX119" fmla="*/ 11822 w 33159"/>
                            <a:gd name="connsiteY119" fmla="*/ 535972 h 536022"/>
                            <a:gd name="connsiteX120" fmla="*/ 11800 w 33159"/>
                            <a:gd name="connsiteY120" fmla="*/ 535972 h 536022"/>
                            <a:gd name="connsiteX121" fmla="*/ 11556 w 33159"/>
                            <a:gd name="connsiteY121" fmla="*/ 535955 h 536022"/>
                            <a:gd name="connsiteX122" fmla="*/ 11312 w 33159"/>
                            <a:gd name="connsiteY122" fmla="*/ 535938 h 536022"/>
                            <a:gd name="connsiteX123" fmla="*/ 11280 w 33159"/>
                            <a:gd name="connsiteY123" fmla="*/ 535921 h 536022"/>
                            <a:gd name="connsiteX124" fmla="*/ 11069 w 33159"/>
                            <a:gd name="connsiteY124" fmla="*/ 535904 h 536022"/>
                            <a:gd name="connsiteX125" fmla="*/ 10829 w 33159"/>
                            <a:gd name="connsiteY125" fmla="*/ 535887 h 536022"/>
                            <a:gd name="connsiteX126" fmla="*/ 10741 w 33159"/>
                            <a:gd name="connsiteY126" fmla="*/ 535887 h 536022"/>
                            <a:gd name="connsiteX127" fmla="*/ 10588 w 33159"/>
                            <a:gd name="connsiteY127" fmla="*/ 535871 h 536022"/>
                            <a:gd name="connsiteX128" fmla="*/ 10347 w 33159"/>
                            <a:gd name="connsiteY128" fmla="*/ 535836 h 536022"/>
                            <a:gd name="connsiteX129" fmla="*/ 10208 w 33159"/>
                            <a:gd name="connsiteY129" fmla="*/ 535836 h 536022"/>
                            <a:gd name="connsiteX130" fmla="*/ 10108 w 33159"/>
                            <a:gd name="connsiteY130" fmla="*/ 535820 h 536022"/>
                            <a:gd name="connsiteX131" fmla="*/ 9871 w 33159"/>
                            <a:gd name="connsiteY131" fmla="*/ 535803 h 536022"/>
                            <a:gd name="connsiteX132" fmla="*/ 9678 w 33159"/>
                            <a:gd name="connsiteY132" fmla="*/ 535769 h 536022"/>
                            <a:gd name="connsiteX133" fmla="*/ 9635 w 33159"/>
                            <a:gd name="connsiteY133" fmla="*/ 535769 h 536022"/>
                            <a:gd name="connsiteX134" fmla="*/ 9398 w 33159"/>
                            <a:gd name="connsiteY134" fmla="*/ 535735 h 536022"/>
                            <a:gd name="connsiteX135" fmla="*/ 9162 w 33159"/>
                            <a:gd name="connsiteY135" fmla="*/ 535701 h 536022"/>
                            <a:gd name="connsiteX136" fmla="*/ 9154 w 33159"/>
                            <a:gd name="connsiteY136" fmla="*/ 535701 h 536022"/>
                            <a:gd name="connsiteX137" fmla="*/ 8930 w 33159"/>
                            <a:gd name="connsiteY137" fmla="*/ 535667 h 536022"/>
                            <a:gd name="connsiteX138" fmla="*/ 8694 w 33159"/>
                            <a:gd name="connsiteY138" fmla="*/ 535634 h 536022"/>
                            <a:gd name="connsiteX139" fmla="*/ 8465 w 33159"/>
                            <a:gd name="connsiteY139" fmla="*/ 535600 h 536022"/>
                            <a:gd name="connsiteX140" fmla="*/ 8231 w 33159"/>
                            <a:gd name="connsiteY140" fmla="*/ 535566 h 536022"/>
                            <a:gd name="connsiteX141" fmla="*/ 8121 w 33159"/>
                            <a:gd name="connsiteY141" fmla="*/ 535549 h 536022"/>
                            <a:gd name="connsiteX142" fmla="*/ 8002 w 33159"/>
                            <a:gd name="connsiteY142" fmla="*/ 535532 h 536022"/>
                            <a:gd name="connsiteX143" fmla="*/ 7772 w 33159"/>
                            <a:gd name="connsiteY143" fmla="*/ 535481 h 536022"/>
                            <a:gd name="connsiteX144" fmla="*/ 7609 w 33159"/>
                            <a:gd name="connsiteY144" fmla="*/ 535448 h 536022"/>
                            <a:gd name="connsiteX145" fmla="*/ 7546 w 33159"/>
                            <a:gd name="connsiteY145" fmla="*/ 535448 h 536022"/>
                            <a:gd name="connsiteX146" fmla="*/ 7321 w 33159"/>
                            <a:gd name="connsiteY146" fmla="*/ 535397 h 536022"/>
                            <a:gd name="connsiteX147" fmla="*/ 7107 w 33159"/>
                            <a:gd name="connsiteY147" fmla="*/ 535363 h 536022"/>
                            <a:gd name="connsiteX148" fmla="*/ 7094 w 33159"/>
                            <a:gd name="connsiteY148" fmla="*/ 535363 h 536022"/>
                            <a:gd name="connsiteX149" fmla="*/ 6870 w 33159"/>
                            <a:gd name="connsiteY149" fmla="*/ 535312 h 536022"/>
                            <a:gd name="connsiteX150" fmla="*/ 6644 w 33159"/>
                            <a:gd name="connsiteY150" fmla="*/ 535261 h 536022"/>
                            <a:gd name="connsiteX151" fmla="*/ 6609 w 33159"/>
                            <a:gd name="connsiteY151" fmla="*/ 535261 h 536022"/>
                            <a:gd name="connsiteX152" fmla="*/ 6424 w 33159"/>
                            <a:gd name="connsiteY152" fmla="*/ 535211 h 536022"/>
                            <a:gd name="connsiteX153" fmla="*/ 6202 w 33159"/>
                            <a:gd name="connsiteY153" fmla="*/ 535160 h 536022"/>
                            <a:gd name="connsiteX154" fmla="*/ 6114 w 33159"/>
                            <a:gd name="connsiteY154" fmla="*/ 535143 h 536022"/>
                            <a:gd name="connsiteX155" fmla="*/ 5978 w 33159"/>
                            <a:gd name="connsiteY155" fmla="*/ 535109 h 536022"/>
                            <a:gd name="connsiteX156" fmla="*/ 5761 w 33159"/>
                            <a:gd name="connsiteY156" fmla="*/ 535059 h 536022"/>
                            <a:gd name="connsiteX157" fmla="*/ 5625 w 33159"/>
                            <a:gd name="connsiteY157" fmla="*/ 535025 h 536022"/>
                            <a:gd name="connsiteX158" fmla="*/ 5546 w 33159"/>
                            <a:gd name="connsiteY158" fmla="*/ 535008 h 536022"/>
                            <a:gd name="connsiteX159" fmla="*/ 5329 w 33159"/>
                            <a:gd name="connsiteY159" fmla="*/ 534957 h 536022"/>
                            <a:gd name="connsiteX160" fmla="*/ 5113 w 33159"/>
                            <a:gd name="connsiteY160" fmla="*/ 534889 h 536022"/>
                            <a:gd name="connsiteX161" fmla="*/ 4900 w 33159"/>
                            <a:gd name="connsiteY161" fmla="*/ 534839 h 536022"/>
                            <a:gd name="connsiteX162" fmla="*/ 4686 w 33159"/>
                            <a:gd name="connsiteY162" fmla="*/ 534771 h 536022"/>
                            <a:gd name="connsiteX163" fmla="*/ 4474 w 33159"/>
                            <a:gd name="connsiteY163" fmla="*/ 534720 h 536022"/>
                            <a:gd name="connsiteX164" fmla="*/ 4266 w 33159"/>
                            <a:gd name="connsiteY164" fmla="*/ 534653 h 536022"/>
                            <a:gd name="connsiteX165" fmla="*/ 4201 w 33159"/>
                            <a:gd name="connsiteY165" fmla="*/ 534636 h 536022"/>
                            <a:gd name="connsiteX166" fmla="*/ 4055 w 33159"/>
                            <a:gd name="connsiteY166" fmla="*/ 534585 h 536022"/>
                            <a:gd name="connsiteX167" fmla="*/ 3847 w 33159"/>
                            <a:gd name="connsiteY167" fmla="*/ 534517 h 536022"/>
                            <a:gd name="connsiteX168" fmla="*/ 3738 w 33159"/>
                            <a:gd name="connsiteY168" fmla="*/ 534484 h 536022"/>
                            <a:gd name="connsiteX169" fmla="*/ 3643 w 33159"/>
                            <a:gd name="connsiteY169" fmla="*/ 534467 h 536022"/>
                            <a:gd name="connsiteX170" fmla="*/ 3437 w 33159"/>
                            <a:gd name="connsiteY170" fmla="*/ 534399 h 536022"/>
                            <a:gd name="connsiteX171" fmla="*/ 3235 w 33159"/>
                            <a:gd name="connsiteY171" fmla="*/ 534331 h 536022"/>
                            <a:gd name="connsiteX172" fmla="*/ 3031 w 33159"/>
                            <a:gd name="connsiteY172" fmla="*/ 534247 h 536022"/>
                            <a:gd name="connsiteX173" fmla="*/ 2836 w 33159"/>
                            <a:gd name="connsiteY173" fmla="*/ 534179 h 536022"/>
                            <a:gd name="connsiteX174" fmla="*/ 2833 w 33159"/>
                            <a:gd name="connsiteY174" fmla="*/ 534179 h 536022"/>
                            <a:gd name="connsiteX175" fmla="*/ 2631 w 33159"/>
                            <a:gd name="connsiteY175" fmla="*/ 534112 h 536022"/>
                            <a:gd name="connsiteX176" fmla="*/ 2433 w 33159"/>
                            <a:gd name="connsiteY176" fmla="*/ 534027 h 536022"/>
                            <a:gd name="connsiteX177" fmla="*/ 2238 w 33159"/>
                            <a:gd name="connsiteY177" fmla="*/ 533959 h 536022"/>
                            <a:gd name="connsiteX178" fmla="*/ 2041 w 33159"/>
                            <a:gd name="connsiteY178" fmla="*/ 533875 h 536022"/>
                            <a:gd name="connsiteX179" fmla="*/ 1278 w 33159"/>
                            <a:gd name="connsiteY179" fmla="*/ 533570 h 536022"/>
                            <a:gd name="connsiteX180" fmla="*/ 1116 w 33159"/>
                            <a:gd name="connsiteY180" fmla="*/ 533503 h 536022"/>
                            <a:gd name="connsiteX181" fmla="*/ 1094 w 33159"/>
                            <a:gd name="connsiteY181" fmla="*/ 533486 h 536022"/>
                            <a:gd name="connsiteX182" fmla="*/ 905 w 33159"/>
                            <a:gd name="connsiteY182" fmla="*/ 533401 h 536022"/>
                            <a:gd name="connsiteX183" fmla="*/ 721 w 33159"/>
                            <a:gd name="connsiteY183" fmla="*/ 533317 h 536022"/>
                            <a:gd name="connsiteX184" fmla="*/ 539 w 33159"/>
                            <a:gd name="connsiteY184" fmla="*/ 533232 h 536022"/>
                            <a:gd name="connsiteX185" fmla="*/ 359 w 33159"/>
                            <a:gd name="connsiteY185" fmla="*/ 533147 h 536022"/>
                            <a:gd name="connsiteX186" fmla="*/ 180 w 33159"/>
                            <a:gd name="connsiteY186" fmla="*/ 533063 h 536022"/>
                            <a:gd name="connsiteX187" fmla="*/ 0 w 33159"/>
                            <a:gd name="connsiteY187" fmla="*/ 532961 h 536022"/>
                            <a:gd name="connsiteX188" fmla="*/ 0 w 33159"/>
                            <a:gd name="connsiteY188" fmla="*/ 522222 h 5360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</a:cxnLst>
                          <a:rect l="l" t="t" r="r" b="b"/>
                          <a:pathLst>
                            <a:path w="33159" h="536022">
                              <a:moveTo>
                                <a:pt x="0" y="0"/>
                              </a:moveTo>
                              <a:lnTo>
                                <a:pt x="33159" y="0"/>
                              </a:lnTo>
                              <a:lnTo>
                                <a:pt x="33159" y="522543"/>
                              </a:lnTo>
                              <a:lnTo>
                                <a:pt x="33159" y="529190"/>
                              </a:lnTo>
                              <a:lnTo>
                                <a:pt x="33013" y="529359"/>
                              </a:lnTo>
                              <a:lnTo>
                                <a:pt x="32991" y="529376"/>
                              </a:lnTo>
                              <a:lnTo>
                                <a:pt x="32815" y="529562"/>
                              </a:lnTo>
                              <a:lnTo>
                                <a:pt x="32761" y="529630"/>
                              </a:lnTo>
                              <a:lnTo>
                                <a:pt x="32630" y="529748"/>
                              </a:lnTo>
                              <a:lnTo>
                                <a:pt x="32495" y="529883"/>
                              </a:lnTo>
                              <a:lnTo>
                                <a:pt x="32445" y="529934"/>
                              </a:lnTo>
                              <a:lnTo>
                                <a:pt x="32252" y="530120"/>
                              </a:lnTo>
                              <a:lnTo>
                                <a:pt x="31850" y="530475"/>
                              </a:lnTo>
                              <a:lnTo>
                                <a:pt x="31645" y="530661"/>
                              </a:lnTo>
                              <a:lnTo>
                                <a:pt x="31638" y="530661"/>
                              </a:lnTo>
                              <a:lnTo>
                                <a:pt x="31433" y="530831"/>
                              </a:lnTo>
                              <a:lnTo>
                                <a:pt x="31330" y="530898"/>
                              </a:lnTo>
                              <a:lnTo>
                                <a:pt x="31216" y="531000"/>
                              </a:lnTo>
                              <a:lnTo>
                                <a:pt x="31018" y="531152"/>
                              </a:lnTo>
                              <a:lnTo>
                                <a:pt x="30996" y="531169"/>
                              </a:lnTo>
                              <a:lnTo>
                                <a:pt x="30769" y="531321"/>
                              </a:lnTo>
                              <a:lnTo>
                                <a:pt x="30691" y="531388"/>
                              </a:lnTo>
                              <a:lnTo>
                                <a:pt x="30536" y="531490"/>
                              </a:lnTo>
                              <a:lnTo>
                                <a:pt x="30355" y="531625"/>
                              </a:lnTo>
                              <a:lnTo>
                                <a:pt x="30301" y="531659"/>
                              </a:lnTo>
                              <a:lnTo>
                                <a:pt x="30063" y="531811"/>
                              </a:lnTo>
                              <a:lnTo>
                                <a:pt x="30013" y="531845"/>
                              </a:lnTo>
                              <a:lnTo>
                                <a:pt x="29819" y="531980"/>
                              </a:lnTo>
                              <a:lnTo>
                                <a:pt x="29662" y="532082"/>
                              </a:lnTo>
                              <a:lnTo>
                                <a:pt x="29570" y="532133"/>
                              </a:lnTo>
                              <a:lnTo>
                                <a:pt x="29316" y="532285"/>
                              </a:lnTo>
                              <a:lnTo>
                                <a:pt x="29294" y="532302"/>
                              </a:lnTo>
                              <a:lnTo>
                                <a:pt x="29060" y="532437"/>
                              </a:lnTo>
                              <a:lnTo>
                                <a:pt x="28927" y="532505"/>
                              </a:lnTo>
                              <a:lnTo>
                                <a:pt x="28799" y="532572"/>
                              </a:lnTo>
                              <a:lnTo>
                                <a:pt x="28548" y="532725"/>
                              </a:lnTo>
                              <a:lnTo>
                                <a:pt x="28534" y="532725"/>
                              </a:lnTo>
                              <a:lnTo>
                                <a:pt x="28261" y="532860"/>
                              </a:lnTo>
                              <a:lnTo>
                                <a:pt x="28161" y="532928"/>
                              </a:lnTo>
                              <a:lnTo>
                                <a:pt x="27990" y="533012"/>
                              </a:lnTo>
                              <a:lnTo>
                                <a:pt x="27763" y="533114"/>
                              </a:lnTo>
                              <a:lnTo>
                                <a:pt x="27712" y="533147"/>
                              </a:lnTo>
                              <a:lnTo>
                                <a:pt x="27432" y="533283"/>
                              </a:lnTo>
                              <a:lnTo>
                                <a:pt x="27359" y="533317"/>
                              </a:lnTo>
                              <a:lnTo>
                                <a:pt x="27151" y="533401"/>
                              </a:lnTo>
                              <a:lnTo>
                                <a:pt x="26949" y="533503"/>
                              </a:lnTo>
                              <a:lnTo>
                                <a:pt x="26859" y="533537"/>
                              </a:lnTo>
                              <a:lnTo>
                                <a:pt x="26566" y="533655"/>
                              </a:lnTo>
                              <a:lnTo>
                                <a:pt x="26528" y="533672"/>
                              </a:lnTo>
                              <a:lnTo>
                                <a:pt x="26269" y="533790"/>
                              </a:lnTo>
                              <a:lnTo>
                                <a:pt x="26103" y="533858"/>
                              </a:lnTo>
                              <a:lnTo>
                                <a:pt x="25967" y="533908"/>
                              </a:lnTo>
                              <a:lnTo>
                                <a:pt x="25669" y="534027"/>
                              </a:lnTo>
                              <a:lnTo>
                                <a:pt x="25665" y="534027"/>
                              </a:lnTo>
                              <a:lnTo>
                                <a:pt x="25359" y="534128"/>
                              </a:lnTo>
                              <a:lnTo>
                                <a:pt x="25225" y="534179"/>
                              </a:lnTo>
                              <a:lnTo>
                                <a:pt x="25050" y="534247"/>
                              </a:lnTo>
                              <a:lnTo>
                                <a:pt x="24779" y="534348"/>
                              </a:lnTo>
                              <a:lnTo>
                                <a:pt x="24736" y="534348"/>
                              </a:lnTo>
                              <a:lnTo>
                                <a:pt x="24418" y="534467"/>
                              </a:lnTo>
                              <a:lnTo>
                                <a:pt x="24323" y="534484"/>
                              </a:lnTo>
                              <a:lnTo>
                                <a:pt x="24099" y="534568"/>
                              </a:lnTo>
                              <a:lnTo>
                                <a:pt x="23860" y="534636"/>
                              </a:lnTo>
                              <a:lnTo>
                                <a:pt x="23777" y="534669"/>
                              </a:lnTo>
                              <a:lnTo>
                                <a:pt x="23448" y="534754"/>
                              </a:lnTo>
                              <a:lnTo>
                                <a:pt x="23392" y="534771"/>
                              </a:lnTo>
                              <a:lnTo>
                                <a:pt x="23119" y="534856"/>
                              </a:lnTo>
                              <a:lnTo>
                                <a:pt x="22914" y="534906"/>
                              </a:lnTo>
                              <a:lnTo>
                                <a:pt x="22783" y="534940"/>
                              </a:lnTo>
                              <a:lnTo>
                                <a:pt x="22448" y="535025"/>
                              </a:lnTo>
                              <a:lnTo>
                                <a:pt x="22436" y="535025"/>
                              </a:lnTo>
                              <a:lnTo>
                                <a:pt x="22108" y="535109"/>
                              </a:lnTo>
                              <a:lnTo>
                                <a:pt x="21949" y="535143"/>
                              </a:lnTo>
                              <a:lnTo>
                                <a:pt x="21768" y="535194"/>
                              </a:lnTo>
                              <a:lnTo>
                                <a:pt x="21451" y="535261"/>
                              </a:lnTo>
                              <a:lnTo>
                                <a:pt x="21422" y="535261"/>
                              </a:lnTo>
                              <a:lnTo>
                                <a:pt x="21076" y="535329"/>
                              </a:lnTo>
                              <a:lnTo>
                                <a:pt x="20954" y="535363"/>
                              </a:lnTo>
                              <a:lnTo>
                                <a:pt x="20725" y="535414"/>
                              </a:lnTo>
                              <a:lnTo>
                                <a:pt x="20452" y="535448"/>
                              </a:lnTo>
                              <a:lnTo>
                                <a:pt x="20376" y="535465"/>
                              </a:lnTo>
                              <a:lnTo>
                                <a:pt x="20018" y="535532"/>
                              </a:lnTo>
                              <a:lnTo>
                                <a:pt x="19940" y="535549"/>
                              </a:lnTo>
                              <a:lnTo>
                                <a:pt x="19660" y="535600"/>
                              </a:lnTo>
                              <a:lnTo>
                                <a:pt x="19426" y="535634"/>
                              </a:lnTo>
                              <a:lnTo>
                                <a:pt x="19299" y="535651"/>
                              </a:lnTo>
                              <a:lnTo>
                                <a:pt x="18936" y="535701"/>
                              </a:lnTo>
                              <a:lnTo>
                                <a:pt x="18907" y="535701"/>
                              </a:lnTo>
                              <a:lnTo>
                                <a:pt x="18572" y="535752"/>
                              </a:lnTo>
                              <a:lnTo>
                                <a:pt x="18382" y="535769"/>
                              </a:lnTo>
                              <a:lnTo>
                                <a:pt x="18206" y="535786"/>
                              </a:lnTo>
                              <a:lnTo>
                                <a:pt x="17853" y="535836"/>
                              </a:lnTo>
                              <a:lnTo>
                                <a:pt x="17839" y="535836"/>
                              </a:lnTo>
                              <a:lnTo>
                                <a:pt x="17463" y="535871"/>
                              </a:lnTo>
                              <a:lnTo>
                                <a:pt x="17321" y="535887"/>
                              </a:lnTo>
                              <a:lnTo>
                                <a:pt x="17092" y="535904"/>
                              </a:lnTo>
                              <a:lnTo>
                                <a:pt x="16781" y="535921"/>
                              </a:lnTo>
                              <a:lnTo>
                                <a:pt x="16715" y="535938"/>
                              </a:lnTo>
                              <a:lnTo>
                                <a:pt x="16337" y="535955"/>
                              </a:lnTo>
                              <a:lnTo>
                                <a:pt x="16237" y="535972"/>
                              </a:lnTo>
                              <a:lnTo>
                                <a:pt x="15691" y="535989"/>
                              </a:lnTo>
                              <a:lnTo>
                                <a:pt x="15578" y="536006"/>
                              </a:lnTo>
                              <a:lnTo>
                                <a:pt x="15194" y="536006"/>
                              </a:lnTo>
                              <a:lnTo>
                                <a:pt x="15142" y="536006"/>
                              </a:lnTo>
                              <a:lnTo>
                                <a:pt x="14806" y="536023"/>
                              </a:lnTo>
                              <a:lnTo>
                                <a:pt x="14591" y="536023"/>
                              </a:lnTo>
                              <a:lnTo>
                                <a:pt x="14420" y="536023"/>
                              </a:lnTo>
                              <a:lnTo>
                                <a:pt x="14031" y="536023"/>
                              </a:lnTo>
                              <a:lnTo>
                                <a:pt x="13780" y="536023"/>
                              </a:lnTo>
                              <a:lnTo>
                                <a:pt x="13533" y="536023"/>
                              </a:lnTo>
                              <a:lnTo>
                                <a:pt x="13475" y="536023"/>
                              </a:lnTo>
                              <a:lnTo>
                                <a:pt x="13282" y="536023"/>
                              </a:lnTo>
                              <a:lnTo>
                                <a:pt x="13029" y="536023"/>
                              </a:lnTo>
                              <a:lnTo>
                                <a:pt x="12918" y="536006"/>
                              </a:lnTo>
                              <a:lnTo>
                                <a:pt x="12785" y="536006"/>
                              </a:lnTo>
                              <a:lnTo>
                                <a:pt x="12538" y="536006"/>
                              </a:lnTo>
                              <a:lnTo>
                                <a:pt x="12370" y="535989"/>
                              </a:lnTo>
                              <a:lnTo>
                                <a:pt x="12290" y="535989"/>
                              </a:lnTo>
                              <a:lnTo>
                                <a:pt x="12044" y="535972"/>
                              </a:lnTo>
                              <a:lnTo>
                                <a:pt x="11822" y="535972"/>
                              </a:lnTo>
                              <a:lnTo>
                                <a:pt x="11800" y="535972"/>
                              </a:lnTo>
                              <a:lnTo>
                                <a:pt x="11556" y="535955"/>
                              </a:lnTo>
                              <a:lnTo>
                                <a:pt x="11312" y="535938"/>
                              </a:lnTo>
                              <a:lnTo>
                                <a:pt x="11280" y="535921"/>
                              </a:lnTo>
                              <a:lnTo>
                                <a:pt x="11069" y="535904"/>
                              </a:lnTo>
                              <a:lnTo>
                                <a:pt x="10829" y="535887"/>
                              </a:lnTo>
                              <a:lnTo>
                                <a:pt x="10741" y="535887"/>
                              </a:lnTo>
                              <a:lnTo>
                                <a:pt x="10588" y="535871"/>
                              </a:lnTo>
                              <a:lnTo>
                                <a:pt x="10347" y="535836"/>
                              </a:lnTo>
                              <a:lnTo>
                                <a:pt x="10208" y="535836"/>
                              </a:lnTo>
                              <a:lnTo>
                                <a:pt x="10108" y="535820"/>
                              </a:lnTo>
                              <a:lnTo>
                                <a:pt x="9871" y="535803"/>
                              </a:lnTo>
                              <a:lnTo>
                                <a:pt x="9678" y="535769"/>
                              </a:lnTo>
                              <a:lnTo>
                                <a:pt x="9635" y="535769"/>
                              </a:lnTo>
                              <a:lnTo>
                                <a:pt x="9398" y="535735"/>
                              </a:lnTo>
                              <a:lnTo>
                                <a:pt x="9162" y="535701"/>
                              </a:lnTo>
                              <a:lnTo>
                                <a:pt x="9154" y="535701"/>
                              </a:lnTo>
                              <a:lnTo>
                                <a:pt x="8930" y="535667"/>
                              </a:lnTo>
                              <a:lnTo>
                                <a:pt x="8694" y="535634"/>
                              </a:lnTo>
                              <a:lnTo>
                                <a:pt x="8465" y="535600"/>
                              </a:lnTo>
                              <a:lnTo>
                                <a:pt x="8231" y="535566"/>
                              </a:lnTo>
                              <a:lnTo>
                                <a:pt x="8121" y="535549"/>
                              </a:lnTo>
                              <a:lnTo>
                                <a:pt x="8002" y="535532"/>
                              </a:lnTo>
                              <a:lnTo>
                                <a:pt x="7772" y="535481"/>
                              </a:lnTo>
                              <a:lnTo>
                                <a:pt x="7609" y="535448"/>
                              </a:lnTo>
                              <a:lnTo>
                                <a:pt x="7546" y="535448"/>
                              </a:lnTo>
                              <a:lnTo>
                                <a:pt x="7321" y="535397"/>
                              </a:lnTo>
                              <a:lnTo>
                                <a:pt x="7107" y="535363"/>
                              </a:lnTo>
                              <a:lnTo>
                                <a:pt x="7094" y="535363"/>
                              </a:lnTo>
                              <a:lnTo>
                                <a:pt x="6870" y="535312"/>
                              </a:lnTo>
                              <a:lnTo>
                                <a:pt x="6644" y="535261"/>
                              </a:lnTo>
                              <a:lnTo>
                                <a:pt x="6609" y="535261"/>
                              </a:lnTo>
                              <a:lnTo>
                                <a:pt x="6424" y="535211"/>
                              </a:lnTo>
                              <a:lnTo>
                                <a:pt x="6202" y="535160"/>
                              </a:lnTo>
                              <a:lnTo>
                                <a:pt x="6114" y="535143"/>
                              </a:lnTo>
                              <a:lnTo>
                                <a:pt x="5978" y="535109"/>
                              </a:lnTo>
                              <a:lnTo>
                                <a:pt x="5761" y="535059"/>
                              </a:lnTo>
                              <a:lnTo>
                                <a:pt x="5625" y="535025"/>
                              </a:lnTo>
                              <a:lnTo>
                                <a:pt x="5546" y="535008"/>
                              </a:lnTo>
                              <a:lnTo>
                                <a:pt x="5329" y="534957"/>
                              </a:lnTo>
                              <a:lnTo>
                                <a:pt x="5113" y="534889"/>
                              </a:lnTo>
                              <a:lnTo>
                                <a:pt x="4900" y="534839"/>
                              </a:lnTo>
                              <a:lnTo>
                                <a:pt x="4686" y="534771"/>
                              </a:lnTo>
                              <a:lnTo>
                                <a:pt x="4474" y="534720"/>
                              </a:lnTo>
                              <a:lnTo>
                                <a:pt x="4266" y="534653"/>
                              </a:lnTo>
                              <a:lnTo>
                                <a:pt x="4201" y="534636"/>
                              </a:lnTo>
                              <a:lnTo>
                                <a:pt x="4055" y="534585"/>
                              </a:lnTo>
                              <a:lnTo>
                                <a:pt x="3847" y="534517"/>
                              </a:lnTo>
                              <a:lnTo>
                                <a:pt x="3738" y="534484"/>
                              </a:lnTo>
                              <a:lnTo>
                                <a:pt x="3643" y="534467"/>
                              </a:lnTo>
                              <a:lnTo>
                                <a:pt x="3437" y="534399"/>
                              </a:lnTo>
                              <a:lnTo>
                                <a:pt x="3235" y="534331"/>
                              </a:lnTo>
                              <a:lnTo>
                                <a:pt x="3031" y="534247"/>
                              </a:lnTo>
                              <a:lnTo>
                                <a:pt x="2836" y="534179"/>
                              </a:lnTo>
                              <a:lnTo>
                                <a:pt x="2833" y="534179"/>
                              </a:lnTo>
                              <a:lnTo>
                                <a:pt x="2631" y="534112"/>
                              </a:lnTo>
                              <a:lnTo>
                                <a:pt x="2433" y="534027"/>
                              </a:lnTo>
                              <a:lnTo>
                                <a:pt x="2238" y="533959"/>
                              </a:lnTo>
                              <a:lnTo>
                                <a:pt x="2041" y="533875"/>
                              </a:lnTo>
                              <a:lnTo>
                                <a:pt x="1278" y="533570"/>
                              </a:lnTo>
                              <a:lnTo>
                                <a:pt x="1116" y="533503"/>
                              </a:lnTo>
                              <a:lnTo>
                                <a:pt x="1094" y="533486"/>
                              </a:lnTo>
                              <a:lnTo>
                                <a:pt x="905" y="533401"/>
                              </a:lnTo>
                              <a:lnTo>
                                <a:pt x="721" y="533317"/>
                              </a:lnTo>
                              <a:lnTo>
                                <a:pt x="539" y="533232"/>
                              </a:lnTo>
                              <a:lnTo>
                                <a:pt x="359" y="533147"/>
                              </a:lnTo>
                              <a:lnTo>
                                <a:pt x="180" y="533063"/>
                              </a:lnTo>
                              <a:lnTo>
                                <a:pt x="0" y="532961"/>
                              </a:lnTo>
                              <a:lnTo>
                                <a:pt x="0" y="52222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ru-UA"/>
                        </a:p>
                      </p:txBody>
                    </p:sp>
                    <p:sp>
                      <p:nvSpPr>
                        <p:cNvPr id="23" name="Полилиния 338">
                          <a:extLst>
                            <a:ext uri="{FF2B5EF4-FFF2-40B4-BE49-F238E27FC236}">
                              <a16:creationId xmlns:a16="http://schemas.microsoft.com/office/drawing/2014/main" id="{1E0D8330-EEE1-7385-FEDC-302E9E822F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92658" y="2849018"/>
                          <a:ext cx="54259" cy="67848"/>
                        </a:xfrm>
                        <a:custGeom>
                          <a:avLst/>
                          <a:gdLst>
                            <a:gd name="connsiteX0" fmla="*/ 54259 w 54259"/>
                            <a:gd name="connsiteY0" fmla="*/ 33924 h 67848"/>
                            <a:gd name="connsiteX1" fmla="*/ 27130 w 54259"/>
                            <a:gd name="connsiteY1" fmla="*/ 67849 h 67848"/>
                            <a:gd name="connsiteX2" fmla="*/ 0 w 54259"/>
                            <a:gd name="connsiteY2" fmla="*/ 33924 h 67848"/>
                            <a:gd name="connsiteX3" fmla="*/ 27130 w 54259"/>
                            <a:gd name="connsiteY3" fmla="*/ 0 h 67848"/>
                            <a:gd name="connsiteX4" fmla="*/ 54259 w 54259"/>
                            <a:gd name="connsiteY4" fmla="*/ 33924 h 678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4259" h="67848">
                              <a:moveTo>
                                <a:pt x="54259" y="33924"/>
                              </a:moveTo>
                              <a:cubicBezTo>
                                <a:pt x="54259" y="52660"/>
                                <a:pt x="42113" y="67849"/>
                                <a:pt x="27130" y="67849"/>
                              </a:cubicBezTo>
                              <a:cubicBezTo>
                                <a:pt x="12146" y="67849"/>
                                <a:pt x="0" y="52660"/>
                                <a:pt x="0" y="33924"/>
                              </a:cubicBezTo>
                              <a:cubicBezTo>
                                <a:pt x="0" y="15189"/>
                                <a:pt x="12146" y="0"/>
                                <a:pt x="27130" y="0"/>
                              </a:cubicBezTo>
                              <a:cubicBezTo>
                                <a:pt x="42113" y="0"/>
                                <a:pt x="54259" y="15189"/>
                                <a:pt x="54259" y="33924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ru-UA"/>
                        </a:p>
                      </p:txBody>
                    </p:sp>
                    <p:sp>
                      <p:nvSpPr>
                        <p:cNvPr id="24" name="Полилиния 339">
                          <a:extLst>
                            <a:ext uri="{FF2B5EF4-FFF2-40B4-BE49-F238E27FC236}">
                              <a16:creationId xmlns:a16="http://schemas.microsoft.com/office/drawing/2014/main" id="{FB54C5A5-BEB1-0197-EB1B-50FED0FC80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92653" y="2849016"/>
                          <a:ext cx="40735" cy="63286"/>
                        </a:xfrm>
                        <a:custGeom>
                          <a:avLst/>
                          <a:gdLst>
                            <a:gd name="connsiteX0" fmla="*/ 13532 w 40735"/>
                            <a:gd name="connsiteY0" fmla="*/ 63286 h 63286"/>
                            <a:gd name="connsiteX1" fmla="*/ 3660 w 40735"/>
                            <a:gd name="connsiteY1" fmla="*/ 16929 h 63286"/>
                            <a:gd name="connsiteX2" fmla="*/ 40735 w 40735"/>
                            <a:gd name="connsiteY2" fmla="*/ 4583 h 63286"/>
                            <a:gd name="connsiteX3" fmla="*/ 13532 w 40735"/>
                            <a:gd name="connsiteY3" fmla="*/ 63286 h 632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40735" h="63286">
                              <a:moveTo>
                                <a:pt x="13532" y="63286"/>
                              </a:moveTo>
                              <a:cubicBezTo>
                                <a:pt x="572" y="53883"/>
                                <a:pt x="-3853" y="33131"/>
                                <a:pt x="3660" y="16929"/>
                              </a:cubicBezTo>
                              <a:cubicBezTo>
                                <a:pt x="11169" y="710"/>
                                <a:pt x="27765" y="-4820"/>
                                <a:pt x="40735" y="4583"/>
                              </a:cubicBezTo>
                              <a:lnTo>
                                <a:pt x="13532" y="6328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F2F2F"/>
                        </a:solidFill>
                        <a:ln w="169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UA"/>
                        </a:p>
                      </p:txBody>
                    </p:sp>
                    <p:sp>
                      <p:nvSpPr>
                        <p:cNvPr id="25" name="Полилиния 342">
                          <a:extLst>
                            <a:ext uri="{FF2B5EF4-FFF2-40B4-BE49-F238E27FC236}">
                              <a16:creationId xmlns:a16="http://schemas.microsoft.com/office/drawing/2014/main" id="{56CD7A12-661D-B628-428F-D4D1CE118D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3208" y="2916868"/>
                          <a:ext cx="245742" cy="203168"/>
                        </a:xfrm>
                        <a:custGeom>
                          <a:avLst/>
                          <a:gdLst>
                            <a:gd name="connsiteX0" fmla="*/ 0 w 196920"/>
                            <a:gd name="connsiteY0" fmla="*/ 0 h 203168"/>
                            <a:gd name="connsiteX1" fmla="*/ 16581 w 196920"/>
                            <a:gd name="connsiteY1" fmla="*/ 5243 h 203168"/>
                            <a:gd name="connsiteX2" fmla="*/ 33156 w 196920"/>
                            <a:gd name="connsiteY2" fmla="*/ 0 h 203168"/>
                            <a:gd name="connsiteX3" fmla="*/ 196921 w 196920"/>
                            <a:gd name="connsiteY3" fmla="*/ 98955 h 203168"/>
                            <a:gd name="connsiteX4" fmla="*/ 33151 w 196920"/>
                            <a:gd name="connsiteY4" fmla="*/ 197926 h 203168"/>
                            <a:gd name="connsiteX5" fmla="*/ 16578 w 196920"/>
                            <a:gd name="connsiteY5" fmla="*/ 203169 h 203168"/>
                            <a:gd name="connsiteX6" fmla="*/ 0 w 196920"/>
                            <a:gd name="connsiteY6" fmla="*/ 197926 h 203168"/>
                            <a:gd name="connsiteX7" fmla="*/ 0 w 196920"/>
                            <a:gd name="connsiteY7" fmla="*/ 0 h 2031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96920" h="203168">
                              <a:moveTo>
                                <a:pt x="0" y="0"/>
                              </a:moveTo>
                              <a:cubicBezTo>
                                <a:pt x="5627" y="3247"/>
                                <a:pt x="11056" y="5243"/>
                                <a:pt x="16581" y="5243"/>
                              </a:cubicBezTo>
                              <a:cubicBezTo>
                                <a:pt x="21907" y="5243"/>
                                <a:pt x="27630" y="4245"/>
                                <a:pt x="33156" y="0"/>
                              </a:cubicBezTo>
                              <a:lnTo>
                                <a:pt x="196921" y="98955"/>
                              </a:lnTo>
                              <a:lnTo>
                                <a:pt x="33151" y="197926"/>
                              </a:lnTo>
                              <a:cubicBezTo>
                                <a:pt x="28027" y="201038"/>
                                <a:pt x="22102" y="203169"/>
                                <a:pt x="16578" y="203169"/>
                              </a:cubicBezTo>
                              <a:cubicBezTo>
                                <a:pt x="11051" y="203169"/>
                                <a:pt x="4730" y="200548"/>
                                <a:pt x="0" y="197926"/>
                              </a:cubicBezTo>
                              <a:cubicBezTo>
                                <a:pt x="0" y="131951"/>
                                <a:pt x="0" y="6597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ru-UA"/>
                        </a:p>
                      </p:txBody>
                    </p:sp>
                    <p:sp>
                      <p:nvSpPr>
                        <p:cNvPr id="26" name="Полилиния 343">
                          <a:extLst>
                            <a:ext uri="{FF2B5EF4-FFF2-40B4-BE49-F238E27FC236}">
                              <a16:creationId xmlns:a16="http://schemas.microsoft.com/office/drawing/2014/main" id="{CDB1B42E-9860-A515-B236-F7DA4CC32E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19788" y="2916868"/>
                          <a:ext cx="16576" cy="203168"/>
                        </a:xfrm>
                        <a:custGeom>
                          <a:avLst/>
                          <a:gdLst>
                            <a:gd name="connsiteX0" fmla="*/ 0 w 16576"/>
                            <a:gd name="connsiteY0" fmla="*/ 5243 h 203168"/>
                            <a:gd name="connsiteX1" fmla="*/ 2 w 16576"/>
                            <a:gd name="connsiteY1" fmla="*/ 5243 h 203168"/>
                            <a:gd name="connsiteX2" fmla="*/ 16576 w 16576"/>
                            <a:gd name="connsiteY2" fmla="*/ 0 h 203168"/>
                            <a:gd name="connsiteX3" fmla="*/ 16576 w 16576"/>
                            <a:gd name="connsiteY3" fmla="*/ 197926 h 203168"/>
                            <a:gd name="connsiteX4" fmla="*/ 16571 w 16576"/>
                            <a:gd name="connsiteY4" fmla="*/ 197926 h 203168"/>
                            <a:gd name="connsiteX5" fmla="*/ 0 w 16576"/>
                            <a:gd name="connsiteY5" fmla="*/ 203169 h 203168"/>
                            <a:gd name="connsiteX6" fmla="*/ 0 w 16576"/>
                            <a:gd name="connsiteY6" fmla="*/ 5243 h 2031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576" h="203168">
                              <a:moveTo>
                                <a:pt x="0" y="5243"/>
                              </a:moveTo>
                              <a:lnTo>
                                <a:pt x="2" y="5243"/>
                              </a:lnTo>
                              <a:cubicBezTo>
                                <a:pt x="5327" y="5243"/>
                                <a:pt x="11051" y="4245"/>
                                <a:pt x="16576" y="0"/>
                              </a:cubicBezTo>
                              <a:lnTo>
                                <a:pt x="16576" y="197926"/>
                              </a:lnTo>
                              <a:lnTo>
                                <a:pt x="16571" y="197926"/>
                              </a:lnTo>
                              <a:cubicBezTo>
                                <a:pt x="11448" y="201038"/>
                                <a:pt x="5525" y="203169"/>
                                <a:pt x="0" y="203169"/>
                              </a:cubicBezTo>
                              <a:lnTo>
                                <a:pt x="0" y="524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ru-UA"/>
                        </a:p>
                      </p:txBody>
                    </p:sp>
                    <p:sp>
                      <p:nvSpPr>
                        <p:cNvPr id="27" name="Полилиния 344">
                          <a:extLst>
                            <a:ext uri="{FF2B5EF4-FFF2-40B4-BE49-F238E27FC236}">
                              <a16:creationId xmlns:a16="http://schemas.microsoft.com/office/drawing/2014/main" id="{CD66678A-8F4F-F474-9AE5-47FE2A8550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8315" y="2969226"/>
                          <a:ext cx="150676" cy="118928"/>
                        </a:xfrm>
                        <a:custGeom>
                          <a:avLst/>
                          <a:gdLst>
                            <a:gd name="connsiteX0" fmla="*/ 0 w 120741"/>
                            <a:gd name="connsiteY0" fmla="*/ 118928 h 118928"/>
                            <a:gd name="connsiteX1" fmla="*/ 120742 w 120741"/>
                            <a:gd name="connsiteY1" fmla="*/ 45968 h 118928"/>
                            <a:gd name="connsiteX2" fmla="*/ 44675 w 120741"/>
                            <a:gd name="connsiteY2" fmla="*/ 0 h 1189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20741" h="118928">
                              <a:moveTo>
                                <a:pt x="0" y="118928"/>
                              </a:moveTo>
                              <a:lnTo>
                                <a:pt x="120742" y="45968"/>
                              </a:lnTo>
                              <a:lnTo>
                                <a:pt x="44675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ru-UA"/>
                        </a:p>
                      </p:txBody>
                    </p:sp>
                  </p:grpSp>
                </p:grpSp>
                <p:sp>
                  <p:nvSpPr>
                    <p:cNvPr id="16" name="Полилиния 361">
                      <a:extLst>
                        <a:ext uri="{FF2B5EF4-FFF2-40B4-BE49-F238E27FC236}">
                          <a16:creationId xmlns:a16="http://schemas.microsoft.com/office/drawing/2014/main" id="{3550FA9F-9540-1E98-0CA8-CC8290D9A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1531" y="939226"/>
                      <a:ext cx="712923" cy="1022127"/>
                    </a:xfrm>
                    <a:custGeom>
                      <a:avLst/>
                      <a:gdLst>
                        <a:gd name="connsiteX0" fmla="*/ 0 w 862861"/>
                        <a:gd name="connsiteY0" fmla="*/ 0 h 1022126"/>
                        <a:gd name="connsiteX1" fmla="*/ 862862 w 862861"/>
                        <a:gd name="connsiteY1" fmla="*/ 0 h 1022126"/>
                        <a:gd name="connsiteX2" fmla="*/ 862862 w 862861"/>
                        <a:gd name="connsiteY2" fmla="*/ 1022126 h 1022126"/>
                        <a:gd name="connsiteX3" fmla="*/ 0 w 862861"/>
                        <a:gd name="connsiteY3" fmla="*/ 1022126 h 1022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2861" h="1022126">
                          <a:moveTo>
                            <a:pt x="0" y="0"/>
                          </a:moveTo>
                          <a:lnTo>
                            <a:pt x="862862" y="0"/>
                          </a:lnTo>
                          <a:lnTo>
                            <a:pt x="862862" y="1022126"/>
                          </a:lnTo>
                          <a:lnTo>
                            <a:pt x="0" y="1022126"/>
                          </a:lnTo>
                          <a:close/>
                        </a:path>
                      </a:pathLst>
                    </a:custGeom>
                    <a:noFill/>
                    <a:ln w="1694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r>
                        <a:rPr lang="en-US" sz="4000" b="1" dirty="0">
                          <a:solidFill>
                            <a:schemeClr val="accent5"/>
                          </a:solidFill>
                          <a:latin typeface="+mj-lt"/>
                        </a:rPr>
                        <a:t>2</a:t>
                      </a:r>
                      <a:endParaRPr lang="ru-UA" sz="4000" b="1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11" name="Полилиния 361">
                  <a:extLst>
                    <a:ext uri="{FF2B5EF4-FFF2-40B4-BE49-F238E27FC236}">
                      <a16:creationId xmlns:a16="http://schemas.microsoft.com/office/drawing/2014/main" id="{DFBDEB72-DD6D-653C-25EB-DC53E0F40DB3}"/>
                    </a:ext>
                  </a:extLst>
                </p:cNvPr>
                <p:cNvSpPr/>
                <p:nvPr/>
              </p:nvSpPr>
              <p:spPr>
                <a:xfrm>
                  <a:off x="10695500" y="4037925"/>
                  <a:ext cx="712923" cy="1022126"/>
                </a:xfrm>
                <a:custGeom>
                  <a:avLst/>
                  <a:gdLst>
                    <a:gd name="connsiteX0" fmla="*/ 0 w 862861"/>
                    <a:gd name="connsiteY0" fmla="*/ 0 h 1022126"/>
                    <a:gd name="connsiteX1" fmla="*/ 862862 w 862861"/>
                    <a:gd name="connsiteY1" fmla="*/ 0 h 1022126"/>
                    <a:gd name="connsiteX2" fmla="*/ 862862 w 862861"/>
                    <a:gd name="connsiteY2" fmla="*/ 1022126 h 1022126"/>
                    <a:gd name="connsiteX3" fmla="*/ 0 w 862861"/>
                    <a:gd name="connsiteY3" fmla="*/ 1022126 h 102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2861" h="1022126">
                      <a:moveTo>
                        <a:pt x="0" y="0"/>
                      </a:moveTo>
                      <a:lnTo>
                        <a:pt x="862862" y="0"/>
                      </a:lnTo>
                      <a:lnTo>
                        <a:pt x="862862" y="1022126"/>
                      </a:lnTo>
                      <a:lnTo>
                        <a:pt x="0" y="1022126"/>
                      </a:lnTo>
                      <a:close/>
                    </a:path>
                  </a:pathLst>
                </a:custGeom>
                <a:noFill/>
                <a:ln w="169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4000" b="1" dirty="0">
                      <a:solidFill>
                        <a:schemeClr val="accent1"/>
                      </a:solidFill>
                      <a:latin typeface="+mj-lt"/>
                    </a:rPr>
                    <a:t>5</a:t>
                  </a:r>
                  <a:endParaRPr lang="ru-UA" sz="4000" b="1" dirty="0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sp>
              <p:nvSpPr>
                <p:cNvPr id="12" name="TextBox 385">
                  <a:extLst>
                    <a:ext uri="{FF2B5EF4-FFF2-40B4-BE49-F238E27FC236}">
                      <a16:creationId xmlns:a16="http://schemas.microsoft.com/office/drawing/2014/main" id="{F598EF5E-0978-1BAD-618F-36BB3A705C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84709" y="4319236"/>
                  <a:ext cx="3050854" cy="1185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ru-RU" altLang="ru-UA" dirty="0">
                      <a:solidFill>
                        <a:schemeClr val="bg1"/>
                      </a:solidFill>
                      <a:latin typeface="+mn-lt"/>
                    </a:rPr>
                    <a:t>Презентация и выпуск проекта на массовый рынок (конец 2026)</a:t>
                  </a:r>
                  <a:endParaRPr lang="en-US" altLang="ru-UA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9" name="Полилиния 361">
                <a:extLst>
                  <a:ext uri="{FF2B5EF4-FFF2-40B4-BE49-F238E27FC236}">
                    <a16:creationId xmlns:a16="http://schemas.microsoft.com/office/drawing/2014/main" id="{11F5179B-5088-13DC-08CF-FE8F09AE481B}"/>
                  </a:ext>
                </a:extLst>
              </p:cNvPr>
              <p:cNvSpPr/>
              <p:nvPr/>
            </p:nvSpPr>
            <p:spPr>
              <a:xfrm>
                <a:off x="4449521" y="5213652"/>
                <a:ext cx="712923" cy="1022127"/>
              </a:xfrm>
              <a:custGeom>
                <a:avLst/>
                <a:gdLst>
                  <a:gd name="connsiteX0" fmla="*/ 0 w 862861"/>
                  <a:gd name="connsiteY0" fmla="*/ 0 h 1022126"/>
                  <a:gd name="connsiteX1" fmla="*/ 862862 w 862861"/>
                  <a:gd name="connsiteY1" fmla="*/ 0 h 1022126"/>
                  <a:gd name="connsiteX2" fmla="*/ 862862 w 862861"/>
                  <a:gd name="connsiteY2" fmla="*/ 1022126 h 1022126"/>
                  <a:gd name="connsiteX3" fmla="*/ 0 w 862861"/>
                  <a:gd name="connsiteY3" fmla="*/ 1022126 h 102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861" h="1022126">
                    <a:moveTo>
                      <a:pt x="0" y="0"/>
                    </a:moveTo>
                    <a:lnTo>
                      <a:pt x="862862" y="0"/>
                    </a:lnTo>
                    <a:lnTo>
                      <a:pt x="862862" y="1022126"/>
                    </a:lnTo>
                    <a:lnTo>
                      <a:pt x="0" y="1022126"/>
                    </a:lnTo>
                    <a:close/>
                  </a:path>
                </a:pathLst>
              </a:custGeom>
              <a:noFill/>
              <a:ln w="169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sz="4000" b="1" dirty="0">
                    <a:solidFill>
                      <a:schemeClr val="tx2"/>
                    </a:solidFill>
                    <a:latin typeface="+mj-lt"/>
                  </a:rPr>
                  <a:t>3</a:t>
                </a:r>
                <a:endParaRPr lang="ru-UA" sz="4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17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F66AD7-89BA-6452-F035-9588B190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0"/>
            <a:ext cx="8534401" cy="1498601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РЫНОК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45763-E5EA-4337-8239-39D1F904381D}"/>
              </a:ext>
            </a:extLst>
          </p:cNvPr>
          <p:cNvSpPr txBox="1"/>
          <p:nvPr/>
        </p:nvSpPr>
        <p:spPr>
          <a:xfrm>
            <a:off x="1456654" y="4437529"/>
            <a:ext cx="1837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</a:rPr>
              <a:t>TAM SAM SOM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11510-9070-253D-4441-F6C553A0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90" y="1663411"/>
            <a:ext cx="2609308" cy="2609308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384310F-8126-8D4F-1145-0D01F558F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010980"/>
              </p:ext>
            </p:extLst>
          </p:nvPr>
        </p:nvGraphicFramePr>
        <p:xfrm>
          <a:off x="4958875" y="1042396"/>
          <a:ext cx="8128000" cy="570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50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F66AD7-89BA-6452-F035-9588B190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8" y="0"/>
            <a:ext cx="8534401" cy="1498601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Затраты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3402C08-0C67-40B7-B1E0-81A4FB5B5FDF}"/>
              </a:ext>
            </a:extLst>
          </p:cNvPr>
          <p:cNvSpPr/>
          <p:nvPr/>
        </p:nvSpPr>
        <p:spPr>
          <a:xfrm>
            <a:off x="1538514" y="1698171"/>
            <a:ext cx="3214915" cy="1730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3.000.000 рублей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B52D96A-3D20-40B1-AA2C-B4A5835B1D3B}"/>
              </a:ext>
            </a:extLst>
          </p:cNvPr>
          <p:cNvSpPr/>
          <p:nvPr/>
        </p:nvSpPr>
        <p:spPr>
          <a:xfrm>
            <a:off x="7286171" y="1698171"/>
            <a:ext cx="3214915" cy="1730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1.500.000 рублей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9A20A-F7A1-4CF0-BC60-34EEF4F6623C}"/>
              </a:ext>
            </a:extLst>
          </p:cNvPr>
          <p:cNvSpPr txBox="1"/>
          <p:nvPr/>
        </p:nvSpPr>
        <p:spPr>
          <a:xfrm>
            <a:off x="1516740" y="3628570"/>
            <a:ext cx="413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Создание цифровой платформы (закупка серверов, разработка дизайна, интерфейса, заключение договора)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739B5-5AB5-4032-8501-6555690FAE2C}"/>
              </a:ext>
            </a:extLst>
          </p:cNvPr>
          <p:cNvSpPr txBox="1"/>
          <p:nvPr/>
        </p:nvSpPr>
        <p:spPr>
          <a:xfrm>
            <a:off x="7460345" y="3722914"/>
            <a:ext cx="3214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Привлечение людей – </a:t>
            </a:r>
            <a:r>
              <a:rPr lang="en-US" sz="3200" dirty="0">
                <a:solidFill>
                  <a:schemeClr val="bg1"/>
                </a:solidFill>
              </a:rPr>
              <a:t>PR-</a:t>
            </a:r>
            <a:r>
              <a:rPr lang="ru-RU" sz="3200" dirty="0">
                <a:solidFill>
                  <a:schemeClr val="bg1"/>
                </a:solidFill>
              </a:rPr>
              <a:t>компания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827A20C-D72C-478B-A217-792C9FA42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 flipV="1">
            <a:off x="9218613" y="5994400"/>
            <a:ext cx="2320244" cy="4209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8FBD2-094A-4A06-8F10-AA4A842C1D1D}"/>
              </a:ext>
            </a:extLst>
          </p:cNvPr>
          <p:cNvSpPr txBox="1"/>
          <p:nvPr/>
        </p:nvSpPr>
        <p:spPr>
          <a:xfrm>
            <a:off x="50800" y="188686"/>
            <a:ext cx="333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8731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F66AD7-89BA-6452-F035-9588B190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16" y="446417"/>
            <a:ext cx="10613360" cy="108131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Аналитика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BE20C4-EABC-232A-AB6F-23627C813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639" y="4971142"/>
            <a:ext cx="2662945" cy="6313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 Сил Портера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FA0CA1-3252-437D-A176-F036EC14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39" y="2148330"/>
            <a:ext cx="2662945" cy="26629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6E2E2B-1F28-4A37-ACA2-8376E3E14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25" y="2148329"/>
            <a:ext cx="2662946" cy="266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3385E0-6F5B-43A1-AA8F-9E25ACFA4B67}"/>
              </a:ext>
            </a:extLst>
          </p:cNvPr>
          <p:cNvSpPr txBox="1"/>
          <p:nvPr/>
        </p:nvSpPr>
        <p:spPr>
          <a:xfrm>
            <a:off x="4764524" y="4971142"/>
            <a:ext cx="26629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</a:rPr>
              <a:t>Бизнес-модель Канва Остервальдера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BAB4A4-265D-47BC-8C87-1213C91AE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415" y="2152174"/>
            <a:ext cx="2662946" cy="26629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79E94F-AA5D-4A9D-B551-9C48DA65AC0F}"/>
              </a:ext>
            </a:extLst>
          </p:cNvPr>
          <p:cNvSpPr txBox="1"/>
          <p:nvPr/>
        </p:nvSpPr>
        <p:spPr>
          <a:xfrm>
            <a:off x="8712415" y="5065486"/>
            <a:ext cx="266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SWOT </a:t>
            </a:r>
            <a:r>
              <a:rPr lang="ru-RU" sz="2400" b="1" dirty="0">
                <a:solidFill>
                  <a:schemeClr val="bg1"/>
                </a:solidFill>
              </a:rPr>
              <a:t>и </a:t>
            </a:r>
            <a:r>
              <a:rPr lang="en-US" sz="2400" b="1" dirty="0">
                <a:solidFill>
                  <a:schemeClr val="bg1"/>
                </a:solidFill>
              </a:rPr>
              <a:t>STEEPLE </a:t>
            </a:r>
            <a:r>
              <a:rPr lang="ru-RU" sz="2400" b="1" dirty="0">
                <a:solidFill>
                  <a:schemeClr val="bg1"/>
                </a:solidFill>
              </a:rPr>
              <a:t>анализы</a:t>
            </a:r>
          </a:p>
        </p:txBody>
      </p:sp>
    </p:spTree>
    <p:extLst>
      <p:ext uri="{BB962C8B-B14F-4D97-AF65-F5344CB8AC3E}">
        <p14:creationId xmlns:p14="http://schemas.microsoft.com/office/powerpoint/2010/main" val="21698538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1449</TotalTime>
  <Words>307</Words>
  <Application>Microsoft Office PowerPoint</Application>
  <PresentationFormat>Широкоэкранный</PresentationFormat>
  <Paragraphs>112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Сектор</vt:lpstr>
      <vt:lpstr>Safescale С нами - безопаснее</vt:lpstr>
      <vt:lpstr>Проблема/решение</vt:lpstr>
      <vt:lpstr>ПРОДУКТ</vt:lpstr>
      <vt:lpstr>ПРЕИМУЩЕСТВА</vt:lpstr>
      <vt:lpstr>Конкуренты</vt:lpstr>
      <vt:lpstr>Дорожная карта</vt:lpstr>
      <vt:lpstr>РЫНОК</vt:lpstr>
      <vt:lpstr>Затраты</vt:lpstr>
      <vt:lpstr>Аналитика</vt:lpstr>
      <vt:lpstr>Команда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Safescale С нами - безопаснее</dc:title>
  <dc:creator>Даниил Кулага</dc:creator>
  <cp:lastModifiedBy>Даниил Кулага</cp:lastModifiedBy>
  <cp:revision>34</cp:revision>
  <dcterms:created xsi:type="dcterms:W3CDTF">2023-10-16T16:58:35Z</dcterms:created>
  <dcterms:modified xsi:type="dcterms:W3CDTF">2023-10-20T13:13:36Z</dcterms:modified>
</cp:coreProperties>
</file>