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Catamaran"/>
      <p:regular r:id="rId20"/>
      <p:bold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Days One"/>
      <p:regular r:id="rId26"/>
    </p:embeddedFont>
    <p:embeddedFont>
      <p:font typeface="Open Sans SemiBold"/>
      <p:regular r:id="rId27"/>
      <p:bold r:id="rId28"/>
      <p:italic r:id="rId29"/>
      <p:boldItalic r:id="rId30"/>
    </p:embeddedFont>
    <p:embeddedFont>
      <p:font typeface="Josefin Sans"/>
      <p:regular r:id="rId31"/>
      <p:bold r:id="rId32"/>
      <p:italic r:id="rId33"/>
      <p:boldItalic r:id="rId34"/>
    </p:embeddedFont>
    <p:embeddedFont>
      <p:font typeface="Fira Sans Condensed"/>
      <p:regular r:id="rId35"/>
      <p:bold r:id="rId36"/>
      <p:italic r:id="rId37"/>
      <p:boldItalic r:id="rId38"/>
    </p:embeddedFont>
    <p:embeddedFont>
      <p:font typeface="Comfortaa"/>
      <p:regular r:id="rId39"/>
      <p:bold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EA26FA-7664-4A4E-930B-119E17385169}">
  <a:tblStyle styleId="{EBEA26FA-7664-4A4E-930B-119E1738516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781E743-09BA-4422-88D2-51A6777DED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mfortaa-bold.fntdata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44" Type="http://schemas.openxmlformats.org/officeDocument/2006/relationships/font" Target="fonts/OpenSans-boldItalic.fntdata"/><Relationship Id="rId4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JosefinSans-regular.fntdata"/><Relationship Id="rId30" Type="http://schemas.openxmlformats.org/officeDocument/2006/relationships/font" Target="fonts/OpenSansSemiBold-boldItalic.fntdata"/><Relationship Id="rId33" Type="http://schemas.openxmlformats.org/officeDocument/2006/relationships/font" Target="fonts/JosefinSans-italic.fntdata"/><Relationship Id="rId32" Type="http://schemas.openxmlformats.org/officeDocument/2006/relationships/font" Target="fonts/JosefinSans-bold.fntdata"/><Relationship Id="rId35" Type="http://schemas.openxmlformats.org/officeDocument/2006/relationships/font" Target="fonts/FiraSansCondensed-regular.fntdata"/><Relationship Id="rId34" Type="http://schemas.openxmlformats.org/officeDocument/2006/relationships/font" Target="fonts/JosefinSans-boldItalic.fntdata"/><Relationship Id="rId37" Type="http://schemas.openxmlformats.org/officeDocument/2006/relationships/font" Target="fonts/FiraSansCondensed-italic.fntdata"/><Relationship Id="rId36" Type="http://schemas.openxmlformats.org/officeDocument/2006/relationships/font" Target="fonts/FiraSansCondensed-bold.fntdata"/><Relationship Id="rId39" Type="http://schemas.openxmlformats.org/officeDocument/2006/relationships/font" Target="fonts/Comfortaa-regular.fntdata"/><Relationship Id="rId38" Type="http://schemas.openxmlformats.org/officeDocument/2006/relationships/font" Target="fonts/FiraSansCondensed-boldItalic.fntdata"/><Relationship Id="rId20" Type="http://schemas.openxmlformats.org/officeDocument/2006/relationships/font" Target="fonts/Catamaran-regular.fntdata"/><Relationship Id="rId22" Type="http://schemas.openxmlformats.org/officeDocument/2006/relationships/font" Target="fonts/Montserrat-regular.fntdata"/><Relationship Id="rId21" Type="http://schemas.openxmlformats.org/officeDocument/2006/relationships/font" Target="fonts/Catamaran-bold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26" Type="http://schemas.openxmlformats.org/officeDocument/2006/relationships/font" Target="fonts/DaysOne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29" Type="http://schemas.openxmlformats.org/officeDocument/2006/relationships/font" Target="fonts/OpenSansSemiBold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ab8d1ca927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ab8d1ca927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d1e87cec6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d1e87cec6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d1e87cec6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d1e87cec6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ab8d1ca927_3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ab8d1ca927_3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b347e33a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b347e33a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1161f6db217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1161f6db217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d1e87cec6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d1e87cec6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ab8d1ca927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ab8d1ca927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b8d1ca927_3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b8d1ca927_3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b347e33a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b347e33a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1161f6db217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1161f6db217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d1e87cec6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d1e87cec6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flipH="1" rot="-315040">
            <a:off x="-236345" y="4475012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 rot="10484934">
            <a:off x="7292455" y="-348495"/>
            <a:ext cx="2087045" cy="98416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hasCustomPrompt="1" type="title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/>
          <p:nvPr>
            <p:ph idx="1" type="body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11"/>
          <p:cNvSpPr/>
          <p:nvPr/>
        </p:nvSpPr>
        <p:spPr>
          <a:xfrm flipH="1" rot="10800000">
            <a:off x="2527149" y="4367365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"/>
          <p:cNvSpPr/>
          <p:nvPr/>
        </p:nvSpPr>
        <p:spPr>
          <a:xfrm flipH="1" rot="-7520738">
            <a:off x="7812289" y="3760467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"/>
          <p:cNvSpPr/>
          <p:nvPr/>
        </p:nvSpPr>
        <p:spPr>
          <a:xfrm flipH="1" rot="3279262">
            <a:off x="-226292" y="-6916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idx="1" type="subTitle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2" type="subTitle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3"/>
          <p:cNvSpPr txBox="1"/>
          <p:nvPr>
            <p:ph idx="3" type="subTitle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1" name="Google Shape;171;p13"/>
          <p:cNvSpPr txBox="1"/>
          <p:nvPr>
            <p:ph idx="4" type="subTitle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idx="5" type="subTitle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3" name="Google Shape;173;p13"/>
          <p:cNvSpPr txBox="1"/>
          <p:nvPr>
            <p:ph idx="6" type="subTitle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3"/>
          <p:cNvSpPr txBox="1"/>
          <p:nvPr>
            <p:ph idx="7" type="subTitle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5" name="Google Shape;175;p13"/>
          <p:cNvSpPr txBox="1"/>
          <p:nvPr>
            <p:ph idx="8" type="subTitle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3"/>
          <p:cNvSpPr txBox="1"/>
          <p:nvPr>
            <p:ph hasCustomPrompt="1" idx="9" type="title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/>
          <p:nvPr>
            <p:ph hasCustomPrompt="1" idx="13" type="title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/>
          <p:nvPr>
            <p:ph hasCustomPrompt="1" idx="14" type="title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/>
          <p:nvPr>
            <p:ph hasCustomPrompt="1" idx="15" type="title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42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/>
          <p:nvPr>
            <p:ph hasCustomPrompt="1" type="title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/>
          <p:nvPr>
            <p:ph hasCustomPrompt="1" idx="2" type="title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/>
          <p:nvPr>
            <p:ph idx="1" type="subTitle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98" name="Google Shape;198;p14"/>
          <p:cNvSpPr txBox="1"/>
          <p:nvPr>
            <p:ph idx="3" type="subTitle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4"/>
          <p:cNvSpPr txBox="1"/>
          <p:nvPr>
            <p:ph idx="4" type="subTitle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0" name="Google Shape;200;p14"/>
          <p:cNvSpPr txBox="1"/>
          <p:nvPr>
            <p:ph idx="5" type="subTitle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4"/>
          <p:cNvSpPr txBox="1"/>
          <p:nvPr>
            <p:ph idx="6" type="subTitle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2" name="Google Shape;202;p14"/>
          <p:cNvSpPr txBox="1"/>
          <p:nvPr>
            <p:ph idx="7" type="subTitle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4"/>
          <p:cNvSpPr txBox="1"/>
          <p:nvPr>
            <p:ph idx="8" type="subTitle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4" name="Google Shape;204;p14"/>
          <p:cNvSpPr txBox="1"/>
          <p:nvPr>
            <p:ph idx="9" type="subTitle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4"/>
          <p:cNvSpPr txBox="1"/>
          <p:nvPr>
            <p:ph idx="13" type="subTitle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6" name="Google Shape;206;p14"/>
          <p:cNvSpPr txBox="1"/>
          <p:nvPr>
            <p:ph idx="14" type="subTitle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4"/>
          <p:cNvSpPr txBox="1"/>
          <p:nvPr>
            <p:ph hasCustomPrompt="1" idx="15" type="title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/>
          <p:nvPr>
            <p:ph hasCustomPrompt="1" idx="16" type="title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/>
          <p:nvPr>
            <p:ph hasCustomPrompt="1" idx="17" type="title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flipH="1" rot="10800000">
            <a:off x="37927" y="43748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"/>
          <p:cNvSpPr/>
          <p:nvPr/>
        </p:nvSpPr>
        <p:spPr>
          <a:xfrm flipH="1" rot="10800000">
            <a:off x="6632383" y="4238575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"/>
          <p:cNvSpPr txBox="1"/>
          <p:nvPr>
            <p:ph idx="18"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6" name="Google Shape;226;p15"/>
          <p:cNvSpPr txBox="1"/>
          <p:nvPr>
            <p:ph idx="1" type="subTitle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46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flipH="1" rot="10800000">
            <a:off x="-34948" y="4374909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 flipH="1" rot="9281215">
            <a:off x="6963797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 flipH="1" rot="9280772">
            <a:off x="6019538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"/>
          <p:cNvSpPr txBox="1"/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" name="Google Shape;257;p16"/>
          <p:cNvSpPr txBox="1"/>
          <p:nvPr>
            <p:ph idx="1" type="subTitle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/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2" name="Google Shape;272;p17"/>
          <p:cNvSpPr txBox="1"/>
          <p:nvPr>
            <p:ph hasCustomPrompt="1" idx="2" type="title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/>
          <p:nvPr>
            <p:ph idx="1" type="subTitle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"/>
          <p:cNvSpPr/>
          <p:nvPr/>
        </p:nvSpPr>
        <p:spPr>
          <a:xfrm flipH="1" rot="-5400000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7"/>
          <p:cNvSpPr/>
          <p:nvPr/>
        </p:nvSpPr>
        <p:spPr>
          <a:xfrm flipH="1" rot="5400000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7"/>
          <p:cNvSpPr/>
          <p:nvPr/>
        </p:nvSpPr>
        <p:spPr>
          <a:xfrm flipH="1" rot="-5400000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9" name="Google Shape;289;p18"/>
          <p:cNvSpPr txBox="1"/>
          <p:nvPr>
            <p:ph hasCustomPrompt="1" idx="2" type="title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/>
          <p:nvPr>
            <p:ph idx="1" type="subTitle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18"/>
          <p:cNvSpPr txBox="1"/>
          <p:nvPr>
            <p:ph hasCustomPrompt="1" idx="3" type="title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/>
          <p:nvPr>
            <p:ph idx="4" type="subTitle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18"/>
          <p:cNvSpPr txBox="1"/>
          <p:nvPr>
            <p:ph hasCustomPrompt="1" idx="5" type="title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/>
          <p:nvPr>
            <p:ph idx="6" type="subTitle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18"/>
          <p:cNvSpPr/>
          <p:nvPr/>
        </p:nvSpPr>
        <p:spPr>
          <a:xfrm flipH="1" rot="10800000">
            <a:off x="6626826" y="3797502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8"/>
          <p:cNvSpPr/>
          <p:nvPr/>
        </p:nvSpPr>
        <p:spPr>
          <a:xfrm flipH="1" rot="10800000">
            <a:off x="6287025" y="4590289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8"/>
          <p:cNvSpPr/>
          <p:nvPr/>
        </p:nvSpPr>
        <p:spPr>
          <a:xfrm flipH="1" rot="10800000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8"/>
          <p:cNvSpPr/>
          <p:nvPr/>
        </p:nvSpPr>
        <p:spPr>
          <a:xfrm flipH="1" rot="10800000">
            <a:off x="-299025" y="-6351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 flipH="1" rot="10800000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"/>
          <p:cNvSpPr/>
          <p:nvPr/>
        </p:nvSpPr>
        <p:spPr>
          <a:xfrm flipH="1" rot="10800000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3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>
            <p:ph idx="1" type="subTitle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9"/>
          <p:cNvSpPr txBox="1"/>
          <p:nvPr>
            <p:ph hasCustomPrompt="1" type="title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/>
          <p:nvPr>
            <p:ph idx="2" type="subTitle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19"/>
          <p:cNvSpPr txBox="1"/>
          <p:nvPr>
            <p:ph hasCustomPrompt="1" idx="3" type="title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/>
          <p:nvPr>
            <p:ph idx="4" type="subTitle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9"/>
          <p:cNvSpPr txBox="1"/>
          <p:nvPr>
            <p:ph hasCustomPrompt="1" idx="5" type="title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9"/>
          <p:cNvSpPr/>
          <p:nvPr/>
        </p:nvSpPr>
        <p:spPr>
          <a:xfrm flipH="1" rot="10800000">
            <a:off x="1272707" y="4105046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"/>
          <p:cNvSpPr/>
          <p:nvPr/>
        </p:nvSpPr>
        <p:spPr>
          <a:xfrm flipH="1" rot="10800000">
            <a:off x="5013468" y="40"/>
            <a:ext cx="4130832" cy="178819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"/>
          <p:cNvSpPr/>
          <p:nvPr/>
        </p:nvSpPr>
        <p:spPr>
          <a:xfrm flipH="1" rot="10800000">
            <a:off x="-10490" y="3895966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/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0"/>
          <p:cNvSpPr/>
          <p:nvPr/>
        </p:nvSpPr>
        <p:spPr>
          <a:xfrm flipH="1" rot="10800000">
            <a:off x="-241297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0"/>
          <p:cNvSpPr/>
          <p:nvPr/>
        </p:nvSpPr>
        <p:spPr>
          <a:xfrm flipH="1" rot="10800000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0"/>
          <p:cNvSpPr/>
          <p:nvPr/>
        </p:nvSpPr>
        <p:spPr>
          <a:xfrm flipH="1" rot="10800000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0"/>
          <p:cNvSpPr/>
          <p:nvPr/>
        </p:nvSpPr>
        <p:spPr>
          <a:xfrm flipH="1" rot="10800000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"/>
          <p:cNvSpPr txBox="1"/>
          <p:nvPr>
            <p:ph hasCustomPrompt="1" idx="2" type="title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1"/>
          <p:cNvSpPr/>
          <p:nvPr/>
        </p:nvSpPr>
        <p:spPr>
          <a:xfrm flipH="1" rot="1518617">
            <a:off x="6004813" y="-50311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2"/>
          <p:cNvSpPr/>
          <p:nvPr/>
        </p:nvSpPr>
        <p:spPr>
          <a:xfrm flipH="1" rot="10800000">
            <a:off x="11556" y="278"/>
            <a:ext cx="2193727" cy="1115769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/>
          <p:nvPr/>
        </p:nvSpPr>
        <p:spPr>
          <a:xfrm flipH="1" rot="5400000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2"/>
          <p:cNvSpPr/>
          <p:nvPr/>
        </p:nvSpPr>
        <p:spPr>
          <a:xfrm flipH="1" rot="5400000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2"/>
          <p:cNvSpPr/>
          <p:nvPr/>
        </p:nvSpPr>
        <p:spPr>
          <a:xfrm flipH="1" rot="5400000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 txBox="1"/>
          <p:nvPr>
            <p:ph type="title"/>
          </p:nvPr>
        </p:nvSpPr>
        <p:spPr>
          <a:xfrm>
            <a:off x="710525" y="1974875"/>
            <a:ext cx="2073600" cy="11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7" name="Google Shape;357;p23"/>
          <p:cNvSpPr/>
          <p:nvPr/>
        </p:nvSpPr>
        <p:spPr>
          <a:xfrm rot="5400000">
            <a:off x="6103527" y="2087160"/>
            <a:ext cx="5127422" cy="9535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3"/>
          <p:cNvSpPr/>
          <p:nvPr/>
        </p:nvSpPr>
        <p:spPr>
          <a:xfrm rot="5400000">
            <a:off x="6173920" y="2173333"/>
            <a:ext cx="5143202" cy="79695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3"/>
          <p:cNvSpPr/>
          <p:nvPr/>
        </p:nvSpPr>
        <p:spPr>
          <a:xfrm flipH="1" rot="5400000">
            <a:off x="6143644" y="2143144"/>
            <a:ext cx="5143337" cy="85737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3"/>
          <p:cNvSpPr/>
          <p:nvPr/>
        </p:nvSpPr>
        <p:spPr>
          <a:xfrm rot="10800000">
            <a:off x="8190469" y="29254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3"/>
          <p:cNvSpPr/>
          <p:nvPr/>
        </p:nvSpPr>
        <p:spPr>
          <a:xfrm rot="10800000">
            <a:off x="8438581" y="18091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3"/>
          <p:cNvSpPr/>
          <p:nvPr/>
        </p:nvSpPr>
        <p:spPr>
          <a:xfrm>
            <a:off x="8223019" y="4506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3"/>
          <p:cNvSpPr/>
          <p:nvPr/>
        </p:nvSpPr>
        <p:spPr>
          <a:xfrm rot="10800000">
            <a:off x="8093069" y="3575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2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6" name="Google Shape;366;p24"/>
          <p:cNvSpPr/>
          <p:nvPr/>
        </p:nvSpPr>
        <p:spPr>
          <a:xfrm flipH="1" rot="-3280717">
            <a:off x="7781743" y="3792720"/>
            <a:ext cx="2443146" cy="939983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4"/>
          <p:cNvSpPr/>
          <p:nvPr/>
        </p:nvSpPr>
        <p:spPr>
          <a:xfrm rot="-4712503">
            <a:off x="7628681" y="3954489"/>
            <a:ext cx="3153935" cy="1121083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4"/>
          <p:cNvSpPr/>
          <p:nvPr/>
        </p:nvSpPr>
        <p:spPr>
          <a:xfrm flipH="1" rot="-4136030">
            <a:off x="7516847" y="3617988"/>
            <a:ext cx="3605675" cy="119468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4"/>
          <p:cNvSpPr/>
          <p:nvPr/>
        </p:nvSpPr>
        <p:spPr>
          <a:xfrm rot="1958429">
            <a:off x="8794263" y="2889380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4"/>
          <p:cNvSpPr/>
          <p:nvPr/>
        </p:nvSpPr>
        <p:spPr>
          <a:xfrm rot="-8839666">
            <a:off x="8871845" y="3947370"/>
            <a:ext cx="98364" cy="9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4"/>
          <p:cNvSpPr/>
          <p:nvPr/>
        </p:nvSpPr>
        <p:spPr>
          <a:xfrm rot="1958429">
            <a:off x="8441203" y="4487431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7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4" name="Google Shape;374;p25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5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5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5"/>
          <p:cNvSpPr/>
          <p:nvPr/>
        </p:nvSpPr>
        <p:spPr>
          <a:xfrm rot="5400000">
            <a:off x="8826706" y="1533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5"/>
          <p:cNvSpPr/>
          <p:nvPr/>
        </p:nvSpPr>
        <p:spPr>
          <a:xfrm rot="5400000">
            <a:off x="6850244" y="1118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5"/>
          <p:cNvSpPr/>
          <p:nvPr/>
        </p:nvSpPr>
        <p:spPr>
          <a:xfrm rot="-5400000">
            <a:off x="8001331" y="71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8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82" name="Google Shape;382;p26"/>
          <p:cNvSpPr/>
          <p:nvPr/>
        </p:nvSpPr>
        <p:spPr>
          <a:xfrm flipH="1" rot="10800000">
            <a:off x="-1381510" y="2985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6"/>
          <p:cNvSpPr/>
          <p:nvPr/>
        </p:nvSpPr>
        <p:spPr>
          <a:xfrm rot="9732937">
            <a:off x="-1662691" y="-41184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6"/>
          <p:cNvSpPr/>
          <p:nvPr/>
        </p:nvSpPr>
        <p:spPr>
          <a:xfrm flipH="1" rot="10173584">
            <a:off x="-2452873" y="-34456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6"/>
          <p:cNvSpPr/>
          <p:nvPr/>
        </p:nvSpPr>
        <p:spPr>
          <a:xfrm flipH="1" rot="5400000">
            <a:off x="2728806" y="59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6"/>
          <p:cNvSpPr/>
          <p:nvPr/>
        </p:nvSpPr>
        <p:spPr>
          <a:xfrm flipH="1" rot="5400000">
            <a:off x="1104144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6"/>
          <p:cNvSpPr/>
          <p:nvPr/>
        </p:nvSpPr>
        <p:spPr>
          <a:xfrm flipH="1" rot="5400000">
            <a:off x="306356" y="1001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4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/>
          <p:nvPr/>
        </p:nvSpPr>
        <p:spPr>
          <a:xfrm rot="10800000">
            <a:off x="28128" y="4556975"/>
            <a:ext cx="9115826" cy="6304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7"/>
          <p:cNvSpPr/>
          <p:nvPr/>
        </p:nvSpPr>
        <p:spPr>
          <a:xfrm rot="10800000">
            <a:off x="264" y="4660381"/>
            <a:ext cx="9143690" cy="52701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7"/>
          <p:cNvSpPr/>
          <p:nvPr/>
        </p:nvSpPr>
        <p:spPr>
          <a:xfrm flipH="1" rot="10800000">
            <a:off x="0" y="4620366"/>
            <a:ext cx="9144078" cy="56703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3" name="Google Shape;393;p27"/>
          <p:cNvSpPr/>
          <p:nvPr/>
        </p:nvSpPr>
        <p:spPr>
          <a:xfrm rot="5400000">
            <a:off x="5105631" y="4538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7"/>
          <p:cNvSpPr/>
          <p:nvPr/>
        </p:nvSpPr>
        <p:spPr>
          <a:xfrm rot="5400000">
            <a:off x="2614144" y="4570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7"/>
          <p:cNvSpPr/>
          <p:nvPr/>
        </p:nvSpPr>
        <p:spPr>
          <a:xfrm rot="-5400000">
            <a:off x="8149681" y="44399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7"/>
          <p:cNvSpPr/>
          <p:nvPr/>
        </p:nvSpPr>
        <p:spPr>
          <a:xfrm rot="5400000">
            <a:off x="171556" y="4654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30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9" name="Google Shape;399;p28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8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8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8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8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8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8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3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8" name="Google Shape;408;p29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9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9"/>
          <p:cNvSpPr/>
          <p:nvPr/>
        </p:nvSpPr>
        <p:spPr>
          <a:xfrm rot="5400000">
            <a:off x="2548406" y="46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9"/>
          <p:cNvSpPr/>
          <p:nvPr/>
        </p:nvSpPr>
        <p:spPr>
          <a:xfrm rot="5400000">
            <a:off x="1196219" y="45750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9"/>
          <p:cNvSpPr/>
          <p:nvPr/>
        </p:nvSpPr>
        <p:spPr>
          <a:xfrm rot="-5400000">
            <a:off x="1891581" y="4522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34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5" name="Google Shape;415;p30"/>
          <p:cNvSpPr/>
          <p:nvPr/>
        </p:nvSpPr>
        <p:spPr>
          <a:xfrm flipH="1" rot="-5911893">
            <a:off x="-8708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0"/>
          <p:cNvSpPr/>
          <p:nvPr/>
        </p:nvSpPr>
        <p:spPr>
          <a:xfrm flipH="1" rot="-515846">
            <a:off x="-2829770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0"/>
          <p:cNvSpPr/>
          <p:nvPr/>
        </p:nvSpPr>
        <p:spPr>
          <a:xfrm flipH="1">
            <a:off x="-2852836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0"/>
          <p:cNvSpPr/>
          <p:nvPr/>
        </p:nvSpPr>
        <p:spPr>
          <a:xfrm rot="10800000">
            <a:off x="7544677" y="6354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0"/>
          <p:cNvSpPr/>
          <p:nvPr/>
        </p:nvSpPr>
        <p:spPr>
          <a:xfrm flipH="1" rot="-9732937">
            <a:off x="6592039" y="-37815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0"/>
          <p:cNvSpPr/>
          <p:nvPr/>
        </p:nvSpPr>
        <p:spPr>
          <a:xfrm rot="-10173584">
            <a:off x="7084740" y="-31087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0"/>
          <p:cNvSpPr/>
          <p:nvPr/>
        </p:nvSpPr>
        <p:spPr>
          <a:xfrm rot="5400000">
            <a:off x="8509906" y="1003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0"/>
          <p:cNvSpPr/>
          <p:nvPr/>
        </p:nvSpPr>
        <p:spPr>
          <a:xfrm rot="5400000">
            <a:off x="6823844" y="121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0"/>
          <p:cNvSpPr/>
          <p:nvPr/>
        </p:nvSpPr>
        <p:spPr>
          <a:xfrm rot="-5400000">
            <a:off x="365881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0"/>
          <p:cNvSpPr/>
          <p:nvPr/>
        </p:nvSpPr>
        <p:spPr>
          <a:xfrm rot="5400000">
            <a:off x="1715256" y="1801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38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7" name="Google Shape;427;p31"/>
          <p:cNvSpPr/>
          <p:nvPr/>
        </p:nvSpPr>
        <p:spPr>
          <a:xfrm flipH="1" rot="10800000">
            <a:off x="-614789" y="7941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1"/>
          <p:cNvSpPr/>
          <p:nvPr/>
        </p:nvSpPr>
        <p:spPr>
          <a:xfrm flipH="1" rot="9944222">
            <a:off x="-1417570" y="-278867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39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9" name="Google Shape;439;p32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2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2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2"/>
          <p:cNvSpPr/>
          <p:nvPr/>
        </p:nvSpPr>
        <p:spPr>
          <a:xfrm rot="5400000">
            <a:off x="-693662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2"/>
          <p:cNvSpPr/>
          <p:nvPr/>
        </p:nvSpPr>
        <p:spPr>
          <a:xfrm flipH="1" rot="5399497">
            <a:off x="-191814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2"/>
          <p:cNvSpPr/>
          <p:nvPr/>
        </p:nvSpPr>
        <p:spPr>
          <a:xfrm rot="5400440">
            <a:off x="-221906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2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2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2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2"/>
          <p:cNvSpPr/>
          <p:nvPr/>
        </p:nvSpPr>
        <p:spPr>
          <a:xfrm>
            <a:off x="1089719" y="363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2"/>
          <p:cNvSpPr/>
          <p:nvPr/>
        </p:nvSpPr>
        <p:spPr>
          <a:xfrm>
            <a:off x="478769" y="31162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2"/>
          <p:cNvSpPr/>
          <p:nvPr/>
        </p:nvSpPr>
        <p:spPr>
          <a:xfrm rot="10800000">
            <a:off x="625181" y="1410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2"/>
          <p:cNvSpPr/>
          <p:nvPr/>
        </p:nvSpPr>
        <p:spPr>
          <a:xfrm>
            <a:off x="812319" y="4651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2"/>
          <p:cNvSpPr/>
          <p:nvPr/>
        </p:nvSpPr>
        <p:spPr>
          <a:xfrm rot="5400000">
            <a:off x="8776881" y="382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2"/>
          <p:cNvSpPr/>
          <p:nvPr/>
        </p:nvSpPr>
        <p:spPr>
          <a:xfrm rot="5400000">
            <a:off x="6958944" y="1889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2"/>
          <p:cNvSpPr/>
          <p:nvPr/>
        </p:nvSpPr>
        <p:spPr>
          <a:xfrm rot="-5400000">
            <a:off x="7277406" y="4337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2"/>
          <p:cNvSpPr/>
          <p:nvPr/>
        </p:nvSpPr>
        <p:spPr>
          <a:xfrm rot="5400000">
            <a:off x="8513881" y="8568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44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8" name="Google Shape;458;p33"/>
          <p:cNvSpPr/>
          <p:nvPr/>
        </p:nvSpPr>
        <p:spPr>
          <a:xfrm rot="10800000">
            <a:off x="4827336" y="4320028"/>
            <a:ext cx="3936983" cy="1153922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3"/>
          <p:cNvSpPr/>
          <p:nvPr/>
        </p:nvSpPr>
        <p:spPr>
          <a:xfrm flipH="1" rot="10800000">
            <a:off x="5609830" y="3895999"/>
            <a:ext cx="5735030" cy="157795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3"/>
          <p:cNvSpPr/>
          <p:nvPr/>
        </p:nvSpPr>
        <p:spPr>
          <a:xfrm rot="10800000">
            <a:off x="6110409" y="4087929"/>
            <a:ext cx="3937105" cy="1386022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3"/>
          <p:cNvSpPr/>
          <p:nvPr/>
        </p:nvSpPr>
        <p:spPr>
          <a:xfrm rot="3210522">
            <a:off x="8828071" y="3601255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3"/>
          <p:cNvSpPr/>
          <p:nvPr/>
        </p:nvSpPr>
        <p:spPr>
          <a:xfrm rot="3212945">
            <a:off x="7223745" y="4593605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3"/>
          <p:cNvSpPr/>
          <p:nvPr/>
        </p:nvSpPr>
        <p:spPr>
          <a:xfrm rot="-7587055">
            <a:off x="7969056" y="4201692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3"/>
          <p:cNvSpPr/>
          <p:nvPr/>
        </p:nvSpPr>
        <p:spPr>
          <a:xfrm rot="3210522">
            <a:off x="5603511" y="4603257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5">
  <p:cSld name="CUSTOM_45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7" name="Google Shape;467;p34"/>
          <p:cNvSpPr/>
          <p:nvPr/>
        </p:nvSpPr>
        <p:spPr>
          <a:xfrm>
            <a:off x="-175093" y="-11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4"/>
          <p:cNvSpPr/>
          <p:nvPr/>
        </p:nvSpPr>
        <p:spPr>
          <a:xfrm flipH="1">
            <a:off x="-2755633" y="-11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4"/>
          <p:cNvSpPr/>
          <p:nvPr/>
        </p:nvSpPr>
        <p:spPr>
          <a:xfrm>
            <a:off x="-1458290" y="-11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4"/>
          <p:cNvSpPr/>
          <p:nvPr/>
        </p:nvSpPr>
        <p:spPr>
          <a:xfrm flipH="1" rot="5400000">
            <a:off x="4202856" y="124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4"/>
          <p:cNvSpPr/>
          <p:nvPr/>
        </p:nvSpPr>
        <p:spPr>
          <a:xfrm flipH="1" rot="5400000">
            <a:off x="902469" y="801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4"/>
          <p:cNvSpPr/>
          <p:nvPr/>
        </p:nvSpPr>
        <p:spPr>
          <a:xfrm flipH="1" rot="-5400000">
            <a:off x="1597831" y="854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4"/>
          <p:cNvSpPr/>
          <p:nvPr/>
        </p:nvSpPr>
        <p:spPr>
          <a:xfrm flipH="1" rot="5400000">
            <a:off x="246256" y="1371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6">
  <p:cSld name="CUSTOM_47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6" name="Google Shape;476;p35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5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5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5"/>
          <p:cNvSpPr/>
          <p:nvPr/>
        </p:nvSpPr>
        <p:spPr>
          <a:xfrm rot="3043967">
            <a:off x="8461110" y="3707189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5"/>
          <p:cNvSpPr/>
          <p:nvPr/>
        </p:nvSpPr>
        <p:spPr>
          <a:xfrm rot="3041162">
            <a:off x="7337669" y="4513351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5"/>
          <p:cNvSpPr/>
          <p:nvPr/>
        </p:nvSpPr>
        <p:spPr>
          <a:xfrm rot="-7758838">
            <a:off x="7842708" y="4032580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5"/>
          <p:cNvSpPr/>
          <p:nvPr/>
        </p:nvSpPr>
        <p:spPr>
          <a:xfrm rot="3043967">
            <a:off x="6441045" y="4409310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7">
  <p:cSld name="CUSTOM_48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5" name="Google Shape;485;p36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6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 rot="5400000">
            <a:off x="3391556" y="48975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6"/>
          <p:cNvSpPr/>
          <p:nvPr/>
        </p:nvSpPr>
        <p:spPr>
          <a:xfrm rot="-5400000">
            <a:off x="1730281" y="4340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6"/>
          <p:cNvSpPr/>
          <p:nvPr/>
        </p:nvSpPr>
        <p:spPr>
          <a:xfrm rot="5400000">
            <a:off x="628131" y="3448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2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 rot="10800000">
            <a:off x="7575354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7"/>
          <p:cNvSpPr/>
          <p:nvPr/>
        </p:nvSpPr>
        <p:spPr>
          <a:xfrm flipH="1" rot="-9367883">
            <a:off x="713109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7"/>
          <p:cNvSpPr/>
          <p:nvPr/>
        </p:nvSpPr>
        <p:spPr>
          <a:xfrm rot="-9944222">
            <a:off x="7216014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7"/>
          <p:cNvSpPr txBox="1"/>
          <p:nvPr>
            <p:ph idx="1" type="body"/>
          </p:nvPr>
        </p:nvSpPr>
        <p:spPr>
          <a:xfrm>
            <a:off x="718675" y="365815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5" name="Google Shape;495;p37"/>
          <p:cNvSpPr/>
          <p:nvPr/>
        </p:nvSpPr>
        <p:spPr>
          <a:xfrm rot="5400000">
            <a:off x="8853656" y="8192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7"/>
          <p:cNvSpPr/>
          <p:nvPr/>
        </p:nvSpPr>
        <p:spPr>
          <a:xfrm rot="5400000">
            <a:off x="7501469" y="7192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7"/>
          <p:cNvSpPr/>
          <p:nvPr/>
        </p:nvSpPr>
        <p:spPr>
          <a:xfrm rot="-5400000">
            <a:off x="8196831" y="6666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7"/>
          <p:cNvSpPr/>
          <p:nvPr/>
        </p:nvSpPr>
        <p:spPr>
          <a:xfrm rot="5400000">
            <a:off x="6845256" y="844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40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/>
          <p:nvPr/>
        </p:nvSpPr>
        <p:spPr>
          <a:xfrm flipH="1" rot="10800000">
            <a:off x="-913868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8"/>
          <p:cNvSpPr/>
          <p:nvPr/>
        </p:nvSpPr>
        <p:spPr>
          <a:xfrm rot="9367883">
            <a:off x="-1180318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8"/>
          <p:cNvSpPr/>
          <p:nvPr/>
        </p:nvSpPr>
        <p:spPr>
          <a:xfrm flipH="1" rot="9944222">
            <a:off x="-1716649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8"/>
          <p:cNvSpPr txBox="1"/>
          <p:nvPr>
            <p:ph type="title"/>
          </p:nvPr>
        </p:nvSpPr>
        <p:spPr>
          <a:xfrm>
            <a:off x="718675" y="1076025"/>
            <a:ext cx="37827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504" name="Google Shape;504;p38"/>
          <p:cNvSpPr/>
          <p:nvPr/>
        </p:nvSpPr>
        <p:spPr>
          <a:xfrm>
            <a:off x="-1041647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8"/>
          <p:cNvSpPr/>
          <p:nvPr/>
        </p:nvSpPr>
        <p:spPr>
          <a:xfrm flipH="1" rot="1067063">
            <a:off x="-1322829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8"/>
          <p:cNvSpPr/>
          <p:nvPr/>
        </p:nvSpPr>
        <p:spPr>
          <a:xfrm rot="626416">
            <a:off x="-2113010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8"/>
          <p:cNvSpPr/>
          <p:nvPr/>
        </p:nvSpPr>
        <p:spPr>
          <a:xfrm rot="5400000">
            <a:off x="393556" y="3945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8"/>
          <p:cNvSpPr/>
          <p:nvPr/>
        </p:nvSpPr>
        <p:spPr>
          <a:xfrm rot="5400000">
            <a:off x="827744" y="435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8"/>
          <p:cNvSpPr/>
          <p:nvPr/>
        </p:nvSpPr>
        <p:spPr>
          <a:xfrm rot="-5400000">
            <a:off x="1266956" y="43673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8"/>
          <p:cNvSpPr/>
          <p:nvPr/>
        </p:nvSpPr>
        <p:spPr>
          <a:xfrm rot="5400000">
            <a:off x="110881" y="805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43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/>
          <p:nvPr>
            <p:ph idx="1" type="subTitle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39"/>
          <p:cNvSpPr txBox="1"/>
          <p:nvPr>
            <p:ph hasCustomPrompt="1" type="title"/>
          </p:nvPr>
        </p:nvSpPr>
        <p:spPr>
          <a:xfrm>
            <a:off x="1262643" y="1614000"/>
            <a:ext cx="2877600" cy="12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9"/>
          <p:cNvSpPr/>
          <p:nvPr/>
        </p:nvSpPr>
        <p:spPr>
          <a:xfrm flipH="1" rot="-9281383">
            <a:off x="-1125488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9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9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/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26" name="Google Shape;526;p40"/>
          <p:cNvSpPr txBox="1"/>
          <p:nvPr>
            <p:ph idx="1" type="subTitle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27" name="Google Shape;527;p40"/>
          <p:cNvSpPr txBox="1"/>
          <p:nvPr>
            <p:ph idx="2" type="subTitle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8" name="Google Shape;528;p40"/>
          <p:cNvSpPr txBox="1"/>
          <p:nvPr>
            <p:ph idx="3" type="subTitle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29" name="Google Shape;529;p40"/>
          <p:cNvSpPr txBox="1"/>
          <p:nvPr>
            <p:ph idx="4" type="subTitle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0" name="Google Shape;530;p40"/>
          <p:cNvSpPr/>
          <p:nvPr/>
        </p:nvSpPr>
        <p:spPr>
          <a:xfrm flipH="1" rot="-10350985">
            <a:off x="6450155" y="-124771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0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0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0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0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0"/>
          <p:cNvSpPr/>
          <p:nvPr/>
        </p:nvSpPr>
        <p:spPr>
          <a:xfrm>
            <a:off x="7168769" y="-99365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0"/>
          <p:cNvSpPr/>
          <p:nvPr/>
        </p:nvSpPr>
        <p:spPr>
          <a:xfrm flipH="1" rot="10800000">
            <a:off x="7678176" y="-210266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0"/>
          <p:cNvSpPr/>
          <p:nvPr/>
        </p:nvSpPr>
        <p:spPr>
          <a:xfrm rot="10350985">
            <a:off x="-562292" y="-173408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0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0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0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0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0"/>
          <p:cNvSpPr/>
          <p:nvPr/>
        </p:nvSpPr>
        <p:spPr>
          <a:xfrm flipH="1">
            <a:off x="-353582" y="-148002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0"/>
          <p:cNvSpPr/>
          <p:nvPr/>
        </p:nvSpPr>
        <p:spPr>
          <a:xfrm rot="10800000">
            <a:off x="-402608" y="-258904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idx="1" type="subTitle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2" type="subTitle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3" type="subTitle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idx="4" type="subTitle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 flipH="1" rot="10800000">
            <a:off x="6276637" y="4026301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/>
          <p:nvPr>
            <p:ph idx="1" type="subTitle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41"/>
          <p:cNvSpPr txBox="1"/>
          <p:nvPr>
            <p:ph idx="2" type="subTitle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41"/>
          <p:cNvSpPr txBox="1"/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548" name="Google Shape;548;p41"/>
          <p:cNvSpPr txBox="1"/>
          <p:nvPr>
            <p:ph idx="3" type="title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1"/>
          <p:cNvSpPr/>
          <p:nvPr/>
        </p:nvSpPr>
        <p:spPr>
          <a:xfrm flipH="1" rot="1432232">
            <a:off x="-470789" y="4165605"/>
            <a:ext cx="4306753" cy="1531081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"/>
          <p:cNvSpPr txBox="1"/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5" name="Google Shape;565;p42"/>
          <p:cNvSpPr txBox="1"/>
          <p:nvPr>
            <p:ph idx="1" type="subTitle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42"/>
          <p:cNvSpPr/>
          <p:nvPr/>
        </p:nvSpPr>
        <p:spPr>
          <a:xfrm rot="-5400000">
            <a:off x="-1029861" y="815281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2"/>
          <p:cNvSpPr/>
          <p:nvPr/>
        </p:nvSpPr>
        <p:spPr>
          <a:xfrm rot="-5400000">
            <a:off x="-1888219" y="1592238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2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2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2"/>
          <p:cNvSpPr/>
          <p:nvPr/>
        </p:nvSpPr>
        <p:spPr>
          <a:xfrm rot="5400000">
            <a:off x="-751978" y="255224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2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2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2"/>
          <p:cNvSpPr/>
          <p:nvPr/>
        </p:nvSpPr>
        <p:spPr>
          <a:xfrm rot="5400000">
            <a:off x="6115544" y="2556136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2"/>
          <p:cNvSpPr/>
          <p:nvPr/>
        </p:nvSpPr>
        <p:spPr>
          <a:xfrm rot="5400000">
            <a:off x="6901950" y="2423794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2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2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2"/>
          <p:cNvSpPr/>
          <p:nvPr/>
        </p:nvSpPr>
        <p:spPr>
          <a:xfrm rot="-5400000">
            <a:off x="7021777" y="3324160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2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2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3"/>
          <p:cNvSpPr txBox="1"/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82" name="Google Shape;582;p43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83" name="Google Shape;583;p43"/>
          <p:cNvSpPr txBox="1"/>
          <p:nvPr>
            <p:ph idx="2" type="subTitle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43"/>
          <p:cNvSpPr txBox="1"/>
          <p:nvPr>
            <p:ph idx="3" type="subTitle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85" name="Google Shape;585;p43"/>
          <p:cNvSpPr txBox="1"/>
          <p:nvPr>
            <p:ph idx="4" type="subTitle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43"/>
          <p:cNvSpPr txBox="1"/>
          <p:nvPr>
            <p:ph idx="5" type="subTitle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87" name="Google Shape;587;p43"/>
          <p:cNvSpPr txBox="1"/>
          <p:nvPr>
            <p:ph idx="6" type="subTitle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43"/>
          <p:cNvSpPr txBox="1"/>
          <p:nvPr>
            <p:ph idx="7" type="subTitle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89" name="Google Shape;589;p43"/>
          <p:cNvSpPr txBox="1"/>
          <p:nvPr>
            <p:ph idx="8" type="subTitle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43"/>
          <p:cNvSpPr txBox="1"/>
          <p:nvPr>
            <p:ph idx="9" type="subTitle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91" name="Google Shape;591;p43"/>
          <p:cNvSpPr txBox="1"/>
          <p:nvPr>
            <p:ph idx="13" type="subTitle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43"/>
          <p:cNvSpPr txBox="1"/>
          <p:nvPr>
            <p:ph idx="14" type="subTitle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93" name="Google Shape;593;p43"/>
          <p:cNvSpPr txBox="1"/>
          <p:nvPr>
            <p:ph idx="15" type="subTitle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43"/>
          <p:cNvSpPr/>
          <p:nvPr/>
        </p:nvSpPr>
        <p:spPr>
          <a:xfrm>
            <a:off x="5587299" y="-2095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3"/>
          <p:cNvSpPr/>
          <p:nvPr/>
        </p:nvSpPr>
        <p:spPr>
          <a:xfrm flipH="1" rot="10800000">
            <a:off x="6906325" y="-5251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3"/>
          <p:cNvSpPr/>
          <p:nvPr/>
        </p:nvSpPr>
        <p:spPr>
          <a:xfrm rot="-3279262">
            <a:off x="7901589" y="-9730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3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3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3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3"/>
          <p:cNvSpPr/>
          <p:nvPr/>
        </p:nvSpPr>
        <p:spPr>
          <a:xfrm flipH="1">
            <a:off x="-3333926" y="-2107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3"/>
          <p:cNvSpPr/>
          <p:nvPr/>
        </p:nvSpPr>
        <p:spPr>
          <a:xfrm rot="10800000">
            <a:off x="-142195" y="-5263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3"/>
          <p:cNvSpPr/>
          <p:nvPr/>
        </p:nvSpPr>
        <p:spPr>
          <a:xfrm flipH="1" rot="3279262">
            <a:off x="-162965" y="-9742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3"/>
          <p:cNvSpPr/>
          <p:nvPr/>
        </p:nvSpPr>
        <p:spPr>
          <a:xfrm flipH="1" rot="10800000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3"/>
          <p:cNvSpPr/>
          <p:nvPr/>
        </p:nvSpPr>
        <p:spPr>
          <a:xfrm flipH="1" rot="10800000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3"/>
          <p:cNvSpPr/>
          <p:nvPr/>
        </p:nvSpPr>
        <p:spPr>
          <a:xfrm flipH="1" rot="10800000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3"/>
          <p:cNvSpPr/>
          <p:nvPr/>
        </p:nvSpPr>
        <p:spPr>
          <a:xfrm flipH="1" rot="10800000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3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20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4"/>
          <p:cNvSpPr/>
          <p:nvPr/>
        </p:nvSpPr>
        <p:spPr>
          <a:xfrm flipH="1" rot="-5400000">
            <a:off x="7394663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4"/>
          <p:cNvSpPr/>
          <p:nvPr/>
        </p:nvSpPr>
        <p:spPr>
          <a:xfrm rot="-5399497">
            <a:off x="654705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4"/>
          <p:cNvSpPr/>
          <p:nvPr/>
        </p:nvSpPr>
        <p:spPr>
          <a:xfrm flipH="1" rot="-5400440">
            <a:off x="620160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4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13" name="Google Shape;613;p44"/>
          <p:cNvSpPr txBox="1"/>
          <p:nvPr>
            <p:ph idx="2" type="subTitle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44"/>
          <p:cNvSpPr txBox="1"/>
          <p:nvPr>
            <p:ph idx="3" type="subTitle"/>
          </p:nvPr>
        </p:nvSpPr>
        <p:spPr>
          <a:xfrm>
            <a:off x="8120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15" name="Google Shape;615;p44"/>
          <p:cNvSpPr txBox="1"/>
          <p:nvPr>
            <p:ph idx="4" type="subTitle"/>
          </p:nvPr>
        </p:nvSpPr>
        <p:spPr>
          <a:xfrm>
            <a:off x="10940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44"/>
          <p:cNvSpPr txBox="1"/>
          <p:nvPr>
            <p:ph idx="5" type="subTitle"/>
          </p:nvPr>
        </p:nvSpPr>
        <p:spPr>
          <a:xfrm>
            <a:off x="3328941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17" name="Google Shape;617;p44"/>
          <p:cNvSpPr txBox="1"/>
          <p:nvPr>
            <p:ph idx="6" type="subTitle"/>
          </p:nvPr>
        </p:nvSpPr>
        <p:spPr>
          <a:xfrm>
            <a:off x="3610941" y="38288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44"/>
          <p:cNvSpPr txBox="1"/>
          <p:nvPr>
            <p:ph idx="7" type="subTitle"/>
          </p:nvPr>
        </p:nvSpPr>
        <p:spPr>
          <a:xfrm>
            <a:off x="812063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19" name="Google Shape;619;p44"/>
          <p:cNvSpPr txBox="1"/>
          <p:nvPr>
            <p:ph idx="8" type="subTitle"/>
          </p:nvPr>
        </p:nvSpPr>
        <p:spPr>
          <a:xfrm>
            <a:off x="1094063" y="38288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44"/>
          <p:cNvSpPr txBox="1"/>
          <p:nvPr>
            <p:ph idx="9" type="subTitle"/>
          </p:nvPr>
        </p:nvSpPr>
        <p:spPr>
          <a:xfrm>
            <a:off x="58458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21" name="Google Shape;621;p44"/>
          <p:cNvSpPr txBox="1"/>
          <p:nvPr>
            <p:ph idx="13" type="subTitle"/>
          </p:nvPr>
        </p:nvSpPr>
        <p:spPr>
          <a:xfrm>
            <a:off x="6127816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44"/>
          <p:cNvSpPr txBox="1"/>
          <p:nvPr>
            <p:ph idx="14" type="subTitle"/>
          </p:nvPr>
        </p:nvSpPr>
        <p:spPr>
          <a:xfrm>
            <a:off x="5845816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23" name="Google Shape;623;p44"/>
          <p:cNvSpPr txBox="1"/>
          <p:nvPr>
            <p:ph idx="15" type="subTitle"/>
          </p:nvPr>
        </p:nvSpPr>
        <p:spPr>
          <a:xfrm>
            <a:off x="6127816" y="38288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4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5" name="Google Shape;625;p44"/>
          <p:cNvSpPr/>
          <p:nvPr/>
        </p:nvSpPr>
        <p:spPr>
          <a:xfrm>
            <a:off x="8351719" y="1688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4"/>
          <p:cNvSpPr/>
          <p:nvPr/>
        </p:nvSpPr>
        <p:spPr>
          <a:xfrm>
            <a:off x="8364481" y="48082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4"/>
          <p:cNvSpPr/>
          <p:nvPr/>
        </p:nvSpPr>
        <p:spPr>
          <a:xfrm rot="10800000">
            <a:off x="8515231" y="14905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4"/>
          <p:cNvSpPr/>
          <p:nvPr/>
        </p:nvSpPr>
        <p:spPr>
          <a:xfrm>
            <a:off x="7940944" y="29972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4"/>
          <p:cNvSpPr/>
          <p:nvPr/>
        </p:nvSpPr>
        <p:spPr>
          <a:xfrm rot="5400000">
            <a:off x="-1539825" y="1069929"/>
            <a:ext cx="3336529" cy="605972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4"/>
          <p:cNvSpPr/>
          <p:nvPr/>
        </p:nvSpPr>
        <p:spPr>
          <a:xfrm flipH="1" rot="6392579">
            <a:off x="-2086596" y="339210"/>
            <a:ext cx="4108425" cy="112552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4"/>
          <p:cNvSpPr/>
          <p:nvPr/>
        </p:nvSpPr>
        <p:spPr>
          <a:xfrm rot="5980549">
            <a:off x="-2375690" y="502831"/>
            <a:ext cx="4840630" cy="113463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4"/>
          <p:cNvSpPr/>
          <p:nvPr/>
        </p:nvSpPr>
        <p:spPr>
          <a:xfrm rot="10800000">
            <a:off x="115388" y="209797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4"/>
          <p:cNvSpPr/>
          <p:nvPr/>
        </p:nvSpPr>
        <p:spPr>
          <a:xfrm rot="10800000">
            <a:off x="361275" y="42206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4"/>
          <p:cNvSpPr/>
          <p:nvPr/>
        </p:nvSpPr>
        <p:spPr>
          <a:xfrm>
            <a:off x="333025" y="144100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4"/>
          <p:cNvSpPr/>
          <p:nvPr/>
        </p:nvSpPr>
        <p:spPr>
          <a:xfrm rot="10800000">
            <a:off x="1593613" y="-33062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19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5"/>
          <p:cNvSpPr txBox="1"/>
          <p:nvPr>
            <p:ph type="title"/>
          </p:nvPr>
        </p:nvSpPr>
        <p:spPr>
          <a:xfrm>
            <a:off x="1098938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38" name="Google Shape;638;p45"/>
          <p:cNvSpPr txBox="1"/>
          <p:nvPr>
            <p:ph idx="1" type="subTitle"/>
          </p:nvPr>
        </p:nvSpPr>
        <p:spPr>
          <a:xfrm>
            <a:off x="1098938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9" name="Google Shape;639;p45"/>
          <p:cNvSpPr txBox="1"/>
          <p:nvPr>
            <p:ph idx="2" type="title"/>
          </p:nvPr>
        </p:nvSpPr>
        <p:spPr>
          <a:xfrm>
            <a:off x="6001463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40" name="Google Shape;640;p45"/>
          <p:cNvSpPr txBox="1"/>
          <p:nvPr>
            <p:ph idx="3" type="subTitle"/>
          </p:nvPr>
        </p:nvSpPr>
        <p:spPr>
          <a:xfrm>
            <a:off x="6001463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1" name="Google Shape;641;p45"/>
          <p:cNvSpPr txBox="1"/>
          <p:nvPr>
            <p:ph idx="4" type="title"/>
          </p:nvPr>
        </p:nvSpPr>
        <p:spPr>
          <a:xfrm>
            <a:off x="1120238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42" name="Google Shape;642;p45"/>
          <p:cNvSpPr txBox="1"/>
          <p:nvPr>
            <p:ph idx="5" type="subTitle"/>
          </p:nvPr>
        </p:nvSpPr>
        <p:spPr>
          <a:xfrm>
            <a:off x="1120238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3" name="Google Shape;643;p45"/>
          <p:cNvSpPr txBox="1"/>
          <p:nvPr>
            <p:ph idx="6" type="title"/>
          </p:nvPr>
        </p:nvSpPr>
        <p:spPr>
          <a:xfrm>
            <a:off x="6022763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44" name="Google Shape;644;p45"/>
          <p:cNvSpPr txBox="1"/>
          <p:nvPr>
            <p:ph idx="7" type="subTitle"/>
          </p:nvPr>
        </p:nvSpPr>
        <p:spPr>
          <a:xfrm>
            <a:off x="6022763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5" name="Google Shape;645;p45"/>
          <p:cNvSpPr txBox="1"/>
          <p:nvPr>
            <p:ph idx="8" type="title"/>
          </p:nvPr>
        </p:nvSpPr>
        <p:spPr>
          <a:xfrm>
            <a:off x="3550200" y="23300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46" name="Google Shape;646;p45"/>
          <p:cNvSpPr txBox="1"/>
          <p:nvPr>
            <p:ph idx="9" type="subTitle"/>
          </p:nvPr>
        </p:nvSpPr>
        <p:spPr>
          <a:xfrm>
            <a:off x="3550200" y="26472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7" name="Google Shape;647;p45"/>
          <p:cNvSpPr/>
          <p:nvPr/>
        </p:nvSpPr>
        <p:spPr>
          <a:xfrm flipH="1" rot="-1518785">
            <a:off x="108221" y="-1363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5"/>
          <p:cNvSpPr/>
          <p:nvPr/>
        </p:nvSpPr>
        <p:spPr>
          <a:xfrm flipH="1" rot="-1519228">
            <a:off x="-502377" y="-7163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5"/>
          <p:cNvSpPr/>
          <p:nvPr/>
        </p:nvSpPr>
        <p:spPr>
          <a:xfrm rot="-1518617">
            <a:off x="-978642" y="-63361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5"/>
          <p:cNvSpPr/>
          <p:nvPr/>
        </p:nvSpPr>
        <p:spPr>
          <a:xfrm>
            <a:off x="-727683" y="410540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5"/>
          <p:cNvSpPr/>
          <p:nvPr/>
        </p:nvSpPr>
        <p:spPr>
          <a:xfrm flipH="1" rot="1432117">
            <a:off x="-994133" y="4325918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5"/>
          <p:cNvSpPr/>
          <p:nvPr/>
        </p:nvSpPr>
        <p:spPr>
          <a:xfrm rot="855778">
            <a:off x="-1530463" y="4208916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5"/>
          <p:cNvSpPr txBox="1"/>
          <p:nvPr>
            <p:ph idx="13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4" name="Google Shape;654;p45"/>
          <p:cNvSpPr/>
          <p:nvPr/>
        </p:nvSpPr>
        <p:spPr>
          <a:xfrm rot="5400000">
            <a:off x="2668844" y="152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5"/>
          <p:cNvSpPr/>
          <p:nvPr/>
        </p:nvSpPr>
        <p:spPr>
          <a:xfrm rot="5400000">
            <a:off x="1006581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5"/>
          <p:cNvSpPr/>
          <p:nvPr/>
        </p:nvSpPr>
        <p:spPr>
          <a:xfrm rot="-5400000">
            <a:off x="2012019" y="-1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5"/>
          <p:cNvSpPr/>
          <p:nvPr/>
        </p:nvSpPr>
        <p:spPr>
          <a:xfrm rot="5400000">
            <a:off x="350369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23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0" name="Google Shape;660;p46"/>
          <p:cNvSpPr txBox="1"/>
          <p:nvPr>
            <p:ph idx="2" type="title"/>
          </p:nvPr>
        </p:nvSpPr>
        <p:spPr>
          <a:xfrm>
            <a:off x="9908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61" name="Google Shape;661;p46"/>
          <p:cNvSpPr txBox="1"/>
          <p:nvPr>
            <p:ph idx="1" type="subTitle"/>
          </p:nvPr>
        </p:nvSpPr>
        <p:spPr>
          <a:xfrm>
            <a:off x="9908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46"/>
          <p:cNvSpPr txBox="1"/>
          <p:nvPr>
            <p:ph idx="3" type="title"/>
          </p:nvPr>
        </p:nvSpPr>
        <p:spPr>
          <a:xfrm>
            <a:off x="2272775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63" name="Google Shape;663;p46"/>
          <p:cNvSpPr txBox="1"/>
          <p:nvPr>
            <p:ph idx="4" type="subTitle"/>
          </p:nvPr>
        </p:nvSpPr>
        <p:spPr>
          <a:xfrm>
            <a:off x="2272775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6"/>
          <p:cNvSpPr txBox="1"/>
          <p:nvPr>
            <p:ph idx="5" type="title"/>
          </p:nvPr>
        </p:nvSpPr>
        <p:spPr>
          <a:xfrm>
            <a:off x="611852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65" name="Google Shape;665;p46"/>
          <p:cNvSpPr txBox="1"/>
          <p:nvPr>
            <p:ph idx="6" type="subTitle"/>
          </p:nvPr>
        </p:nvSpPr>
        <p:spPr>
          <a:xfrm>
            <a:off x="611852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46"/>
          <p:cNvSpPr txBox="1"/>
          <p:nvPr>
            <p:ph idx="7" type="title"/>
          </p:nvPr>
        </p:nvSpPr>
        <p:spPr>
          <a:xfrm>
            <a:off x="4836600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67" name="Google Shape;667;p46"/>
          <p:cNvSpPr txBox="1"/>
          <p:nvPr>
            <p:ph idx="8" type="subTitle"/>
          </p:nvPr>
        </p:nvSpPr>
        <p:spPr>
          <a:xfrm>
            <a:off x="4836600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8" name="Google Shape;668;p46"/>
          <p:cNvSpPr txBox="1"/>
          <p:nvPr>
            <p:ph idx="9" type="title"/>
          </p:nvPr>
        </p:nvSpPr>
        <p:spPr>
          <a:xfrm>
            <a:off x="35546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69" name="Google Shape;669;p46"/>
          <p:cNvSpPr txBox="1"/>
          <p:nvPr>
            <p:ph idx="13" type="subTitle"/>
          </p:nvPr>
        </p:nvSpPr>
        <p:spPr>
          <a:xfrm>
            <a:off x="35546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46"/>
          <p:cNvSpPr/>
          <p:nvPr/>
        </p:nvSpPr>
        <p:spPr>
          <a:xfrm>
            <a:off x="-614789" y="4059903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6"/>
          <p:cNvSpPr/>
          <p:nvPr/>
        </p:nvSpPr>
        <p:spPr>
          <a:xfrm flipH="1" rot="1432117">
            <a:off x="-881240" y="4280420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6"/>
          <p:cNvSpPr/>
          <p:nvPr/>
        </p:nvSpPr>
        <p:spPr>
          <a:xfrm rot="855778">
            <a:off x="-1417570" y="4163418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6"/>
          <p:cNvSpPr/>
          <p:nvPr/>
        </p:nvSpPr>
        <p:spPr>
          <a:xfrm flipH="1" rot="5027361">
            <a:off x="8598824" y="4042096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6"/>
          <p:cNvSpPr/>
          <p:nvPr/>
        </p:nvSpPr>
        <p:spPr>
          <a:xfrm flipH="1" rot="10093095">
            <a:off x="7020027" y="4448297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6"/>
          <p:cNvSpPr/>
          <p:nvPr/>
        </p:nvSpPr>
        <p:spPr>
          <a:xfrm flipH="1" rot="10800000">
            <a:off x="7020070" y="4354984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6"/>
          <p:cNvSpPr/>
          <p:nvPr/>
        </p:nvSpPr>
        <p:spPr>
          <a:xfrm rot="5400000">
            <a:off x="8594081" y="4247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6"/>
          <p:cNvSpPr/>
          <p:nvPr/>
        </p:nvSpPr>
        <p:spPr>
          <a:xfrm rot="5400000">
            <a:off x="810844" y="4323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6"/>
          <p:cNvSpPr/>
          <p:nvPr/>
        </p:nvSpPr>
        <p:spPr>
          <a:xfrm rot="-5400000">
            <a:off x="7937256" y="4095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6"/>
          <p:cNvSpPr/>
          <p:nvPr/>
        </p:nvSpPr>
        <p:spPr>
          <a:xfrm rot="5400000">
            <a:off x="154631" y="36889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7"/>
          <p:cNvSpPr txBox="1"/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2" name="Google Shape;682;p47"/>
          <p:cNvSpPr txBox="1"/>
          <p:nvPr>
            <p:ph idx="1" type="subTitle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83" name="Google Shape;683;p47"/>
          <p:cNvSpPr txBox="1"/>
          <p:nvPr>
            <p:ph idx="2" type="subTitle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4" name="Google Shape;684;p47"/>
          <p:cNvSpPr txBox="1"/>
          <p:nvPr>
            <p:ph idx="3" type="subTitle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85" name="Google Shape;685;p47"/>
          <p:cNvSpPr txBox="1"/>
          <p:nvPr>
            <p:ph idx="4" type="subTitle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47"/>
          <p:cNvSpPr txBox="1"/>
          <p:nvPr>
            <p:ph idx="5" type="subTitle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87" name="Google Shape;687;p47"/>
          <p:cNvSpPr txBox="1"/>
          <p:nvPr>
            <p:ph idx="6" type="subTitle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47"/>
          <p:cNvSpPr txBox="1"/>
          <p:nvPr>
            <p:ph idx="7" type="subTitle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89" name="Google Shape;689;p47"/>
          <p:cNvSpPr txBox="1"/>
          <p:nvPr>
            <p:ph idx="8" type="subTitle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47"/>
          <p:cNvSpPr/>
          <p:nvPr/>
        </p:nvSpPr>
        <p:spPr>
          <a:xfrm flipH="1" rot="-5400000">
            <a:off x="-3096997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7"/>
          <p:cNvSpPr/>
          <p:nvPr/>
        </p:nvSpPr>
        <p:spPr>
          <a:xfrm rot="5400000">
            <a:off x="-1921300" y="309843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7"/>
          <p:cNvSpPr/>
          <p:nvPr/>
        </p:nvSpPr>
        <p:spPr>
          <a:xfrm flipH="1" rot="147">
            <a:off x="-401896" y="3180097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7"/>
          <p:cNvSpPr/>
          <p:nvPr/>
        </p:nvSpPr>
        <p:spPr>
          <a:xfrm flipH="1" rot="-5400000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7"/>
          <p:cNvSpPr/>
          <p:nvPr/>
        </p:nvSpPr>
        <p:spPr>
          <a:xfrm flipH="1" rot="-5400000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7"/>
          <p:cNvSpPr/>
          <p:nvPr/>
        </p:nvSpPr>
        <p:spPr>
          <a:xfrm flipH="1" rot="-5400000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7"/>
          <p:cNvSpPr/>
          <p:nvPr/>
        </p:nvSpPr>
        <p:spPr>
          <a:xfrm flipH="1" rot="5400000">
            <a:off x="5330692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7"/>
          <p:cNvSpPr/>
          <p:nvPr/>
        </p:nvSpPr>
        <p:spPr>
          <a:xfrm rot="-5400000">
            <a:off x="6773240" y="98835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7"/>
          <p:cNvSpPr/>
          <p:nvPr/>
        </p:nvSpPr>
        <p:spPr>
          <a:xfrm flipH="1" rot="-10799853">
            <a:off x="8120822" y="-9700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7"/>
          <p:cNvSpPr/>
          <p:nvPr/>
        </p:nvSpPr>
        <p:spPr>
          <a:xfrm flipH="1" rot="5400000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7"/>
          <p:cNvSpPr/>
          <p:nvPr/>
        </p:nvSpPr>
        <p:spPr>
          <a:xfrm flipH="1" rot="5400000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7"/>
          <p:cNvSpPr/>
          <p:nvPr/>
        </p:nvSpPr>
        <p:spPr>
          <a:xfrm flipH="1" rot="5400000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7"/>
          <p:cNvSpPr/>
          <p:nvPr/>
        </p:nvSpPr>
        <p:spPr>
          <a:xfrm flipH="1" rot="5400000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7"/>
          <p:cNvSpPr/>
          <p:nvPr/>
        </p:nvSpPr>
        <p:spPr>
          <a:xfrm flipH="1" rot="-5400000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8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706" name="Google Shape;706;p48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48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8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8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8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8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8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8"/>
          <p:cNvSpPr/>
          <p:nvPr/>
        </p:nvSpPr>
        <p:spPr>
          <a:xfrm rot="-10667561">
            <a:off x="305871" y="43938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8"/>
          <p:cNvSpPr/>
          <p:nvPr/>
        </p:nvSpPr>
        <p:spPr>
          <a:xfrm rot="10800000">
            <a:off x="402459" y="43010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8"/>
          <p:cNvSpPr/>
          <p:nvPr/>
        </p:nvSpPr>
        <p:spPr>
          <a:xfrm>
            <a:off x="-272112" y="41566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8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8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8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8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8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4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9"/>
          <p:cNvSpPr txBox="1"/>
          <p:nvPr>
            <p:ph type="title"/>
          </p:nvPr>
        </p:nvSpPr>
        <p:spPr>
          <a:xfrm flipH="1">
            <a:off x="1031425" y="1334306"/>
            <a:ext cx="32010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3" name="Google Shape;723;p49"/>
          <p:cNvSpPr txBox="1"/>
          <p:nvPr>
            <p:ph idx="1" type="subTitle"/>
          </p:nvPr>
        </p:nvSpPr>
        <p:spPr>
          <a:xfrm flipH="1">
            <a:off x="1212018" y="2794294"/>
            <a:ext cx="3020400" cy="11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49"/>
          <p:cNvSpPr/>
          <p:nvPr/>
        </p:nvSpPr>
        <p:spPr>
          <a:xfrm>
            <a:off x="0" y="0"/>
            <a:ext cx="444900" cy="4449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9"/>
          <p:cNvSpPr/>
          <p:nvPr/>
        </p:nvSpPr>
        <p:spPr>
          <a:xfrm rot="-9281215">
            <a:off x="165301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9"/>
          <p:cNvSpPr/>
          <p:nvPr/>
        </p:nvSpPr>
        <p:spPr>
          <a:xfrm rot="-9280772">
            <a:off x="-445297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9"/>
          <p:cNvSpPr/>
          <p:nvPr/>
        </p:nvSpPr>
        <p:spPr>
          <a:xfrm flipH="1" rot="-9281383">
            <a:off x="-921562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9"/>
          <p:cNvSpPr/>
          <p:nvPr/>
        </p:nvSpPr>
        <p:spPr>
          <a:xfrm flipH="1" rot="10800000">
            <a:off x="-670603" y="7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9"/>
          <p:cNvSpPr/>
          <p:nvPr/>
        </p:nvSpPr>
        <p:spPr>
          <a:xfrm rot="9367883">
            <a:off x="-937053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9"/>
          <p:cNvSpPr/>
          <p:nvPr/>
        </p:nvSpPr>
        <p:spPr>
          <a:xfrm rot="-1518617">
            <a:off x="-992817" y="-87026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9"/>
          <p:cNvSpPr/>
          <p:nvPr/>
        </p:nvSpPr>
        <p:spPr>
          <a:xfrm rot="5400000">
            <a:off x="1221931" y="975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9"/>
          <p:cNvSpPr/>
          <p:nvPr/>
        </p:nvSpPr>
        <p:spPr>
          <a:xfrm rot="5400000">
            <a:off x="2202194" y="4596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9"/>
          <p:cNvSpPr/>
          <p:nvPr/>
        </p:nvSpPr>
        <p:spPr>
          <a:xfrm rot="-5400000">
            <a:off x="565106" y="822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9"/>
          <p:cNvSpPr/>
          <p:nvPr/>
        </p:nvSpPr>
        <p:spPr>
          <a:xfrm rot="5400000">
            <a:off x="1545981" y="3961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0"/>
          <p:cNvSpPr txBox="1"/>
          <p:nvPr>
            <p:ph type="title"/>
          </p:nvPr>
        </p:nvSpPr>
        <p:spPr>
          <a:xfrm>
            <a:off x="4253800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737" name="Google Shape;737;p50"/>
          <p:cNvSpPr txBox="1"/>
          <p:nvPr>
            <p:ph idx="1" type="subTitle"/>
          </p:nvPr>
        </p:nvSpPr>
        <p:spPr>
          <a:xfrm>
            <a:off x="5186112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p50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50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50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50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0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50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50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50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50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50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1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750" name="Google Shape;750;p51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51"/>
          <p:cNvSpPr/>
          <p:nvPr/>
        </p:nvSpPr>
        <p:spPr>
          <a:xfrm flipH="1" rot="-5911893">
            <a:off x="3125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51"/>
          <p:cNvSpPr/>
          <p:nvPr/>
        </p:nvSpPr>
        <p:spPr>
          <a:xfrm flipH="1" rot="-515846">
            <a:off x="-399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51"/>
          <p:cNvSpPr/>
          <p:nvPr/>
        </p:nvSpPr>
        <p:spPr>
          <a:xfrm flipH="1">
            <a:off x="-423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51"/>
          <p:cNvSpPr/>
          <p:nvPr/>
        </p:nvSpPr>
        <p:spPr>
          <a:xfrm>
            <a:off x="-275372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51"/>
          <p:cNvSpPr/>
          <p:nvPr/>
        </p:nvSpPr>
        <p:spPr>
          <a:xfrm flipH="1" rot="1067063">
            <a:off x="-556554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51"/>
          <p:cNvSpPr/>
          <p:nvPr/>
        </p:nvSpPr>
        <p:spPr>
          <a:xfrm rot="626416">
            <a:off x="-1346735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51"/>
          <p:cNvSpPr/>
          <p:nvPr/>
        </p:nvSpPr>
        <p:spPr>
          <a:xfrm rot="5400000">
            <a:off x="2074869" y="43515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51"/>
          <p:cNvSpPr/>
          <p:nvPr/>
        </p:nvSpPr>
        <p:spPr>
          <a:xfrm rot="1364436">
            <a:off x="2082771" y="538417"/>
            <a:ext cx="98562" cy="98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51"/>
          <p:cNvSpPr/>
          <p:nvPr/>
        </p:nvSpPr>
        <p:spPr>
          <a:xfrm rot="-5400000">
            <a:off x="1418044" y="4198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51"/>
          <p:cNvSpPr/>
          <p:nvPr/>
        </p:nvSpPr>
        <p:spPr>
          <a:xfrm rot="1359618">
            <a:off x="1253917" y="848767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2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63" name="Google Shape;763;p52"/>
          <p:cNvSpPr txBox="1"/>
          <p:nvPr>
            <p:ph idx="1" type="subTitle"/>
          </p:nvPr>
        </p:nvSpPr>
        <p:spPr>
          <a:xfrm>
            <a:off x="5134925" y="1772525"/>
            <a:ext cx="3225000" cy="23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764" name="Google Shape;764;p52"/>
          <p:cNvSpPr/>
          <p:nvPr/>
        </p:nvSpPr>
        <p:spPr>
          <a:xfrm flipH="1" rot="10800000">
            <a:off x="-394184" y="-4756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52"/>
          <p:cNvSpPr/>
          <p:nvPr/>
        </p:nvSpPr>
        <p:spPr>
          <a:xfrm rot="9367883">
            <a:off x="-660634" y="-44923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52"/>
          <p:cNvSpPr/>
          <p:nvPr/>
        </p:nvSpPr>
        <p:spPr>
          <a:xfrm flipH="1" rot="9944222">
            <a:off x="-1196964" y="-40583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52"/>
          <p:cNvSpPr/>
          <p:nvPr/>
        </p:nvSpPr>
        <p:spPr>
          <a:xfrm rot="3327864">
            <a:off x="2723221" y="251912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52"/>
          <p:cNvSpPr/>
          <p:nvPr/>
        </p:nvSpPr>
        <p:spPr>
          <a:xfrm rot="3326249">
            <a:off x="1540673" y="961357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52"/>
          <p:cNvSpPr/>
          <p:nvPr/>
        </p:nvSpPr>
        <p:spPr>
          <a:xfrm rot="-7473751">
            <a:off x="2083361" y="523229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52"/>
          <p:cNvSpPr/>
          <p:nvPr/>
        </p:nvSpPr>
        <p:spPr>
          <a:xfrm rot="3327864">
            <a:off x="652661" y="787093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5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/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773" name="Google Shape;773;p53"/>
          <p:cNvSpPr txBox="1"/>
          <p:nvPr>
            <p:ph idx="1" type="body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41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4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54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54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54"/>
          <p:cNvSpPr/>
          <p:nvPr/>
        </p:nvSpPr>
        <p:spPr>
          <a:xfrm flipH="1" rot="5027361">
            <a:off x="7738224" y="4014283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54"/>
          <p:cNvSpPr/>
          <p:nvPr/>
        </p:nvSpPr>
        <p:spPr>
          <a:xfrm flipH="1" rot="10093095">
            <a:off x="6159427" y="442048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4"/>
          <p:cNvSpPr/>
          <p:nvPr/>
        </p:nvSpPr>
        <p:spPr>
          <a:xfrm flipH="1" rot="10800000">
            <a:off x="6159470" y="4327171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54"/>
          <p:cNvSpPr txBox="1"/>
          <p:nvPr>
            <p:ph type="title"/>
          </p:nvPr>
        </p:nvSpPr>
        <p:spPr>
          <a:xfrm>
            <a:off x="4911600" y="1334300"/>
            <a:ext cx="3201000" cy="14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5" name="Google Shape;795;p54"/>
          <p:cNvSpPr txBox="1"/>
          <p:nvPr>
            <p:ph idx="1" type="subTitle"/>
          </p:nvPr>
        </p:nvSpPr>
        <p:spPr>
          <a:xfrm>
            <a:off x="4911607" y="2794294"/>
            <a:ext cx="3020400" cy="11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6" name="Google Shape;796;p54"/>
          <p:cNvSpPr/>
          <p:nvPr/>
        </p:nvSpPr>
        <p:spPr>
          <a:xfrm rot="5400000">
            <a:off x="7721131" y="4324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54"/>
          <p:cNvSpPr/>
          <p:nvPr/>
        </p:nvSpPr>
        <p:spPr>
          <a:xfrm rot="5400000">
            <a:off x="7319469" y="8016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54"/>
          <p:cNvSpPr/>
          <p:nvPr/>
        </p:nvSpPr>
        <p:spPr>
          <a:xfrm rot="-5400000">
            <a:off x="7064306" y="4171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54"/>
          <p:cNvSpPr/>
          <p:nvPr/>
        </p:nvSpPr>
        <p:spPr>
          <a:xfrm rot="5400000">
            <a:off x="6663256" y="1668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37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5444252" y="4036344"/>
            <a:ext cx="3644607" cy="111842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55"/>
          <p:cNvSpPr/>
          <p:nvPr/>
        </p:nvSpPr>
        <p:spPr>
          <a:xfrm>
            <a:off x="6207850" y="3883665"/>
            <a:ext cx="2936718" cy="1271100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55"/>
          <p:cNvSpPr/>
          <p:nvPr/>
        </p:nvSpPr>
        <p:spPr>
          <a:xfrm flipH="1">
            <a:off x="6645307" y="3883573"/>
            <a:ext cx="2498729" cy="1271173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55"/>
          <p:cNvSpPr txBox="1"/>
          <p:nvPr>
            <p:ph type="title"/>
          </p:nvPr>
        </p:nvSpPr>
        <p:spPr>
          <a:xfrm>
            <a:off x="4691800" y="1922950"/>
            <a:ext cx="35433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805" name="Google Shape;805;p55"/>
          <p:cNvSpPr txBox="1"/>
          <p:nvPr>
            <p:ph idx="1" type="subTitle"/>
          </p:nvPr>
        </p:nvSpPr>
        <p:spPr>
          <a:xfrm>
            <a:off x="4691871" y="2757125"/>
            <a:ext cx="35433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55"/>
          <p:cNvSpPr/>
          <p:nvPr/>
        </p:nvSpPr>
        <p:spPr>
          <a:xfrm rot="10800000">
            <a:off x="6742285" y="2238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55"/>
          <p:cNvSpPr/>
          <p:nvPr/>
        </p:nvSpPr>
        <p:spPr>
          <a:xfrm flipH="1" rot="-9367883">
            <a:off x="6298030" y="-37928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6382945" y="-33588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_1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6"/>
          <p:cNvSpPr txBox="1"/>
          <p:nvPr>
            <p:ph type="title"/>
          </p:nvPr>
        </p:nvSpPr>
        <p:spPr>
          <a:xfrm>
            <a:off x="2693850" y="363275"/>
            <a:ext cx="375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5" name="Google Shape;815;p56"/>
          <p:cNvSpPr txBox="1"/>
          <p:nvPr>
            <p:ph idx="1" type="subTitle"/>
          </p:nvPr>
        </p:nvSpPr>
        <p:spPr>
          <a:xfrm>
            <a:off x="4655852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16" name="Google Shape;816;p56"/>
          <p:cNvSpPr txBox="1"/>
          <p:nvPr>
            <p:ph idx="2" type="subTitle"/>
          </p:nvPr>
        </p:nvSpPr>
        <p:spPr>
          <a:xfrm>
            <a:off x="4958476" y="17340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56"/>
          <p:cNvSpPr txBox="1"/>
          <p:nvPr>
            <p:ph idx="3" type="subTitle"/>
          </p:nvPr>
        </p:nvSpPr>
        <p:spPr>
          <a:xfrm>
            <a:off x="1442838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18" name="Google Shape;818;p56"/>
          <p:cNvSpPr txBox="1"/>
          <p:nvPr>
            <p:ph idx="4" type="subTitle"/>
          </p:nvPr>
        </p:nvSpPr>
        <p:spPr>
          <a:xfrm>
            <a:off x="1745688" y="17340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19" name="Google Shape;819;p56"/>
          <p:cNvSpPr txBox="1"/>
          <p:nvPr>
            <p:ph idx="5" type="subTitle"/>
          </p:nvPr>
        </p:nvSpPr>
        <p:spPr>
          <a:xfrm>
            <a:off x="4655812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20" name="Google Shape;820;p56"/>
          <p:cNvSpPr txBox="1"/>
          <p:nvPr>
            <p:ph idx="6" type="subTitle"/>
          </p:nvPr>
        </p:nvSpPr>
        <p:spPr>
          <a:xfrm>
            <a:off x="4958476" y="34792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21" name="Google Shape;821;p56"/>
          <p:cNvSpPr txBox="1"/>
          <p:nvPr>
            <p:ph idx="7" type="subTitle"/>
          </p:nvPr>
        </p:nvSpPr>
        <p:spPr>
          <a:xfrm>
            <a:off x="1442838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22" name="Google Shape;822;p56"/>
          <p:cNvSpPr txBox="1"/>
          <p:nvPr>
            <p:ph idx="8" type="subTitle"/>
          </p:nvPr>
        </p:nvSpPr>
        <p:spPr>
          <a:xfrm>
            <a:off x="1745688" y="34792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23" name="Google Shape;823;p56"/>
          <p:cNvSpPr/>
          <p:nvPr/>
        </p:nvSpPr>
        <p:spPr>
          <a:xfrm flipH="1" rot="-5532439">
            <a:off x="-2045052" y="2322174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56"/>
          <p:cNvSpPr/>
          <p:nvPr/>
        </p:nvSpPr>
        <p:spPr>
          <a:xfrm flipH="1" rot="-5400000">
            <a:off x="-832519" y="2826431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56"/>
          <p:cNvSpPr/>
          <p:nvPr/>
        </p:nvSpPr>
        <p:spPr>
          <a:xfrm flipH="1" rot="5400000">
            <a:off x="-551012" y="3638024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56"/>
          <p:cNvSpPr/>
          <p:nvPr/>
        </p:nvSpPr>
        <p:spPr>
          <a:xfrm flipH="1" rot="5400000">
            <a:off x="1100376" y="440793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56"/>
          <p:cNvSpPr/>
          <p:nvPr/>
        </p:nvSpPr>
        <p:spPr>
          <a:xfrm flipH="1" rot="5400000">
            <a:off x="661951" y="365733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56"/>
          <p:cNvSpPr/>
          <p:nvPr/>
        </p:nvSpPr>
        <p:spPr>
          <a:xfrm flipH="1" rot="5400000">
            <a:off x="315101" y="1950637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56"/>
          <p:cNvSpPr/>
          <p:nvPr/>
        </p:nvSpPr>
        <p:spPr>
          <a:xfrm flipH="1" rot="5400000">
            <a:off x="458251" y="2482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56"/>
          <p:cNvSpPr/>
          <p:nvPr/>
        </p:nvSpPr>
        <p:spPr>
          <a:xfrm flipH="1" rot="5267561">
            <a:off x="6370324" y="1912069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56"/>
          <p:cNvSpPr/>
          <p:nvPr/>
        </p:nvSpPr>
        <p:spPr>
          <a:xfrm flipH="1" rot="5400000">
            <a:off x="7582879" y="1222315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56"/>
          <p:cNvSpPr/>
          <p:nvPr/>
        </p:nvSpPr>
        <p:spPr>
          <a:xfrm flipH="1" rot="-5400000">
            <a:off x="7598103" y="388035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56"/>
          <p:cNvSpPr/>
          <p:nvPr/>
        </p:nvSpPr>
        <p:spPr>
          <a:xfrm flipH="1" rot="-5400000">
            <a:off x="7945213" y="5085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56"/>
          <p:cNvSpPr/>
          <p:nvPr/>
        </p:nvSpPr>
        <p:spPr>
          <a:xfrm flipH="1" rot="-5400000">
            <a:off x="8383638" y="12591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56"/>
          <p:cNvSpPr/>
          <p:nvPr/>
        </p:nvSpPr>
        <p:spPr>
          <a:xfrm flipH="1" rot="-5400000">
            <a:off x="8730488" y="29658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56"/>
          <p:cNvSpPr/>
          <p:nvPr/>
        </p:nvSpPr>
        <p:spPr>
          <a:xfrm flipH="1" rot="-5400000">
            <a:off x="8522238" y="460349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36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5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9" name="Google Shape;839;p57"/>
          <p:cNvSpPr txBox="1"/>
          <p:nvPr>
            <p:ph idx="2" type="title"/>
          </p:nvPr>
        </p:nvSpPr>
        <p:spPr>
          <a:xfrm>
            <a:off x="595875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40" name="Google Shape;840;p57"/>
          <p:cNvSpPr txBox="1"/>
          <p:nvPr>
            <p:ph idx="1" type="subTitle"/>
          </p:nvPr>
        </p:nvSpPr>
        <p:spPr>
          <a:xfrm>
            <a:off x="816075" y="22822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1" name="Google Shape;841;p57"/>
          <p:cNvSpPr txBox="1"/>
          <p:nvPr>
            <p:ph idx="3" type="title"/>
          </p:nvPr>
        </p:nvSpPr>
        <p:spPr>
          <a:xfrm>
            <a:off x="5994850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42" name="Google Shape;842;p57"/>
          <p:cNvSpPr txBox="1"/>
          <p:nvPr>
            <p:ph idx="4" type="subTitle"/>
          </p:nvPr>
        </p:nvSpPr>
        <p:spPr>
          <a:xfrm>
            <a:off x="5994850" y="2282229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3" name="Google Shape;843;p57"/>
          <p:cNvSpPr txBox="1"/>
          <p:nvPr>
            <p:ph idx="5" type="title"/>
          </p:nvPr>
        </p:nvSpPr>
        <p:spPr>
          <a:xfrm>
            <a:off x="595875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44" name="Google Shape;844;p57"/>
          <p:cNvSpPr txBox="1"/>
          <p:nvPr>
            <p:ph idx="6" type="subTitle"/>
          </p:nvPr>
        </p:nvSpPr>
        <p:spPr>
          <a:xfrm>
            <a:off x="816075" y="36731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5" name="Google Shape;845;p57"/>
          <p:cNvSpPr txBox="1"/>
          <p:nvPr>
            <p:ph idx="7" type="title"/>
          </p:nvPr>
        </p:nvSpPr>
        <p:spPr>
          <a:xfrm>
            <a:off x="5994850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46" name="Google Shape;846;p57"/>
          <p:cNvSpPr txBox="1"/>
          <p:nvPr>
            <p:ph idx="8" type="subTitle"/>
          </p:nvPr>
        </p:nvSpPr>
        <p:spPr>
          <a:xfrm>
            <a:off x="5994850" y="3673127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7" name="Google Shape;847;p57"/>
          <p:cNvSpPr/>
          <p:nvPr/>
        </p:nvSpPr>
        <p:spPr>
          <a:xfrm flipH="1" rot="10800000">
            <a:off x="37927" y="43746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7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57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57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57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57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57"/>
          <p:cNvSpPr/>
          <p:nvPr/>
        </p:nvSpPr>
        <p:spPr>
          <a:xfrm rot="5400000">
            <a:off x="8873931" y="1028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57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57"/>
          <p:cNvSpPr/>
          <p:nvPr/>
        </p:nvSpPr>
        <p:spPr>
          <a:xfrm rot="-5400000">
            <a:off x="8183406" y="80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57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9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59" name="Google Shape;859;p58"/>
          <p:cNvSpPr txBox="1"/>
          <p:nvPr>
            <p:ph idx="1" type="subTitle"/>
          </p:nvPr>
        </p:nvSpPr>
        <p:spPr>
          <a:xfrm>
            <a:off x="3328957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60" name="Google Shape;860;p58"/>
          <p:cNvSpPr txBox="1"/>
          <p:nvPr>
            <p:ph idx="2" type="subTitle"/>
          </p:nvPr>
        </p:nvSpPr>
        <p:spPr>
          <a:xfrm>
            <a:off x="3482707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1" name="Google Shape;861;p58"/>
          <p:cNvSpPr txBox="1"/>
          <p:nvPr>
            <p:ph idx="3" type="subTitle"/>
          </p:nvPr>
        </p:nvSpPr>
        <p:spPr>
          <a:xfrm>
            <a:off x="791813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62" name="Google Shape;862;p58"/>
          <p:cNvSpPr txBox="1"/>
          <p:nvPr>
            <p:ph idx="4" type="subTitle"/>
          </p:nvPr>
        </p:nvSpPr>
        <p:spPr>
          <a:xfrm>
            <a:off x="945563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3" name="Google Shape;863;p58"/>
          <p:cNvSpPr txBox="1"/>
          <p:nvPr>
            <p:ph idx="5" type="subTitle"/>
          </p:nvPr>
        </p:nvSpPr>
        <p:spPr>
          <a:xfrm>
            <a:off x="5866075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64" name="Google Shape;864;p58"/>
          <p:cNvSpPr txBox="1"/>
          <p:nvPr>
            <p:ph idx="6" type="subTitle"/>
          </p:nvPr>
        </p:nvSpPr>
        <p:spPr>
          <a:xfrm>
            <a:off x="6019825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5" name="Google Shape;865;p58"/>
          <p:cNvSpPr/>
          <p:nvPr/>
        </p:nvSpPr>
        <p:spPr>
          <a:xfrm rot="10800000">
            <a:off x="2531291" y="4235323"/>
            <a:ext cx="5428956" cy="1009852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58"/>
          <p:cNvSpPr/>
          <p:nvPr/>
        </p:nvSpPr>
        <p:spPr>
          <a:xfrm rot="5400000">
            <a:off x="3108924" y="2854084"/>
            <a:ext cx="1442280" cy="3563817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58"/>
          <p:cNvSpPr/>
          <p:nvPr/>
        </p:nvSpPr>
        <p:spPr>
          <a:xfrm>
            <a:off x="3682950" y="4420625"/>
            <a:ext cx="2132100" cy="123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58"/>
          <p:cNvSpPr/>
          <p:nvPr/>
        </p:nvSpPr>
        <p:spPr>
          <a:xfrm flipH="1" rot="10800000">
            <a:off x="3968688" y="40718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58"/>
          <p:cNvSpPr/>
          <p:nvPr/>
        </p:nvSpPr>
        <p:spPr>
          <a:xfrm flipH="1" rot="10800000">
            <a:off x="5921426" y="4554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58"/>
          <p:cNvSpPr/>
          <p:nvPr/>
        </p:nvSpPr>
        <p:spPr>
          <a:xfrm flipH="1" rot="10800000">
            <a:off x="1267213" y="45217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58"/>
          <p:cNvSpPr/>
          <p:nvPr/>
        </p:nvSpPr>
        <p:spPr>
          <a:xfrm flipH="1" rot="10800000">
            <a:off x="8100026" y="47529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8"/>
          <p:cNvSpPr/>
          <p:nvPr/>
        </p:nvSpPr>
        <p:spPr>
          <a:xfrm flipH="1" rot="10800000">
            <a:off x="6505813" y="485159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58"/>
          <p:cNvSpPr/>
          <p:nvPr/>
        </p:nvSpPr>
        <p:spPr>
          <a:xfrm flipH="1" rot="10800000">
            <a:off x="1985676" y="410423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9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9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59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59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59"/>
          <p:cNvSpPr txBox="1"/>
          <p:nvPr>
            <p:ph type="title"/>
          </p:nvPr>
        </p:nvSpPr>
        <p:spPr>
          <a:xfrm flipH="1">
            <a:off x="1393306" y="202527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79" name="Google Shape;879;p59"/>
          <p:cNvSpPr txBox="1"/>
          <p:nvPr>
            <p:ph idx="1" type="subTitle"/>
          </p:nvPr>
        </p:nvSpPr>
        <p:spPr>
          <a:xfrm flipH="1">
            <a:off x="1393306" y="234244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0" name="Google Shape;880;p59"/>
          <p:cNvSpPr txBox="1"/>
          <p:nvPr>
            <p:ph idx="2" type="title"/>
          </p:nvPr>
        </p:nvSpPr>
        <p:spPr>
          <a:xfrm flipH="1">
            <a:off x="3560862" y="34794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81" name="Google Shape;881;p59"/>
          <p:cNvSpPr txBox="1"/>
          <p:nvPr>
            <p:ph idx="3" type="subTitle"/>
          </p:nvPr>
        </p:nvSpPr>
        <p:spPr>
          <a:xfrm flipH="1">
            <a:off x="3560862" y="37965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2" name="Google Shape;882;p59"/>
          <p:cNvSpPr txBox="1"/>
          <p:nvPr>
            <p:ph idx="4" type="title"/>
          </p:nvPr>
        </p:nvSpPr>
        <p:spPr>
          <a:xfrm flipH="1">
            <a:off x="5728394" y="20252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83" name="Google Shape;883;p59"/>
          <p:cNvSpPr txBox="1"/>
          <p:nvPr>
            <p:ph idx="5" type="subTitle"/>
          </p:nvPr>
        </p:nvSpPr>
        <p:spPr>
          <a:xfrm flipH="1">
            <a:off x="5728394" y="23424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4" name="Google Shape;884;p59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9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59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59"/>
          <p:cNvSpPr txBox="1"/>
          <p:nvPr>
            <p:ph idx="6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8" name="Google Shape;888;p59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59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59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59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60"/>
          <p:cNvSpPr txBox="1"/>
          <p:nvPr>
            <p:ph type="title"/>
          </p:nvPr>
        </p:nvSpPr>
        <p:spPr>
          <a:xfrm>
            <a:off x="2571750" y="363275"/>
            <a:ext cx="400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94" name="Google Shape;894;p60"/>
          <p:cNvSpPr txBox="1"/>
          <p:nvPr>
            <p:ph idx="1" type="subTitle"/>
          </p:nvPr>
        </p:nvSpPr>
        <p:spPr>
          <a:xfrm>
            <a:off x="4881606" y="3566100"/>
            <a:ext cx="2205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95" name="Google Shape;895;p60"/>
          <p:cNvSpPr txBox="1"/>
          <p:nvPr>
            <p:ph idx="2" type="subTitle"/>
          </p:nvPr>
        </p:nvSpPr>
        <p:spPr>
          <a:xfrm>
            <a:off x="4740306" y="3861150"/>
            <a:ext cx="24882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6" name="Google Shape;896;p60"/>
          <p:cNvSpPr txBox="1"/>
          <p:nvPr>
            <p:ph idx="3" type="subTitle"/>
          </p:nvPr>
        </p:nvSpPr>
        <p:spPr>
          <a:xfrm>
            <a:off x="2014344" y="356610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97" name="Google Shape;897;p60"/>
          <p:cNvSpPr txBox="1"/>
          <p:nvPr>
            <p:ph idx="4" type="subTitle"/>
          </p:nvPr>
        </p:nvSpPr>
        <p:spPr>
          <a:xfrm>
            <a:off x="1915494" y="3861150"/>
            <a:ext cx="22056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8" name="Google Shape;898;p60"/>
          <p:cNvSpPr/>
          <p:nvPr/>
        </p:nvSpPr>
        <p:spPr>
          <a:xfrm rot="-5400000">
            <a:off x="-687297" y="596629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60"/>
          <p:cNvSpPr/>
          <p:nvPr/>
        </p:nvSpPr>
        <p:spPr>
          <a:xfrm rot="-5400000">
            <a:off x="-1281850" y="1134665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60"/>
          <p:cNvSpPr/>
          <p:nvPr/>
        </p:nvSpPr>
        <p:spPr>
          <a:xfrm rot="5400000">
            <a:off x="466981" y="11957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60"/>
          <p:cNvSpPr/>
          <p:nvPr/>
        </p:nvSpPr>
        <p:spPr>
          <a:xfrm rot="5400000">
            <a:off x="-494883" y="20869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60"/>
          <p:cNvSpPr/>
          <p:nvPr/>
        </p:nvSpPr>
        <p:spPr>
          <a:xfrm rot="5400000">
            <a:off x="928869" y="9991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60"/>
          <p:cNvSpPr/>
          <p:nvPr/>
        </p:nvSpPr>
        <p:spPr>
          <a:xfrm rot="-5400000">
            <a:off x="269256" y="2842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60"/>
          <p:cNvSpPr/>
          <p:nvPr/>
        </p:nvSpPr>
        <p:spPr>
          <a:xfrm rot="5400000">
            <a:off x="7087547" y="3261706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60"/>
          <p:cNvSpPr/>
          <p:nvPr/>
        </p:nvSpPr>
        <p:spPr>
          <a:xfrm rot="5400000">
            <a:off x="7632127" y="317011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60"/>
          <p:cNvSpPr/>
          <p:nvPr/>
        </p:nvSpPr>
        <p:spPr>
          <a:xfrm rot="-5400000">
            <a:off x="8580444" y="3697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60"/>
          <p:cNvSpPr/>
          <p:nvPr/>
        </p:nvSpPr>
        <p:spPr>
          <a:xfrm rot="-5400000">
            <a:off x="7715198" y="379368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60"/>
          <p:cNvSpPr/>
          <p:nvPr/>
        </p:nvSpPr>
        <p:spPr>
          <a:xfrm rot="-5400000">
            <a:off x="8183656" y="39584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60"/>
          <p:cNvSpPr/>
          <p:nvPr/>
        </p:nvSpPr>
        <p:spPr>
          <a:xfrm rot="5400000">
            <a:off x="8843269" y="2115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60"/>
          <p:cNvSpPr/>
          <p:nvPr/>
        </p:nvSpPr>
        <p:spPr>
          <a:xfrm rot="-5400000">
            <a:off x="7541144" y="4680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60"/>
          <p:cNvSpPr/>
          <p:nvPr/>
        </p:nvSpPr>
        <p:spPr>
          <a:xfrm rot="5400000">
            <a:off x="1506281" y="211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7"/>
          <p:cNvSpPr txBox="1"/>
          <p:nvPr>
            <p:ph idx="1" type="subTitle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1"/>
          <p:cNvSpPr txBox="1"/>
          <p:nvPr>
            <p:ph type="title"/>
          </p:nvPr>
        </p:nvSpPr>
        <p:spPr>
          <a:xfrm>
            <a:off x="2629950" y="989275"/>
            <a:ext cx="3884100" cy="9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4" name="Google Shape;914;p61"/>
          <p:cNvSpPr txBox="1"/>
          <p:nvPr>
            <p:ph idx="1" type="subTitle"/>
          </p:nvPr>
        </p:nvSpPr>
        <p:spPr>
          <a:xfrm>
            <a:off x="3043615" y="1769613"/>
            <a:ext cx="3066900" cy="1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5" name="Google Shape;915;p61"/>
          <p:cNvSpPr txBox="1"/>
          <p:nvPr>
            <p:ph idx="2" type="subTitle"/>
          </p:nvPr>
        </p:nvSpPr>
        <p:spPr>
          <a:xfrm>
            <a:off x="2676890" y="3876500"/>
            <a:ext cx="3790200" cy="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6" name="Google Shape;916;p61"/>
          <p:cNvSpPr txBox="1"/>
          <p:nvPr/>
        </p:nvSpPr>
        <p:spPr>
          <a:xfrm>
            <a:off x="2924390" y="3270788"/>
            <a:ext cx="3295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</a:t>
            </a: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7" name="Google Shape;917;p61"/>
          <p:cNvSpPr/>
          <p:nvPr/>
        </p:nvSpPr>
        <p:spPr>
          <a:xfrm rot="-5538951">
            <a:off x="-2574537" y="1029968"/>
            <a:ext cx="6383009" cy="1326004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61"/>
          <p:cNvSpPr/>
          <p:nvPr/>
        </p:nvSpPr>
        <p:spPr>
          <a:xfrm flipH="1" rot="5400000">
            <a:off x="-1065756" y="2741763"/>
            <a:ext cx="3598025" cy="1537331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61"/>
          <p:cNvSpPr/>
          <p:nvPr/>
        </p:nvSpPr>
        <p:spPr>
          <a:xfrm flipH="1" rot="5400000">
            <a:off x="-627512" y="3888154"/>
            <a:ext cx="2023800" cy="1071475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61"/>
          <p:cNvSpPr/>
          <p:nvPr/>
        </p:nvSpPr>
        <p:spPr>
          <a:xfrm>
            <a:off x="771800" y="27575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61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61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61"/>
          <p:cNvSpPr/>
          <p:nvPr/>
        </p:nvSpPr>
        <p:spPr>
          <a:xfrm>
            <a:off x="1169650" y="35512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61"/>
          <p:cNvSpPr/>
          <p:nvPr/>
        </p:nvSpPr>
        <p:spPr>
          <a:xfrm>
            <a:off x="37648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5" name="Google Shape;925;p61"/>
          <p:cNvGrpSpPr/>
          <p:nvPr/>
        </p:nvGrpSpPr>
        <p:grpSpPr>
          <a:xfrm rot="10800000">
            <a:off x="7695844" y="-223188"/>
            <a:ext cx="1676378" cy="6958517"/>
            <a:chOff x="-174456" y="-1522725"/>
            <a:chExt cx="1676378" cy="6958517"/>
          </a:xfrm>
        </p:grpSpPr>
        <p:sp>
          <p:nvSpPr>
            <p:cNvPr id="926" name="Google Shape;926;p61"/>
            <p:cNvSpPr/>
            <p:nvPr/>
          </p:nvSpPr>
          <p:spPr>
            <a:xfrm rot="-5538951">
              <a:off x="-2574537" y="1029968"/>
              <a:ext cx="6383009" cy="1326004"/>
            </a:xfrm>
            <a:custGeom>
              <a:rect b="b" l="l" r="r" t="t"/>
              <a:pathLst>
                <a:path extrusionOk="0" h="14785" w="79484">
                  <a:moveTo>
                    <a:pt x="64823" y="0"/>
                  </a:moveTo>
                  <a:cubicBezTo>
                    <a:pt x="56730" y="0"/>
                    <a:pt x="48629" y="357"/>
                    <a:pt x="40537" y="566"/>
                  </a:cubicBezTo>
                  <a:cubicBezTo>
                    <a:pt x="32882" y="767"/>
                    <a:pt x="25204" y="856"/>
                    <a:pt x="17548" y="856"/>
                  </a:cubicBezTo>
                  <a:lnTo>
                    <a:pt x="6188" y="856"/>
                  </a:lnTo>
                  <a:cubicBezTo>
                    <a:pt x="5806" y="856"/>
                    <a:pt x="5327" y="841"/>
                    <a:pt x="4808" y="841"/>
                  </a:cubicBezTo>
                  <a:cubicBezTo>
                    <a:pt x="2720" y="841"/>
                    <a:pt x="0" y="1085"/>
                    <a:pt x="519" y="3534"/>
                  </a:cubicBezTo>
                  <a:cubicBezTo>
                    <a:pt x="1166" y="6614"/>
                    <a:pt x="4269" y="9560"/>
                    <a:pt x="6746" y="11190"/>
                  </a:cubicBezTo>
                  <a:cubicBezTo>
                    <a:pt x="10540" y="13712"/>
                    <a:pt x="15160" y="14738"/>
                    <a:pt x="19713" y="14783"/>
                  </a:cubicBezTo>
                  <a:cubicBezTo>
                    <a:pt x="19807" y="14784"/>
                    <a:pt x="19901" y="14784"/>
                    <a:pt x="19995" y="14784"/>
                  </a:cubicBezTo>
                  <a:cubicBezTo>
                    <a:pt x="22334" y="14784"/>
                    <a:pt x="24671" y="14518"/>
                    <a:pt x="26967" y="14024"/>
                  </a:cubicBezTo>
                  <a:cubicBezTo>
                    <a:pt x="29891" y="13377"/>
                    <a:pt x="32703" y="12350"/>
                    <a:pt x="35515" y="11324"/>
                  </a:cubicBezTo>
                  <a:cubicBezTo>
                    <a:pt x="42724" y="8712"/>
                    <a:pt x="50045" y="6235"/>
                    <a:pt x="57633" y="5141"/>
                  </a:cubicBezTo>
                  <a:cubicBezTo>
                    <a:pt x="61727" y="4546"/>
                    <a:pt x="65864" y="4360"/>
                    <a:pt x="70011" y="4360"/>
                  </a:cubicBezTo>
                  <a:cubicBezTo>
                    <a:pt x="73167" y="4360"/>
                    <a:pt x="76330" y="4468"/>
                    <a:pt x="79484" y="4583"/>
                  </a:cubicBezTo>
                  <a:cubicBezTo>
                    <a:pt x="79461" y="3222"/>
                    <a:pt x="79439" y="1860"/>
                    <a:pt x="79439" y="499"/>
                  </a:cubicBezTo>
                  <a:cubicBezTo>
                    <a:pt x="74572" y="130"/>
                    <a:pt x="69699" y="0"/>
                    <a:pt x="6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61"/>
            <p:cNvSpPr/>
            <p:nvPr/>
          </p:nvSpPr>
          <p:spPr>
            <a:xfrm flipH="1" rot="5400000">
              <a:off x="-1065756" y="2741763"/>
              <a:ext cx="3598025" cy="1537331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1"/>
            <p:cNvSpPr/>
            <p:nvPr/>
          </p:nvSpPr>
          <p:spPr>
            <a:xfrm flipH="1" rot="5400000">
              <a:off x="-627512" y="3888154"/>
              <a:ext cx="2023800" cy="1071475"/>
            </a:xfrm>
            <a:custGeom>
              <a:rect b="b" l="l" r="r" t="t"/>
              <a:pathLst>
                <a:path extrusionOk="0" h="42859" w="80952">
                  <a:moveTo>
                    <a:pt x="7027" y="1"/>
                  </a:moveTo>
                  <a:cubicBezTo>
                    <a:pt x="6872" y="1"/>
                    <a:pt x="6717" y="3"/>
                    <a:pt x="6562" y="7"/>
                  </a:cubicBezTo>
                  <a:cubicBezTo>
                    <a:pt x="4866" y="30"/>
                    <a:pt x="3192" y="387"/>
                    <a:pt x="1629" y="1056"/>
                  </a:cubicBezTo>
                  <a:cubicBezTo>
                    <a:pt x="0" y="1793"/>
                    <a:pt x="89" y="2418"/>
                    <a:pt x="335" y="4114"/>
                  </a:cubicBezTo>
                  <a:cubicBezTo>
                    <a:pt x="982" y="8332"/>
                    <a:pt x="1652" y="12528"/>
                    <a:pt x="2321" y="16724"/>
                  </a:cubicBezTo>
                  <a:lnTo>
                    <a:pt x="4241" y="29022"/>
                  </a:lnTo>
                  <a:cubicBezTo>
                    <a:pt x="4866" y="32972"/>
                    <a:pt x="6160" y="37347"/>
                    <a:pt x="6160" y="41342"/>
                  </a:cubicBezTo>
                  <a:cubicBezTo>
                    <a:pt x="6227" y="41676"/>
                    <a:pt x="6294" y="42056"/>
                    <a:pt x="6562" y="42257"/>
                  </a:cubicBezTo>
                  <a:cubicBezTo>
                    <a:pt x="6776" y="42374"/>
                    <a:pt x="7008" y="42440"/>
                    <a:pt x="7256" y="42440"/>
                  </a:cubicBezTo>
                  <a:cubicBezTo>
                    <a:pt x="7292" y="42440"/>
                    <a:pt x="7328" y="42438"/>
                    <a:pt x="7365" y="42435"/>
                  </a:cubicBezTo>
                  <a:cubicBezTo>
                    <a:pt x="18275" y="42693"/>
                    <a:pt x="29189" y="42859"/>
                    <a:pt x="40102" y="42859"/>
                  </a:cubicBezTo>
                  <a:cubicBezTo>
                    <a:pt x="53724" y="42859"/>
                    <a:pt x="67345" y="42601"/>
                    <a:pt x="80951" y="41944"/>
                  </a:cubicBezTo>
                  <a:cubicBezTo>
                    <a:pt x="71220" y="38596"/>
                    <a:pt x="61154" y="36409"/>
                    <a:pt x="50910" y="35450"/>
                  </a:cubicBezTo>
                  <a:cubicBezTo>
                    <a:pt x="46357" y="35003"/>
                    <a:pt x="41513" y="34735"/>
                    <a:pt x="37741" y="32124"/>
                  </a:cubicBezTo>
                  <a:cubicBezTo>
                    <a:pt x="33880" y="29423"/>
                    <a:pt x="31939" y="24781"/>
                    <a:pt x="30443" y="20317"/>
                  </a:cubicBezTo>
                  <a:cubicBezTo>
                    <a:pt x="28948" y="15854"/>
                    <a:pt x="27609" y="11144"/>
                    <a:pt x="24439" y="7663"/>
                  </a:cubicBezTo>
                  <a:cubicBezTo>
                    <a:pt x="22676" y="5743"/>
                    <a:pt x="20422" y="4315"/>
                    <a:pt x="18123" y="3087"/>
                  </a:cubicBezTo>
                  <a:cubicBezTo>
                    <a:pt x="14732" y="1327"/>
                    <a:pt x="10908" y="1"/>
                    <a:pt x="7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61"/>
          <p:cNvSpPr/>
          <p:nvPr/>
        </p:nvSpPr>
        <p:spPr>
          <a:xfrm flipH="1" rot="10800000">
            <a:off x="7981650" y="28604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61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61"/>
          <p:cNvSpPr/>
          <p:nvPr/>
        </p:nvSpPr>
        <p:spPr>
          <a:xfrm flipH="1" rot="10800000">
            <a:off x="7932450" y="4287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61"/>
          <p:cNvSpPr/>
          <p:nvPr/>
        </p:nvSpPr>
        <p:spPr>
          <a:xfrm flipH="1" rot="10800000">
            <a:off x="7695850" y="17277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61"/>
          <p:cNvSpPr/>
          <p:nvPr/>
        </p:nvSpPr>
        <p:spPr>
          <a:xfrm flipH="1" rot="10800000">
            <a:off x="829948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6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36" name="Google Shape;936;p62"/>
          <p:cNvSpPr txBox="1"/>
          <p:nvPr>
            <p:ph idx="1" type="subTitle"/>
          </p:nvPr>
        </p:nvSpPr>
        <p:spPr>
          <a:xfrm>
            <a:off x="21155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37" name="Google Shape;937;p62"/>
          <p:cNvSpPr txBox="1"/>
          <p:nvPr>
            <p:ph idx="2" type="subTitle"/>
          </p:nvPr>
        </p:nvSpPr>
        <p:spPr>
          <a:xfrm>
            <a:off x="2016350" y="2145400"/>
            <a:ext cx="51114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8" name="Google Shape;938;p62"/>
          <p:cNvSpPr/>
          <p:nvPr/>
        </p:nvSpPr>
        <p:spPr>
          <a:xfrm flipH="1">
            <a:off x="-178543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62"/>
          <p:cNvSpPr/>
          <p:nvPr/>
        </p:nvSpPr>
        <p:spPr>
          <a:xfrm flipH="1" rot="10800000">
            <a:off x="-278322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62"/>
          <p:cNvSpPr/>
          <p:nvPr/>
        </p:nvSpPr>
        <p:spPr>
          <a:xfrm rot="-10484947">
            <a:off x="-734940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62"/>
          <p:cNvSpPr/>
          <p:nvPr/>
        </p:nvSpPr>
        <p:spPr>
          <a:xfrm flipH="1" rot="10800000">
            <a:off x="17222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62"/>
          <p:cNvSpPr/>
          <p:nvPr/>
        </p:nvSpPr>
        <p:spPr>
          <a:xfrm flipH="1" rot="10800000">
            <a:off x="832326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62"/>
          <p:cNvSpPr/>
          <p:nvPr/>
        </p:nvSpPr>
        <p:spPr>
          <a:xfrm flipH="1" rot="10800000">
            <a:off x="61551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63"/>
          <p:cNvSpPr txBox="1"/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46" name="Google Shape;946;p63"/>
          <p:cNvSpPr txBox="1"/>
          <p:nvPr>
            <p:ph idx="1" type="subTitle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47" name="Google Shape;947;p63"/>
          <p:cNvSpPr txBox="1"/>
          <p:nvPr>
            <p:ph idx="2" type="subTitle"/>
          </p:nvPr>
        </p:nvSpPr>
        <p:spPr>
          <a:xfrm>
            <a:off x="5400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8" name="Google Shape;948;p63"/>
          <p:cNvSpPr txBox="1"/>
          <p:nvPr>
            <p:ph idx="3" type="subTitle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49" name="Google Shape;949;p63"/>
          <p:cNvSpPr txBox="1"/>
          <p:nvPr>
            <p:ph idx="4" type="subTitle"/>
          </p:nvPr>
        </p:nvSpPr>
        <p:spPr>
          <a:xfrm>
            <a:off x="44406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0" name="Google Shape;950;p63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63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63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63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63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63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49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64"/>
          <p:cNvSpPr/>
          <p:nvPr/>
        </p:nvSpPr>
        <p:spPr>
          <a:xfrm flipH="1" rot="10799504">
            <a:off x="-6750" y="531"/>
            <a:ext cx="9154265" cy="81230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64"/>
          <p:cNvSpPr/>
          <p:nvPr/>
        </p:nvSpPr>
        <p:spPr>
          <a:xfrm flipH="1" rot="-4555973">
            <a:off x="4908829" y="2657012"/>
            <a:ext cx="1457076" cy="4557441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64"/>
          <p:cNvSpPr/>
          <p:nvPr/>
        </p:nvSpPr>
        <p:spPr>
          <a:xfrm flipH="1" rot="10800000">
            <a:off x="1" y="4443074"/>
            <a:ext cx="9154264" cy="836745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64"/>
          <p:cNvSpPr/>
          <p:nvPr/>
        </p:nvSpPr>
        <p:spPr>
          <a:xfrm flipH="1" rot="10800000">
            <a:off x="-6750" y="4366693"/>
            <a:ext cx="9161260" cy="9175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0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flipH="1" rot="10800000">
            <a:off x="1206036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65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65"/>
          <p:cNvSpPr/>
          <p:nvPr/>
        </p:nvSpPr>
        <p:spPr>
          <a:xfrm flipH="1" rot="10800000">
            <a:off x="-77156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65"/>
          <p:cNvSpPr/>
          <p:nvPr/>
        </p:nvSpPr>
        <p:spPr>
          <a:xfrm flipH="1" rot="10800000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65"/>
          <p:cNvSpPr/>
          <p:nvPr/>
        </p:nvSpPr>
        <p:spPr>
          <a:xfrm flipH="1" rot="10800000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65"/>
          <p:cNvSpPr/>
          <p:nvPr/>
        </p:nvSpPr>
        <p:spPr>
          <a:xfrm flipH="1" rot="10800000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1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flipH="1" rot="-5400000">
            <a:off x="7050252" y="2575411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66"/>
          <p:cNvSpPr/>
          <p:nvPr/>
        </p:nvSpPr>
        <p:spPr>
          <a:xfrm flipH="1" rot="-5400440">
            <a:off x="5965428" y="1974301"/>
            <a:ext cx="5161707" cy="119480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66"/>
          <p:cNvSpPr/>
          <p:nvPr/>
        </p:nvSpPr>
        <p:spPr>
          <a:xfrm flipH="1" rot="-5400000">
            <a:off x="-1877527" y="1881640"/>
            <a:ext cx="5143337" cy="13882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66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66"/>
          <p:cNvSpPr/>
          <p:nvPr/>
        </p:nvSpPr>
        <p:spPr>
          <a:xfrm flipH="1" rot="10800000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66"/>
          <p:cNvSpPr/>
          <p:nvPr/>
        </p:nvSpPr>
        <p:spPr>
          <a:xfrm flipH="1" rot="10800000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2"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67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67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67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67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53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68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68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"/>
          <p:cNvSpPr/>
          <p:nvPr/>
        </p:nvSpPr>
        <p:spPr>
          <a:xfrm rot="-5400147">
            <a:off x="232464" y="-691625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"/>
          <p:cNvSpPr/>
          <p:nvPr/>
        </p:nvSpPr>
        <p:spPr>
          <a:xfrm flipH="1" rot="10800000">
            <a:off x="2631095" y="4430364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6302893" y="4618767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 rot="5399853">
            <a:off x="7457460" y="3823444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 flipH="1" rot="10800000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"/>
          <p:cNvSpPr/>
          <p:nvPr/>
        </p:nvSpPr>
        <p:spPr>
          <a:xfrm flipH="1" rot="10800000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"/>
          <p:cNvSpPr/>
          <p:nvPr/>
        </p:nvSpPr>
        <p:spPr>
          <a:xfrm flipH="1" rot="10800000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"/>
          <p:cNvSpPr/>
          <p:nvPr/>
        </p:nvSpPr>
        <p:spPr>
          <a:xfrm flipH="1" rot="10800000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 flipH="1" rot="10800000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5" name="Google Shape;125;p9"/>
          <p:cNvSpPr txBox="1"/>
          <p:nvPr>
            <p:ph idx="1" type="subTitle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9"/>
          <p:cNvSpPr/>
          <p:nvPr/>
        </p:nvSpPr>
        <p:spPr>
          <a:xfrm flipH="1" rot="10800000">
            <a:off x="5365175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"/>
          <p:cNvSpPr/>
          <p:nvPr/>
        </p:nvSpPr>
        <p:spPr>
          <a:xfrm flipH="1" rot="10800000">
            <a:off x="4874550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"/>
          <p:cNvSpPr/>
          <p:nvPr/>
        </p:nvSpPr>
        <p:spPr>
          <a:xfrm flipH="1" rot="10800000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"/>
          <p:cNvSpPr/>
          <p:nvPr/>
        </p:nvSpPr>
        <p:spPr>
          <a:xfrm flipH="1" rot="10800000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/>
          <p:nvPr/>
        </p:nvSpPr>
        <p:spPr>
          <a:xfrm flipH="1" rot="10800000">
            <a:off x="-332175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 flipH="1" rot="10800000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 flipH="1" rot="10800000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idx="1" type="body"/>
          </p:nvPr>
        </p:nvSpPr>
        <p:spPr>
          <a:xfrm>
            <a:off x="718675" y="54000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/>
        </p:txBody>
      </p:sp>
      <p:sp>
        <p:nvSpPr>
          <p:cNvPr id="142" name="Google Shape;142;p10"/>
          <p:cNvSpPr/>
          <p:nvPr/>
        </p:nvSpPr>
        <p:spPr>
          <a:xfrm flipH="1">
            <a:off x="3426309" y="3056502"/>
            <a:ext cx="5986869" cy="212719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"/>
          <p:cNvSpPr/>
          <p:nvPr/>
        </p:nvSpPr>
        <p:spPr>
          <a:xfrm flipH="1" rot="10800000">
            <a:off x="5737690" y="3381530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"/>
          <p:cNvSpPr/>
          <p:nvPr/>
        </p:nvSpPr>
        <p:spPr>
          <a:xfrm rot="315040">
            <a:off x="7305814" y="4459737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69"/>
          <p:cNvSpPr txBox="1"/>
          <p:nvPr>
            <p:ph type="ctrTitle"/>
          </p:nvPr>
        </p:nvSpPr>
        <p:spPr>
          <a:xfrm>
            <a:off x="678488" y="1813800"/>
            <a:ext cx="7787100" cy="20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latin typeface="Days One"/>
                <a:ea typeface="Days One"/>
                <a:cs typeface="Days One"/>
                <a:sym typeface="Days One"/>
              </a:rPr>
              <a:t>V2C</a:t>
            </a:r>
            <a:endParaRPr sz="6300"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025" name="Google Shape;1025;p69"/>
          <p:cNvSpPr txBox="1"/>
          <p:nvPr>
            <p:ph idx="1" type="subTitle"/>
          </p:nvPr>
        </p:nvSpPr>
        <p:spPr>
          <a:xfrm>
            <a:off x="1632325" y="3208650"/>
            <a:ext cx="5879400" cy="5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Сервис по изготовлению </a:t>
            </a: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персонализированных</a:t>
            </a: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 БАД методом пищевой 3D-печати</a:t>
            </a:r>
            <a:r>
              <a:rPr lang="en" sz="20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ACD4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6" name="Google Shape;1026;p69"/>
          <p:cNvGrpSpPr/>
          <p:nvPr/>
        </p:nvGrpSpPr>
        <p:grpSpPr>
          <a:xfrm>
            <a:off x="3644310" y="1243210"/>
            <a:ext cx="1855404" cy="1080660"/>
            <a:chOff x="787425" y="1896875"/>
            <a:chExt cx="6039725" cy="3517775"/>
          </a:xfrm>
        </p:grpSpPr>
        <p:sp>
          <p:nvSpPr>
            <p:cNvPr id="1027" name="Google Shape;1027;p69"/>
            <p:cNvSpPr/>
            <p:nvPr/>
          </p:nvSpPr>
          <p:spPr>
            <a:xfrm>
              <a:off x="2218875" y="1896875"/>
              <a:ext cx="3176825" cy="757700"/>
            </a:xfrm>
            <a:custGeom>
              <a:rect b="b" l="l" r="r" t="t"/>
              <a:pathLst>
                <a:path extrusionOk="0" h="30308" w="127073">
                  <a:moveTo>
                    <a:pt x="127073" y="30307"/>
                  </a:moveTo>
                  <a:lnTo>
                    <a:pt x="1" y="30307"/>
                  </a:lnTo>
                  <a:lnTo>
                    <a:pt x="17535" y="0"/>
                  </a:lnTo>
                  <a:lnTo>
                    <a:pt x="109538" y="0"/>
                  </a:lnTo>
                  <a:close/>
                </a:path>
              </a:pathLst>
            </a:custGeom>
            <a:solidFill>
              <a:srgbClr val="679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69"/>
            <p:cNvSpPr/>
            <p:nvPr/>
          </p:nvSpPr>
          <p:spPr>
            <a:xfrm>
              <a:off x="2218875" y="1896875"/>
              <a:ext cx="3176825" cy="757700"/>
            </a:xfrm>
            <a:custGeom>
              <a:rect b="b" l="l" r="r" t="t"/>
              <a:pathLst>
                <a:path extrusionOk="0" h="30308" w="127073">
                  <a:moveTo>
                    <a:pt x="127073" y="30307"/>
                  </a:moveTo>
                  <a:lnTo>
                    <a:pt x="1" y="30307"/>
                  </a:lnTo>
                  <a:lnTo>
                    <a:pt x="17535" y="0"/>
                  </a:lnTo>
                  <a:lnTo>
                    <a:pt x="109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69"/>
            <p:cNvSpPr/>
            <p:nvPr/>
          </p:nvSpPr>
          <p:spPr>
            <a:xfrm>
              <a:off x="3141625" y="1896875"/>
              <a:ext cx="2254075" cy="757700"/>
            </a:xfrm>
            <a:custGeom>
              <a:rect b="b" l="l" r="r" t="t"/>
              <a:pathLst>
                <a:path extrusionOk="0" h="30308" w="90163">
                  <a:moveTo>
                    <a:pt x="90163" y="30307"/>
                  </a:moveTo>
                  <a:lnTo>
                    <a:pt x="0" y="30307"/>
                  </a:lnTo>
                  <a:lnTo>
                    <a:pt x="17535" y="0"/>
                  </a:lnTo>
                  <a:lnTo>
                    <a:pt x="72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69"/>
            <p:cNvSpPr/>
            <p:nvPr/>
          </p:nvSpPr>
          <p:spPr>
            <a:xfrm>
              <a:off x="1582975" y="2995500"/>
              <a:ext cx="4448625" cy="760400"/>
            </a:xfrm>
            <a:custGeom>
              <a:rect b="b" l="l" r="r" t="t"/>
              <a:pathLst>
                <a:path extrusionOk="0" h="30416" w="177945">
                  <a:moveTo>
                    <a:pt x="177945" y="30415"/>
                  </a:moveTo>
                  <a:lnTo>
                    <a:pt x="1" y="30415"/>
                  </a:lnTo>
                  <a:lnTo>
                    <a:pt x="17535" y="0"/>
                  </a:lnTo>
                  <a:lnTo>
                    <a:pt x="160410" y="0"/>
                  </a:lnTo>
                  <a:close/>
                </a:path>
              </a:pathLst>
            </a:custGeom>
            <a:solidFill>
              <a:srgbClr val="F78C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69"/>
            <p:cNvSpPr/>
            <p:nvPr/>
          </p:nvSpPr>
          <p:spPr>
            <a:xfrm>
              <a:off x="1582975" y="2995500"/>
              <a:ext cx="4448625" cy="760400"/>
            </a:xfrm>
            <a:custGeom>
              <a:rect b="b" l="l" r="r" t="t"/>
              <a:pathLst>
                <a:path extrusionOk="0" h="30416" w="177945">
                  <a:moveTo>
                    <a:pt x="177945" y="30415"/>
                  </a:moveTo>
                  <a:lnTo>
                    <a:pt x="1" y="30415"/>
                  </a:lnTo>
                  <a:lnTo>
                    <a:pt x="17535" y="0"/>
                  </a:lnTo>
                  <a:lnTo>
                    <a:pt x="1604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69"/>
            <p:cNvSpPr/>
            <p:nvPr/>
          </p:nvSpPr>
          <p:spPr>
            <a:xfrm>
              <a:off x="2508425" y="2995500"/>
              <a:ext cx="3523175" cy="760400"/>
            </a:xfrm>
            <a:custGeom>
              <a:rect b="b" l="l" r="r" t="t"/>
              <a:pathLst>
                <a:path extrusionOk="0" h="30416" w="140927">
                  <a:moveTo>
                    <a:pt x="140927" y="30415"/>
                  </a:moveTo>
                  <a:lnTo>
                    <a:pt x="0" y="30415"/>
                  </a:lnTo>
                  <a:lnTo>
                    <a:pt x="17535" y="0"/>
                  </a:lnTo>
                  <a:lnTo>
                    <a:pt x="123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69"/>
            <p:cNvSpPr/>
            <p:nvPr/>
          </p:nvSpPr>
          <p:spPr>
            <a:xfrm>
              <a:off x="787425" y="4096825"/>
              <a:ext cx="6039725" cy="1317825"/>
            </a:xfrm>
            <a:custGeom>
              <a:rect b="b" l="l" r="r" t="t"/>
              <a:pathLst>
                <a:path extrusionOk="0" h="52713" w="241589">
                  <a:moveTo>
                    <a:pt x="224812" y="52604"/>
                  </a:moveTo>
                  <a:lnTo>
                    <a:pt x="16778" y="52604"/>
                  </a:lnTo>
                  <a:cubicBezTo>
                    <a:pt x="6495" y="52713"/>
                    <a:pt x="1" y="41456"/>
                    <a:pt x="5196" y="32580"/>
                  </a:cubicBezTo>
                  <a:lnTo>
                    <a:pt x="24030" y="0"/>
                  </a:lnTo>
                  <a:lnTo>
                    <a:pt x="217668" y="0"/>
                  </a:lnTo>
                  <a:lnTo>
                    <a:pt x="236502" y="32580"/>
                  </a:lnTo>
                  <a:cubicBezTo>
                    <a:pt x="241589" y="41564"/>
                    <a:pt x="235203" y="52604"/>
                    <a:pt x="224812" y="52604"/>
                  </a:cubicBezTo>
                  <a:close/>
                </a:path>
              </a:pathLst>
            </a:custGeom>
            <a:solidFill>
              <a:srgbClr val="8237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9"/>
            <p:cNvSpPr/>
            <p:nvPr/>
          </p:nvSpPr>
          <p:spPr>
            <a:xfrm>
              <a:off x="787425" y="4096825"/>
              <a:ext cx="6039725" cy="1317825"/>
            </a:xfrm>
            <a:custGeom>
              <a:rect b="b" l="l" r="r" t="t"/>
              <a:pathLst>
                <a:path extrusionOk="0" h="52713" w="241589">
                  <a:moveTo>
                    <a:pt x="224812" y="52604"/>
                  </a:moveTo>
                  <a:lnTo>
                    <a:pt x="16778" y="52604"/>
                  </a:lnTo>
                  <a:cubicBezTo>
                    <a:pt x="6495" y="52713"/>
                    <a:pt x="1" y="41456"/>
                    <a:pt x="5196" y="32580"/>
                  </a:cubicBezTo>
                  <a:lnTo>
                    <a:pt x="24030" y="0"/>
                  </a:lnTo>
                  <a:lnTo>
                    <a:pt x="217668" y="0"/>
                  </a:lnTo>
                  <a:lnTo>
                    <a:pt x="236502" y="32580"/>
                  </a:lnTo>
                  <a:cubicBezTo>
                    <a:pt x="241589" y="41564"/>
                    <a:pt x="235203" y="52604"/>
                    <a:pt x="224812" y="52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9"/>
            <p:cNvSpPr/>
            <p:nvPr/>
          </p:nvSpPr>
          <p:spPr>
            <a:xfrm>
              <a:off x="1710150" y="4096825"/>
              <a:ext cx="5117000" cy="1317825"/>
            </a:xfrm>
            <a:custGeom>
              <a:rect b="b" l="l" r="r" t="t"/>
              <a:pathLst>
                <a:path extrusionOk="0" h="52713" w="204680">
                  <a:moveTo>
                    <a:pt x="187903" y="52604"/>
                  </a:moveTo>
                  <a:lnTo>
                    <a:pt x="16778" y="52604"/>
                  </a:lnTo>
                  <a:cubicBezTo>
                    <a:pt x="6495" y="52713"/>
                    <a:pt x="1" y="41456"/>
                    <a:pt x="5196" y="32580"/>
                  </a:cubicBezTo>
                  <a:lnTo>
                    <a:pt x="24030" y="0"/>
                  </a:lnTo>
                  <a:lnTo>
                    <a:pt x="180759" y="0"/>
                  </a:lnTo>
                  <a:lnTo>
                    <a:pt x="199593" y="32580"/>
                  </a:lnTo>
                  <a:cubicBezTo>
                    <a:pt x="204680" y="41564"/>
                    <a:pt x="198294" y="52604"/>
                    <a:pt x="187903" y="52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6" name="Google Shape;1036;p69"/>
          <p:cNvSpPr txBox="1"/>
          <p:nvPr>
            <p:ph type="ctrTitle"/>
          </p:nvPr>
        </p:nvSpPr>
        <p:spPr>
          <a:xfrm>
            <a:off x="678450" y="1813800"/>
            <a:ext cx="7787100" cy="20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latin typeface="Days One"/>
                <a:ea typeface="Days One"/>
                <a:cs typeface="Days One"/>
                <a:sym typeface="Days One"/>
              </a:rPr>
              <a:t>V2C</a:t>
            </a:r>
            <a:endParaRPr sz="6300">
              <a:latin typeface="Days One"/>
              <a:ea typeface="Days One"/>
              <a:cs typeface="Days One"/>
              <a:sym typeface="Days One"/>
            </a:endParaRPr>
          </a:p>
        </p:txBody>
      </p:sp>
      <p:cxnSp>
        <p:nvCxnSpPr>
          <p:cNvPr id="1037" name="Google Shape;1037;p69"/>
          <p:cNvCxnSpPr/>
          <p:nvPr/>
        </p:nvCxnSpPr>
        <p:spPr>
          <a:xfrm>
            <a:off x="2274825" y="3249025"/>
            <a:ext cx="4726200" cy="6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78"/>
          <p:cNvSpPr txBox="1"/>
          <p:nvPr/>
        </p:nvSpPr>
        <p:spPr>
          <a:xfrm>
            <a:off x="5501700" y="78100"/>
            <a:ext cx="3642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MVP</a:t>
            </a:r>
            <a:endParaRPr sz="30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207" name="Google Shape;120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75100"/>
            <a:ext cx="4319201" cy="7671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78"/>
          <p:cNvSpPr txBox="1"/>
          <p:nvPr/>
        </p:nvSpPr>
        <p:spPr>
          <a:xfrm>
            <a:off x="4182625" y="939925"/>
            <a:ext cx="29664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Были разработаны:</a:t>
            </a:r>
            <a:endParaRPr sz="19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209" name="Google Shape;1209;p78"/>
          <p:cNvSpPr txBox="1"/>
          <p:nvPr/>
        </p:nvSpPr>
        <p:spPr>
          <a:xfrm>
            <a:off x="5452500" y="1579425"/>
            <a:ext cx="3550200" cy="20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omfortaa"/>
              <a:buChar char="●"/>
            </a:pPr>
            <a:r>
              <a:rPr lang="en" sz="21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Новая формула витаминов</a:t>
            </a:r>
            <a:endParaRPr sz="21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omfortaa"/>
              <a:buChar char="●"/>
            </a:pPr>
            <a:r>
              <a:rPr lang="en" sz="21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Технология производства</a:t>
            </a:r>
            <a:endParaRPr sz="21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79"/>
          <p:cNvSpPr txBox="1"/>
          <p:nvPr/>
        </p:nvSpPr>
        <p:spPr>
          <a:xfrm>
            <a:off x="936500" y="758050"/>
            <a:ext cx="26997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До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15" name="Google Shape;1215;p79"/>
          <p:cNvCxnSpPr/>
          <p:nvPr/>
        </p:nvCxnSpPr>
        <p:spPr>
          <a:xfrm>
            <a:off x="4572000" y="1101400"/>
            <a:ext cx="0" cy="3110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6" name="Google Shape;1216;p79"/>
          <p:cNvSpPr txBox="1"/>
          <p:nvPr/>
        </p:nvSpPr>
        <p:spPr>
          <a:xfrm>
            <a:off x="4927375" y="680500"/>
            <a:ext cx="387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После</a:t>
            </a:r>
            <a:endParaRPr sz="30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217" name="Google Shape;1217;p79"/>
          <p:cNvSpPr txBox="1"/>
          <p:nvPr/>
        </p:nvSpPr>
        <p:spPr>
          <a:xfrm>
            <a:off x="2720550" y="64650"/>
            <a:ext cx="3702900" cy="2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Наставничество</a:t>
            </a:r>
            <a:endParaRPr sz="35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218" name="Google Shape;1218;p79"/>
          <p:cNvSpPr txBox="1"/>
          <p:nvPr/>
        </p:nvSpPr>
        <p:spPr>
          <a:xfrm>
            <a:off x="224325" y="1597000"/>
            <a:ext cx="41766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Первичный продукт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9" name="Google Shape;1219;p79"/>
          <p:cNvSpPr txBox="1"/>
          <p:nvPr/>
        </p:nvSpPr>
        <p:spPr>
          <a:xfrm>
            <a:off x="4828200" y="1399950"/>
            <a:ext cx="4315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Улучшение характеристик продукта 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0" name="Google Shape;1220;p79"/>
          <p:cNvSpPr txBox="1"/>
          <p:nvPr/>
        </p:nvSpPr>
        <p:spPr>
          <a:xfrm>
            <a:off x="4828200" y="2088400"/>
            <a:ext cx="4462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Разработанная технология производства 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персонализированных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БАД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1" name="Google Shape;1221;p79"/>
          <p:cNvSpPr txBox="1"/>
          <p:nvPr/>
        </p:nvSpPr>
        <p:spPr>
          <a:xfrm>
            <a:off x="4828200" y="2977650"/>
            <a:ext cx="23667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Ребрендинг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2" name="Google Shape;1222;p79"/>
          <p:cNvSpPr txBox="1"/>
          <p:nvPr/>
        </p:nvSpPr>
        <p:spPr>
          <a:xfrm>
            <a:off x="224325" y="2069050"/>
            <a:ext cx="3743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Наброски алгоритма производства 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персонализированных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БАД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3" name="Google Shape;1223;p79"/>
          <p:cNvSpPr txBox="1"/>
          <p:nvPr/>
        </p:nvSpPr>
        <p:spPr>
          <a:xfrm>
            <a:off x="4828200" y="3488300"/>
            <a:ext cx="3499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Разработанная маркетинговой стратегии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4" name="Google Shape;1224;p79"/>
          <p:cNvSpPr txBox="1"/>
          <p:nvPr/>
        </p:nvSpPr>
        <p:spPr>
          <a:xfrm>
            <a:off x="224325" y="2877150"/>
            <a:ext cx="3225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Идея 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маркетинговой стратегии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80"/>
          <p:cNvSpPr txBox="1"/>
          <p:nvPr/>
        </p:nvSpPr>
        <p:spPr>
          <a:xfrm>
            <a:off x="3615975" y="95875"/>
            <a:ext cx="3447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Команда</a:t>
            </a:r>
            <a:endParaRPr sz="30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230" name="Google Shape;123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175" y="1136314"/>
            <a:ext cx="1773750" cy="1831311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80"/>
          <p:cNvSpPr txBox="1"/>
          <p:nvPr/>
        </p:nvSpPr>
        <p:spPr>
          <a:xfrm>
            <a:off x="2998350" y="4110775"/>
            <a:ext cx="387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2" name="Google Shape;1232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3775" y="1136325"/>
            <a:ext cx="2239418" cy="1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80"/>
          <p:cNvSpPr txBox="1"/>
          <p:nvPr/>
        </p:nvSpPr>
        <p:spPr>
          <a:xfrm>
            <a:off x="-72150" y="3110625"/>
            <a:ext cx="34470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Костяев Владислав</a:t>
            </a:r>
            <a:endParaRPr sz="18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234" name="Google Shape;1234;p80"/>
          <p:cNvSpPr txBox="1"/>
          <p:nvPr/>
        </p:nvSpPr>
        <p:spPr>
          <a:xfrm>
            <a:off x="5287350" y="3700100"/>
            <a:ext cx="29151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5" name="Google Shape;1235;p80"/>
          <p:cNvSpPr txBox="1"/>
          <p:nvPr/>
        </p:nvSpPr>
        <p:spPr>
          <a:xfrm>
            <a:off x="6178500" y="3110626"/>
            <a:ext cx="3068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Даниил Ракитин</a:t>
            </a:r>
            <a:endParaRPr sz="18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236" name="Google Shape;1236;p80"/>
          <p:cNvSpPr txBox="1"/>
          <p:nvPr/>
        </p:nvSpPr>
        <p:spPr>
          <a:xfrm>
            <a:off x="6306800" y="3593125"/>
            <a:ext cx="30687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Концепция, технология производства, дружба с Илюхой</a:t>
            </a:r>
            <a:endParaRPr sz="13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7" name="Google Shape;1237;p80"/>
          <p:cNvSpPr txBox="1"/>
          <p:nvPr/>
        </p:nvSpPr>
        <p:spPr>
          <a:xfrm>
            <a:off x="60450" y="3578900"/>
            <a:ext cx="31818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Аналитика, тестирование материалов, дружба с  Илюхой</a:t>
            </a:r>
            <a:endParaRPr sz="13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38" name="Google Shape;1238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3550" y="1143863"/>
            <a:ext cx="2121375" cy="1966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80"/>
          <p:cNvSpPr txBox="1"/>
          <p:nvPr/>
        </p:nvSpPr>
        <p:spPr>
          <a:xfrm>
            <a:off x="3402900" y="3110613"/>
            <a:ext cx="3068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Робот Илюха</a:t>
            </a:r>
            <a:endParaRPr sz="18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240" name="Google Shape;1240;p80"/>
          <p:cNvSpPr txBox="1"/>
          <p:nvPr/>
        </p:nvSpPr>
        <p:spPr>
          <a:xfrm>
            <a:off x="3482450" y="3593125"/>
            <a:ext cx="30687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Тяжелый монотонный труд</a:t>
            </a:r>
            <a:endParaRPr sz="13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81"/>
          <p:cNvSpPr txBox="1"/>
          <p:nvPr/>
        </p:nvSpPr>
        <p:spPr>
          <a:xfrm>
            <a:off x="4233925" y="219500"/>
            <a:ext cx="39519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Обратная связь</a:t>
            </a:r>
            <a:endParaRPr sz="30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246" name="Google Shape;124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400" y="1148625"/>
            <a:ext cx="2243600" cy="22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850" y="1194600"/>
            <a:ext cx="2243600" cy="230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81"/>
          <p:cNvSpPr txBox="1"/>
          <p:nvPr/>
        </p:nvSpPr>
        <p:spPr>
          <a:xfrm>
            <a:off x="4031975" y="3330000"/>
            <a:ext cx="2107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Даня</a:t>
            </a:r>
            <a:endParaRPr sz="18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249" name="Google Shape;1249;p81"/>
          <p:cNvSpPr txBox="1"/>
          <p:nvPr/>
        </p:nvSpPr>
        <p:spPr>
          <a:xfrm>
            <a:off x="6940325" y="3330000"/>
            <a:ext cx="1339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Влад</a:t>
            </a:r>
            <a:endParaRPr sz="18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250" name="Google Shape;1250;p81"/>
          <p:cNvSpPr txBox="1"/>
          <p:nvPr/>
        </p:nvSpPr>
        <p:spPr>
          <a:xfrm>
            <a:off x="148125" y="1577550"/>
            <a:ext cx="34395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+7 916 316 74 08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+7 919 965 51 99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vladk_06@mail.ru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rakitinds2006@gmail.com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70"/>
          <p:cNvSpPr txBox="1"/>
          <p:nvPr>
            <p:ph type="title"/>
          </p:nvPr>
        </p:nvSpPr>
        <p:spPr>
          <a:xfrm>
            <a:off x="2898850" y="13062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ays One"/>
                <a:ea typeface="Days One"/>
                <a:cs typeface="Days One"/>
                <a:sym typeface="Days One"/>
              </a:rPr>
              <a:t>Проблема</a:t>
            </a:r>
            <a:endParaRPr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043" name="Google Shape;104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075" y="2641352"/>
            <a:ext cx="2173675" cy="2502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70"/>
          <p:cNvSpPr/>
          <p:nvPr/>
        </p:nvSpPr>
        <p:spPr>
          <a:xfrm>
            <a:off x="5833424" y="2168850"/>
            <a:ext cx="1110000" cy="106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70"/>
          <p:cNvSpPr/>
          <p:nvPr/>
        </p:nvSpPr>
        <p:spPr>
          <a:xfrm>
            <a:off x="2428600" y="2168975"/>
            <a:ext cx="1110000" cy="106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70"/>
          <p:cNvSpPr/>
          <p:nvPr/>
        </p:nvSpPr>
        <p:spPr>
          <a:xfrm>
            <a:off x="4106900" y="862400"/>
            <a:ext cx="1110000" cy="106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70"/>
          <p:cNvSpPr/>
          <p:nvPr/>
        </p:nvSpPr>
        <p:spPr>
          <a:xfrm>
            <a:off x="5961754" y="2389089"/>
            <a:ext cx="752056" cy="628359"/>
          </a:xfrm>
          <a:custGeom>
            <a:rect b="b" l="l" r="r" t="t"/>
            <a:pathLst>
              <a:path extrusionOk="0" h="10732" w="12528">
                <a:moveTo>
                  <a:pt x="7169" y="1239"/>
                </a:moveTo>
                <a:cubicBezTo>
                  <a:pt x="7336" y="1239"/>
                  <a:pt x="7503" y="1358"/>
                  <a:pt x="7479" y="1596"/>
                </a:cubicBezTo>
                <a:lnTo>
                  <a:pt x="7479" y="2215"/>
                </a:lnTo>
                <a:cubicBezTo>
                  <a:pt x="7503" y="2453"/>
                  <a:pt x="7336" y="2572"/>
                  <a:pt x="7169" y="2572"/>
                </a:cubicBezTo>
                <a:cubicBezTo>
                  <a:pt x="7002" y="2572"/>
                  <a:pt x="6836" y="2453"/>
                  <a:pt x="6860" y="2215"/>
                </a:cubicBezTo>
                <a:lnTo>
                  <a:pt x="6860" y="1596"/>
                </a:lnTo>
                <a:cubicBezTo>
                  <a:pt x="6836" y="1358"/>
                  <a:pt x="7002" y="1239"/>
                  <a:pt x="7169" y="1239"/>
                </a:cubicBezTo>
                <a:close/>
                <a:moveTo>
                  <a:pt x="9829" y="2390"/>
                </a:moveTo>
                <a:cubicBezTo>
                  <a:pt x="9989" y="2390"/>
                  <a:pt x="10146" y="2519"/>
                  <a:pt x="10146" y="2715"/>
                </a:cubicBezTo>
                <a:cubicBezTo>
                  <a:pt x="10146" y="2894"/>
                  <a:pt x="9991" y="3017"/>
                  <a:pt x="9832" y="3017"/>
                </a:cubicBezTo>
                <a:cubicBezTo>
                  <a:pt x="9758" y="3017"/>
                  <a:pt x="9683" y="2990"/>
                  <a:pt x="9622" y="2929"/>
                </a:cubicBezTo>
                <a:cubicBezTo>
                  <a:pt x="9503" y="2810"/>
                  <a:pt x="9503" y="2596"/>
                  <a:pt x="9622" y="2477"/>
                </a:cubicBezTo>
                <a:cubicBezTo>
                  <a:pt x="9682" y="2417"/>
                  <a:pt x="9756" y="2390"/>
                  <a:pt x="9829" y="2390"/>
                </a:cubicBezTo>
                <a:close/>
                <a:moveTo>
                  <a:pt x="4502" y="2388"/>
                </a:moveTo>
                <a:cubicBezTo>
                  <a:pt x="4579" y="2388"/>
                  <a:pt x="4657" y="2417"/>
                  <a:pt x="4716" y="2477"/>
                </a:cubicBezTo>
                <a:cubicBezTo>
                  <a:pt x="4859" y="2596"/>
                  <a:pt x="4859" y="2810"/>
                  <a:pt x="4716" y="2929"/>
                </a:cubicBezTo>
                <a:cubicBezTo>
                  <a:pt x="4657" y="2989"/>
                  <a:pt x="4579" y="3019"/>
                  <a:pt x="4502" y="3019"/>
                </a:cubicBezTo>
                <a:cubicBezTo>
                  <a:pt x="4424" y="3019"/>
                  <a:pt x="4347" y="2989"/>
                  <a:pt x="4288" y="2929"/>
                </a:cubicBezTo>
                <a:cubicBezTo>
                  <a:pt x="4168" y="2787"/>
                  <a:pt x="4168" y="2596"/>
                  <a:pt x="4288" y="2477"/>
                </a:cubicBezTo>
                <a:cubicBezTo>
                  <a:pt x="4347" y="2417"/>
                  <a:pt x="4424" y="2388"/>
                  <a:pt x="4502" y="2388"/>
                </a:cubicBezTo>
                <a:close/>
                <a:moveTo>
                  <a:pt x="4026" y="5049"/>
                </a:moveTo>
                <a:cubicBezTo>
                  <a:pt x="4407" y="5073"/>
                  <a:pt x="4407" y="5644"/>
                  <a:pt x="4026" y="5668"/>
                </a:cubicBezTo>
                <a:lnTo>
                  <a:pt x="3406" y="5668"/>
                </a:lnTo>
                <a:cubicBezTo>
                  <a:pt x="3025" y="5644"/>
                  <a:pt x="3025" y="5073"/>
                  <a:pt x="3406" y="5049"/>
                </a:cubicBezTo>
                <a:close/>
                <a:moveTo>
                  <a:pt x="10269" y="5047"/>
                </a:moveTo>
                <a:cubicBezTo>
                  <a:pt x="10283" y="5047"/>
                  <a:pt x="10298" y="5047"/>
                  <a:pt x="10313" y="5049"/>
                </a:cubicBezTo>
                <a:lnTo>
                  <a:pt x="10932" y="5049"/>
                </a:lnTo>
                <a:cubicBezTo>
                  <a:pt x="11122" y="5049"/>
                  <a:pt x="11265" y="5192"/>
                  <a:pt x="11265" y="5382"/>
                </a:cubicBezTo>
                <a:lnTo>
                  <a:pt x="11241" y="5382"/>
                </a:lnTo>
                <a:cubicBezTo>
                  <a:pt x="11241" y="5549"/>
                  <a:pt x="11098" y="5692"/>
                  <a:pt x="10932" y="5692"/>
                </a:cubicBezTo>
                <a:lnTo>
                  <a:pt x="10313" y="5692"/>
                </a:lnTo>
                <a:cubicBezTo>
                  <a:pt x="10298" y="5693"/>
                  <a:pt x="10283" y="5694"/>
                  <a:pt x="10269" y="5694"/>
                </a:cubicBezTo>
                <a:cubicBezTo>
                  <a:pt x="9851" y="5694"/>
                  <a:pt x="9851" y="5047"/>
                  <a:pt x="10269" y="5047"/>
                </a:cubicBezTo>
                <a:close/>
                <a:moveTo>
                  <a:pt x="7169" y="3191"/>
                </a:moveTo>
                <a:cubicBezTo>
                  <a:pt x="7318" y="3191"/>
                  <a:pt x="7467" y="3287"/>
                  <a:pt x="7479" y="3477"/>
                </a:cubicBezTo>
                <a:lnTo>
                  <a:pt x="7479" y="5239"/>
                </a:lnTo>
                <a:lnTo>
                  <a:pt x="9265" y="7026"/>
                </a:lnTo>
                <a:cubicBezTo>
                  <a:pt x="9408" y="7145"/>
                  <a:pt x="9408" y="7359"/>
                  <a:pt x="9289" y="7478"/>
                </a:cubicBezTo>
                <a:cubicBezTo>
                  <a:pt x="9217" y="7538"/>
                  <a:pt x="9134" y="7567"/>
                  <a:pt x="9053" y="7567"/>
                </a:cubicBezTo>
                <a:cubicBezTo>
                  <a:pt x="8973" y="7567"/>
                  <a:pt x="8896" y="7538"/>
                  <a:pt x="8836" y="7478"/>
                </a:cubicBezTo>
                <a:lnTo>
                  <a:pt x="6955" y="5597"/>
                </a:lnTo>
                <a:cubicBezTo>
                  <a:pt x="6883" y="5525"/>
                  <a:pt x="6860" y="5454"/>
                  <a:pt x="6860" y="5382"/>
                </a:cubicBezTo>
                <a:lnTo>
                  <a:pt x="6860" y="3477"/>
                </a:lnTo>
                <a:cubicBezTo>
                  <a:pt x="6871" y="3287"/>
                  <a:pt x="7020" y="3191"/>
                  <a:pt x="7169" y="3191"/>
                </a:cubicBezTo>
                <a:close/>
                <a:moveTo>
                  <a:pt x="4502" y="7716"/>
                </a:moveTo>
                <a:cubicBezTo>
                  <a:pt x="4788" y="7716"/>
                  <a:pt x="4931" y="8050"/>
                  <a:pt x="4716" y="8240"/>
                </a:cubicBezTo>
                <a:cubicBezTo>
                  <a:pt x="4657" y="8312"/>
                  <a:pt x="4579" y="8347"/>
                  <a:pt x="4502" y="8347"/>
                </a:cubicBezTo>
                <a:cubicBezTo>
                  <a:pt x="4424" y="8347"/>
                  <a:pt x="4347" y="8312"/>
                  <a:pt x="4288" y="8240"/>
                </a:cubicBezTo>
                <a:cubicBezTo>
                  <a:pt x="4097" y="8050"/>
                  <a:pt x="4216" y="7716"/>
                  <a:pt x="4502" y="7716"/>
                </a:cubicBezTo>
                <a:close/>
                <a:moveTo>
                  <a:pt x="9836" y="7722"/>
                </a:moveTo>
                <a:cubicBezTo>
                  <a:pt x="9914" y="7722"/>
                  <a:pt x="9991" y="7752"/>
                  <a:pt x="10051" y="7811"/>
                </a:cubicBezTo>
                <a:cubicBezTo>
                  <a:pt x="10170" y="7931"/>
                  <a:pt x="10170" y="8145"/>
                  <a:pt x="10051" y="8264"/>
                </a:cubicBezTo>
                <a:cubicBezTo>
                  <a:pt x="9986" y="8323"/>
                  <a:pt x="9916" y="8348"/>
                  <a:pt x="9848" y="8348"/>
                </a:cubicBezTo>
                <a:cubicBezTo>
                  <a:pt x="9616" y="8348"/>
                  <a:pt x="9419" y="8051"/>
                  <a:pt x="9622" y="7811"/>
                </a:cubicBezTo>
                <a:cubicBezTo>
                  <a:pt x="9682" y="7752"/>
                  <a:pt x="9759" y="7722"/>
                  <a:pt x="9836" y="7722"/>
                </a:cubicBezTo>
                <a:close/>
                <a:moveTo>
                  <a:pt x="7172" y="8169"/>
                </a:moveTo>
                <a:cubicBezTo>
                  <a:pt x="7342" y="8169"/>
                  <a:pt x="7514" y="8288"/>
                  <a:pt x="7503" y="8526"/>
                </a:cubicBezTo>
                <a:lnTo>
                  <a:pt x="7503" y="9145"/>
                </a:lnTo>
                <a:cubicBezTo>
                  <a:pt x="7479" y="9336"/>
                  <a:pt x="7330" y="9431"/>
                  <a:pt x="7181" y="9431"/>
                </a:cubicBezTo>
                <a:cubicBezTo>
                  <a:pt x="7032" y="9431"/>
                  <a:pt x="6883" y="9336"/>
                  <a:pt x="6860" y="9145"/>
                </a:cubicBezTo>
                <a:lnTo>
                  <a:pt x="6860" y="8526"/>
                </a:lnTo>
                <a:cubicBezTo>
                  <a:pt x="6836" y="8288"/>
                  <a:pt x="7002" y="8169"/>
                  <a:pt x="7172" y="8169"/>
                </a:cubicBezTo>
                <a:close/>
                <a:moveTo>
                  <a:pt x="7169" y="0"/>
                </a:moveTo>
                <a:cubicBezTo>
                  <a:pt x="2406" y="0"/>
                  <a:pt x="1" y="5787"/>
                  <a:pt x="3383" y="9145"/>
                </a:cubicBezTo>
                <a:cubicBezTo>
                  <a:pt x="4478" y="10241"/>
                  <a:pt x="5824" y="10731"/>
                  <a:pt x="7142" y="10731"/>
                </a:cubicBezTo>
                <a:cubicBezTo>
                  <a:pt x="9893" y="10731"/>
                  <a:pt x="12527" y="8595"/>
                  <a:pt x="12527" y="5359"/>
                </a:cubicBezTo>
                <a:cubicBezTo>
                  <a:pt x="12504" y="2406"/>
                  <a:pt x="10122" y="24"/>
                  <a:pt x="71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048" name="Google Shape;1048;p70"/>
          <p:cNvGrpSpPr/>
          <p:nvPr/>
        </p:nvGrpSpPr>
        <p:grpSpPr>
          <a:xfrm>
            <a:off x="4373010" y="1130243"/>
            <a:ext cx="577485" cy="533283"/>
            <a:chOff x="7791618" y="3462835"/>
            <a:chExt cx="349166" cy="309024"/>
          </a:xfrm>
        </p:grpSpPr>
        <p:sp>
          <p:nvSpPr>
            <p:cNvPr id="1049" name="Google Shape;1049;p70"/>
            <p:cNvSpPr/>
            <p:nvPr/>
          </p:nvSpPr>
          <p:spPr>
            <a:xfrm>
              <a:off x="7791618" y="3462835"/>
              <a:ext cx="144351" cy="143778"/>
            </a:xfrm>
            <a:custGeom>
              <a:rect b="b" l="l" r="r" t="t"/>
              <a:pathLst>
                <a:path extrusionOk="0" h="4407" w="4431">
                  <a:moveTo>
                    <a:pt x="2215" y="0"/>
                  </a:moveTo>
                  <a:cubicBezTo>
                    <a:pt x="1001" y="0"/>
                    <a:pt x="1" y="977"/>
                    <a:pt x="1" y="2191"/>
                  </a:cubicBezTo>
                  <a:lnTo>
                    <a:pt x="1" y="4406"/>
                  </a:lnTo>
                  <a:lnTo>
                    <a:pt x="4406" y="4406"/>
                  </a:lnTo>
                  <a:lnTo>
                    <a:pt x="4406" y="2215"/>
                  </a:lnTo>
                  <a:cubicBezTo>
                    <a:pt x="4430" y="1001"/>
                    <a:pt x="3454" y="0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70"/>
            <p:cNvSpPr/>
            <p:nvPr/>
          </p:nvSpPr>
          <p:spPr>
            <a:xfrm>
              <a:off x="7791618" y="3626776"/>
              <a:ext cx="143569" cy="143778"/>
            </a:xfrm>
            <a:custGeom>
              <a:rect b="b" l="l" r="r" t="t"/>
              <a:pathLst>
                <a:path extrusionOk="0" h="4407" w="4407">
                  <a:moveTo>
                    <a:pt x="1" y="0"/>
                  </a:moveTo>
                  <a:lnTo>
                    <a:pt x="1" y="2191"/>
                  </a:lnTo>
                  <a:cubicBezTo>
                    <a:pt x="1" y="3406"/>
                    <a:pt x="977" y="4406"/>
                    <a:pt x="2192" y="4406"/>
                  </a:cubicBezTo>
                  <a:cubicBezTo>
                    <a:pt x="2206" y="4406"/>
                    <a:pt x="2220" y="4406"/>
                    <a:pt x="2234" y="4406"/>
                  </a:cubicBezTo>
                  <a:cubicBezTo>
                    <a:pt x="3429" y="4406"/>
                    <a:pt x="4406" y="3415"/>
                    <a:pt x="4406" y="2215"/>
                  </a:cubicBezTo>
                  <a:lnTo>
                    <a:pt x="4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0"/>
            <p:cNvSpPr/>
            <p:nvPr/>
          </p:nvSpPr>
          <p:spPr>
            <a:xfrm>
              <a:off x="7956884" y="3524007"/>
              <a:ext cx="183900" cy="113665"/>
            </a:xfrm>
            <a:custGeom>
              <a:rect b="b" l="l" r="r" t="t"/>
              <a:pathLst>
                <a:path extrusionOk="0" h="3484" w="5645">
                  <a:moveTo>
                    <a:pt x="1862" y="1"/>
                  </a:moveTo>
                  <a:cubicBezTo>
                    <a:pt x="1237" y="1"/>
                    <a:pt x="598" y="160"/>
                    <a:pt x="0" y="507"/>
                  </a:cubicBezTo>
                  <a:lnTo>
                    <a:pt x="0" y="3484"/>
                  </a:lnTo>
                  <a:lnTo>
                    <a:pt x="5644" y="3484"/>
                  </a:lnTo>
                  <a:cubicBezTo>
                    <a:pt x="5466" y="1415"/>
                    <a:pt x="3725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0"/>
            <p:cNvSpPr/>
            <p:nvPr/>
          </p:nvSpPr>
          <p:spPr>
            <a:xfrm>
              <a:off x="7942908" y="3657835"/>
              <a:ext cx="197876" cy="114024"/>
            </a:xfrm>
            <a:custGeom>
              <a:rect b="b" l="l" r="r" t="t"/>
              <a:pathLst>
                <a:path extrusionOk="0" h="3495" w="6074">
                  <a:moveTo>
                    <a:pt x="405" y="1"/>
                  </a:moveTo>
                  <a:lnTo>
                    <a:pt x="405" y="1287"/>
                  </a:lnTo>
                  <a:cubicBezTo>
                    <a:pt x="405" y="1787"/>
                    <a:pt x="262" y="2287"/>
                    <a:pt x="0" y="2716"/>
                  </a:cubicBezTo>
                  <a:cubicBezTo>
                    <a:pt x="705" y="3251"/>
                    <a:pt x="1503" y="3495"/>
                    <a:pt x="2284" y="3495"/>
                  </a:cubicBezTo>
                  <a:cubicBezTo>
                    <a:pt x="4144" y="3495"/>
                    <a:pt x="5905" y="2114"/>
                    <a:pt x="6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3" name="Google Shape;1053;p70"/>
          <p:cNvSpPr txBox="1"/>
          <p:nvPr/>
        </p:nvSpPr>
        <p:spPr>
          <a:xfrm>
            <a:off x="5833425" y="3200546"/>
            <a:ext cx="1665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ВРЕМЯ</a:t>
            </a:r>
            <a:endParaRPr sz="18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054" name="Google Shape;1054;p70"/>
          <p:cNvSpPr txBox="1"/>
          <p:nvPr/>
        </p:nvSpPr>
        <p:spPr>
          <a:xfrm>
            <a:off x="1963738" y="3274350"/>
            <a:ext cx="20397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КОЛИЧЕСТВО</a:t>
            </a:r>
            <a:endParaRPr sz="18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055" name="Google Shape;1055;p70"/>
          <p:cNvSpPr txBox="1"/>
          <p:nvPr/>
        </p:nvSpPr>
        <p:spPr>
          <a:xfrm>
            <a:off x="3981238" y="1857807"/>
            <a:ext cx="15252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ФОРМАТ</a:t>
            </a:r>
            <a:endParaRPr sz="18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grpSp>
        <p:nvGrpSpPr>
          <p:cNvPr id="1056" name="Google Shape;1056;p70"/>
          <p:cNvGrpSpPr/>
          <p:nvPr/>
        </p:nvGrpSpPr>
        <p:grpSpPr>
          <a:xfrm>
            <a:off x="2754083" y="2443760"/>
            <a:ext cx="459027" cy="518771"/>
            <a:chOff x="1498875" y="238300"/>
            <a:chExt cx="4617975" cy="5219025"/>
          </a:xfrm>
        </p:grpSpPr>
        <p:sp>
          <p:nvSpPr>
            <p:cNvPr id="1057" name="Google Shape;1057;p70"/>
            <p:cNvSpPr/>
            <p:nvPr/>
          </p:nvSpPr>
          <p:spPr>
            <a:xfrm>
              <a:off x="2728625" y="238300"/>
              <a:ext cx="2127575" cy="1013500"/>
            </a:xfrm>
            <a:custGeom>
              <a:rect b="b" l="l" r="r" t="t"/>
              <a:pathLst>
                <a:path extrusionOk="0" h="40540" w="85103">
                  <a:moveTo>
                    <a:pt x="41300" y="0"/>
                  </a:moveTo>
                  <a:cubicBezTo>
                    <a:pt x="40802" y="0"/>
                    <a:pt x="40301" y="9"/>
                    <a:pt x="39797" y="26"/>
                  </a:cubicBezTo>
                  <a:cubicBezTo>
                    <a:pt x="39354" y="12"/>
                    <a:pt x="38914" y="5"/>
                    <a:pt x="38477" y="5"/>
                  </a:cubicBezTo>
                  <a:cubicBezTo>
                    <a:pt x="14870" y="5"/>
                    <a:pt x="0" y="19699"/>
                    <a:pt x="12299" y="37538"/>
                  </a:cubicBezTo>
                  <a:lnTo>
                    <a:pt x="12299" y="37538"/>
                  </a:lnTo>
                  <a:cubicBezTo>
                    <a:pt x="15447" y="36772"/>
                    <a:pt x="22509" y="36609"/>
                    <a:pt x="29632" y="36609"/>
                  </a:cubicBezTo>
                  <a:cubicBezTo>
                    <a:pt x="34909" y="36609"/>
                    <a:pt x="40219" y="36698"/>
                    <a:pt x="43996" y="36698"/>
                  </a:cubicBezTo>
                  <a:cubicBezTo>
                    <a:pt x="45319" y="36698"/>
                    <a:pt x="46453" y="36687"/>
                    <a:pt x="47332" y="36658"/>
                  </a:cubicBezTo>
                  <a:cubicBezTo>
                    <a:pt x="54020" y="36658"/>
                    <a:pt x="60413" y="38028"/>
                    <a:pt x="65926" y="40539"/>
                  </a:cubicBezTo>
                  <a:cubicBezTo>
                    <a:pt x="85102" y="23412"/>
                    <a:pt x="67612" y="0"/>
                    <a:pt x="41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0"/>
            <p:cNvSpPr/>
            <p:nvPr/>
          </p:nvSpPr>
          <p:spPr>
            <a:xfrm>
              <a:off x="2324150" y="1460550"/>
              <a:ext cx="2226325" cy="961475"/>
            </a:xfrm>
            <a:custGeom>
              <a:rect b="b" l="l" r="r" t="t"/>
              <a:pathLst>
                <a:path extrusionOk="0" h="38459" w="89053">
                  <a:moveTo>
                    <a:pt x="37840" y="0"/>
                  </a:moveTo>
                  <a:cubicBezTo>
                    <a:pt x="15658" y="98"/>
                    <a:pt x="1" y="18757"/>
                    <a:pt x="16278" y="35882"/>
                  </a:cubicBezTo>
                  <a:cubicBezTo>
                    <a:pt x="18463" y="38068"/>
                    <a:pt x="19605" y="38459"/>
                    <a:pt x="20192" y="38459"/>
                  </a:cubicBezTo>
                  <a:cubicBezTo>
                    <a:pt x="24402" y="36986"/>
                    <a:pt x="36366" y="36660"/>
                    <a:pt x="48593" y="36660"/>
                  </a:cubicBezTo>
                  <a:cubicBezTo>
                    <a:pt x="58295" y="36660"/>
                    <a:pt x="68163" y="36866"/>
                    <a:pt x="74454" y="36866"/>
                  </a:cubicBezTo>
                  <a:cubicBezTo>
                    <a:pt x="76390" y="36866"/>
                    <a:pt x="77987" y="36846"/>
                    <a:pt x="79136" y="36795"/>
                  </a:cubicBezTo>
                  <a:cubicBezTo>
                    <a:pt x="87030" y="36306"/>
                    <a:pt x="88564" y="27890"/>
                    <a:pt x="88890" y="20714"/>
                  </a:cubicBezTo>
                  <a:cubicBezTo>
                    <a:pt x="89053" y="7079"/>
                    <a:pt x="76951" y="33"/>
                    <a:pt x="63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0"/>
            <p:cNvSpPr/>
            <p:nvPr/>
          </p:nvSpPr>
          <p:spPr>
            <a:xfrm>
              <a:off x="2331500" y="2668400"/>
              <a:ext cx="3086675" cy="932850"/>
            </a:xfrm>
            <a:custGeom>
              <a:rect b="b" l="l" r="r" t="t"/>
              <a:pathLst>
                <a:path extrusionOk="0" h="37314" w="123467">
                  <a:moveTo>
                    <a:pt x="51804" y="1"/>
                  </a:moveTo>
                  <a:cubicBezTo>
                    <a:pt x="25895" y="1"/>
                    <a:pt x="234" y="4044"/>
                    <a:pt x="0" y="27854"/>
                  </a:cubicBezTo>
                  <a:cubicBezTo>
                    <a:pt x="0" y="33073"/>
                    <a:pt x="5448" y="37313"/>
                    <a:pt x="12167" y="37313"/>
                  </a:cubicBezTo>
                  <a:lnTo>
                    <a:pt x="105428" y="37313"/>
                  </a:lnTo>
                  <a:cubicBezTo>
                    <a:pt x="114659" y="37313"/>
                    <a:pt x="122194" y="31311"/>
                    <a:pt x="122194" y="23939"/>
                  </a:cubicBezTo>
                  <a:cubicBezTo>
                    <a:pt x="123466" y="11152"/>
                    <a:pt x="112115" y="779"/>
                    <a:pt x="96946" y="681"/>
                  </a:cubicBezTo>
                  <a:cubicBezTo>
                    <a:pt x="94554" y="963"/>
                    <a:pt x="91718" y="1070"/>
                    <a:pt x="88545" y="1070"/>
                  </a:cubicBezTo>
                  <a:cubicBezTo>
                    <a:pt x="78515" y="1070"/>
                    <a:pt x="65127" y="1"/>
                    <a:pt x="51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0"/>
            <p:cNvSpPr/>
            <p:nvPr/>
          </p:nvSpPr>
          <p:spPr>
            <a:xfrm>
              <a:off x="1498875" y="3907025"/>
              <a:ext cx="4617975" cy="1550300"/>
            </a:xfrm>
            <a:custGeom>
              <a:rect b="b" l="l" r="r" t="t"/>
              <a:pathLst>
                <a:path extrusionOk="0" h="62012" w="184719">
                  <a:moveTo>
                    <a:pt x="153268" y="0"/>
                  </a:moveTo>
                  <a:cubicBezTo>
                    <a:pt x="153196" y="0"/>
                    <a:pt x="153125" y="0"/>
                    <a:pt x="153053" y="1"/>
                  </a:cubicBezTo>
                  <a:lnTo>
                    <a:pt x="25574" y="1"/>
                  </a:lnTo>
                  <a:cubicBezTo>
                    <a:pt x="12298" y="1"/>
                    <a:pt x="1468" y="10831"/>
                    <a:pt x="1468" y="24139"/>
                  </a:cubicBezTo>
                  <a:cubicBezTo>
                    <a:pt x="0" y="42439"/>
                    <a:pt x="3458" y="60967"/>
                    <a:pt x="25509" y="62011"/>
                  </a:cubicBezTo>
                  <a:lnTo>
                    <a:pt x="155303" y="62011"/>
                  </a:lnTo>
                  <a:cubicBezTo>
                    <a:pt x="170439" y="62011"/>
                    <a:pt x="182737" y="49713"/>
                    <a:pt x="182737" y="34578"/>
                  </a:cubicBezTo>
                  <a:cubicBezTo>
                    <a:pt x="184719" y="16706"/>
                    <a:pt x="171715" y="0"/>
                    <a:pt x="153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71"/>
          <p:cNvSpPr txBox="1"/>
          <p:nvPr>
            <p:ph idx="18" type="title"/>
          </p:nvPr>
        </p:nvSpPr>
        <p:spPr>
          <a:xfrm>
            <a:off x="2290350" y="356525"/>
            <a:ext cx="456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ays One"/>
                <a:ea typeface="Days One"/>
                <a:cs typeface="Days One"/>
                <a:sym typeface="Days One"/>
              </a:rPr>
              <a:t>Решение проблемы</a:t>
            </a:r>
            <a:endParaRPr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066" name="Google Shape;1066;p71"/>
          <p:cNvSpPr txBox="1"/>
          <p:nvPr/>
        </p:nvSpPr>
        <p:spPr>
          <a:xfrm>
            <a:off x="793650" y="1316850"/>
            <a:ext cx="7556700" cy="20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П</a:t>
            </a:r>
            <a:r>
              <a:rPr lang="en" sz="22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ерсонализированный</a:t>
            </a:r>
            <a:r>
              <a:rPr lang="en" sz="22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БАД, состоящий из разных слоёв, каждый из которых содержит конкретный витамин ,нужный потребителю </a:t>
            </a:r>
            <a:endParaRPr sz="22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67" name="Google Shape;106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054" y="2353350"/>
            <a:ext cx="4186276" cy="279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2"/>
          <p:cNvSpPr txBox="1"/>
          <p:nvPr/>
        </p:nvSpPr>
        <p:spPr>
          <a:xfrm>
            <a:off x="2919150" y="1020600"/>
            <a:ext cx="3305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Технология</a:t>
            </a:r>
            <a:endParaRPr sz="30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073" name="Google Shape;107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000" y="2314425"/>
            <a:ext cx="1051975" cy="1097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4" name="Google Shape;1074;p72"/>
          <p:cNvGrpSpPr/>
          <p:nvPr/>
        </p:nvGrpSpPr>
        <p:grpSpPr>
          <a:xfrm>
            <a:off x="702166" y="3363357"/>
            <a:ext cx="476937" cy="474012"/>
            <a:chOff x="-55987225" y="3591025"/>
            <a:chExt cx="317450" cy="317575"/>
          </a:xfrm>
        </p:grpSpPr>
        <p:sp>
          <p:nvSpPr>
            <p:cNvPr id="1075" name="Google Shape;1075;p72"/>
            <p:cNvSpPr/>
            <p:nvPr/>
          </p:nvSpPr>
          <p:spPr>
            <a:xfrm>
              <a:off x="-55950200" y="3740025"/>
              <a:ext cx="204800" cy="168575"/>
            </a:xfrm>
            <a:custGeom>
              <a:rect b="b" l="l" r="r" t="t"/>
              <a:pathLst>
                <a:path extrusionOk="0" h="6743" w="8192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2"/>
            <p:cNvSpPr/>
            <p:nvPr/>
          </p:nvSpPr>
          <p:spPr>
            <a:xfrm>
              <a:off x="-55967525" y="3591025"/>
              <a:ext cx="297750" cy="131700"/>
            </a:xfrm>
            <a:custGeom>
              <a:rect b="b" l="l" r="r" t="t"/>
              <a:pathLst>
                <a:path extrusionOk="0" h="5268" w="1191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2"/>
            <p:cNvSpPr/>
            <p:nvPr/>
          </p:nvSpPr>
          <p:spPr>
            <a:xfrm>
              <a:off x="-55875375" y="3703000"/>
              <a:ext cx="55950" cy="17350"/>
            </a:xfrm>
            <a:custGeom>
              <a:rect b="b" l="l" r="r" t="t"/>
              <a:pathLst>
                <a:path extrusionOk="0" h="694" w="2238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72"/>
            <p:cNvSpPr/>
            <p:nvPr/>
          </p:nvSpPr>
          <p:spPr>
            <a:xfrm>
              <a:off x="-55987225" y="3746325"/>
              <a:ext cx="18150" cy="63825"/>
            </a:xfrm>
            <a:custGeom>
              <a:rect b="b" l="l" r="r" t="t"/>
              <a:pathLst>
                <a:path extrusionOk="0" h="2553" w="726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72"/>
            <p:cNvSpPr/>
            <p:nvPr/>
          </p:nvSpPr>
          <p:spPr>
            <a:xfrm>
              <a:off x="-55725725" y="374552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0" name="Google Shape;1080;p72"/>
          <p:cNvGrpSpPr/>
          <p:nvPr/>
        </p:nvGrpSpPr>
        <p:grpSpPr>
          <a:xfrm>
            <a:off x="666073" y="2605342"/>
            <a:ext cx="476928" cy="474039"/>
            <a:chOff x="-55576850" y="3198125"/>
            <a:chExt cx="279625" cy="319025"/>
          </a:xfrm>
        </p:grpSpPr>
        <p:sp>
          <p:nvSpPr>
            <p:cNvPr id="1081" name="Google Shape;1081;p72"/>
            <p:cNvSpPr/>
            <p:nvPr/>
          </p:nvSpPr>
          <p:spPr>
            <a:xfrm>
              <a:off x="-55576850" y="3335975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2"/>
            <p:cNvSpPr/>
            <p:nvPr/>
          </p:nvSpPr>
          <p:spPr>
            <a:xfrm>
              <a:off x="-55539850" y="3198125"/>
              <a:ext cx="206375" cy="99275"/>
            </a:xfrm>
            <a:custGeom>
              <a:rect b="b" l="l" r="r" t="t"/>
              <a:pathLst>
                <a:path extrusionOk="0" h="3971" w="8255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2"/>
            <p:cNvSpPr/>
            <p:nvPr/>
          </p:nvSpPr>
          <p:spPr>
            <a:xfrm>
              <a:off x="-55539850" y="3275325"/>
              <a:ext cx="204800" cy="241825"/>
            </a:xfrm>
            <a:custGeom>
              <a:rect b="b" l="l" r="r" t="t"/>
              <a:pathLst>
                <a:path extrusionOk="0" h="9673" w="8192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2"/>
            <p:cNvSpPr/>
            <p:nvPr/>
          </p:nvSpPr>
          <p:spPr>
            <a:xfrm>
              <a:off x="-55316150" y="3335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5" name="Google Shape;1085;p72"/>
          <p:cNvGrpSpPr/>
          <p:nvPr/>
        </p:nvGrpSpPr>
        <p:grpSpPr>
          <a:xfrm>
            <a:off x="666082" y="1840400"/>
            <a:ext cx="476924" cy="474025"/>
            <a:chOff x="-55202750" y="3198925"/>
            <a:chExt cx="318225" cy="316650"/>
          </a:xfrm>
        </p:grpSpPr>
        <p:sp>
          <p:nvSpPr>
            <p:cNvPr id="1086" name="Google Shape;1086;p72"/>
            <p:cNvSpPr/>
            <p:nvPr/>
          </p:nvSpPr>
          <p:spPr>
            <a:xfrm>
              <a:off x="-55130275" y="3293425"/>
              <a:ext cx="167775" cy="168575"/>
            </a:xfrm>
            <a:custGeom>
              <a:rect b="b" l="l" r="r" t="t"/>
              <a:pathLst>
                <a:path extrusionOk="0" h="6743" w="6711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72"/>
            <p:cNvSpPr/>
            <p:nvPr/>
          </p:nvSpPr>
          <p:spPr>
            <a:xfrm>
              <a:off x="-55202750" y="3198925"/>
              <a:ext cx="318225" cy="316650"/>
            </a:xfrm>
            <a:custGeom>
              <a:rect b="b" l="l" r="r" t="t"/>
              <a:pathLst>
                <a:path extrusionOk="0" h="12666" w="12729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72"/>
          <p:cNvSpPr/>
          <p:nvPr/>
        </p:nvSpPr>
        <p:spPr>
          <a:xfrm>
            <a:off x="2667525" y="2468513"/>
            <a:ext cx="726395" cy="714967"/>
          </a:xfrm>
          <a:custGeom>
            <a:rect b="b" l="l" r="r" t="t"/>
            <a:pathLst>
              <a:path extrusionOk="0" h="12761" w="1276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72"/>
          <p:cNvSpPr/>
          <p:nvPr/>
        </p:nvSpPr>
        <p:spPr>
          <a:xfrm>
            <a:off x="1319445" y="3046675"/>
            <a:ext cx="1047300" cy="474000"/>
          </a:xfrm>
          <a:prstGeom prst="bentArrow">
            <a:avLst>
              <a:gd fmla="val 25000" name="adj1"/>
              <a:gd fmla="val 25000" name="adj2"/>
              <a:gd fmla="val 26671" name="adj3"/>
              <a:gd fmla="val 43750" name="adj4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0" name="Google Shape;1090;p72"/>
          <p:cNvSpPr/>
          <p:nvPr/>
        </p:nvSpPr>
        <p:spPr>
          <a:xfrm flipH="1" rot="-10799015">
            <a:off x="1319446" y="2131194"/>
            <a:ext cx="1047300" cy="474000"/>
          </a:xfrm>
          <a:prstGeom prst="bentArrow">
            <a:avLst>
              <a:gd fmla="val 25000" name="adj1"/>
              <a:gd fmla="val 23889" name="adj2"/>
              <a:gd fmla="val 26671" name="adj3"/>
              <a:gd fmla="val 43750" name="adj4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1" name="Google Shape;1091;p72"/>
          <p:cNvSpPr/>
          <p:nvPr/>
        </p:nvSpPr>
        <p:spPr>
          <a:xfrm>
            <a:off x="1393850" y="2724600"/>
            <a:ext cx="972900" cy="20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72"/>
          <p:cNvSpPr/>
          <p:nvPr/>
        </p:nvSpPr>
        <p:spPr>
          <a:xfrm>
            <a:off x="3924100" y="1990200"/>
            <a:ext cx="364800" cy="270300"/>
          </a:xfrm>
          <a:prstGeom prst="roundRect">
            <a:avLst>
              <a:gd fmla="val 16667" name="adj"/>
            </a:avLst>
          </a:prstGeom>
          <a:solidFill>
            <a:srgbClr val="FF6B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72"/>
          <p:cNvSpPr/>
          <p:nvPr/>
        </p:nvSpPr>
        <p:spPr>
          <a:xfrm>
            <a:off x="4353475" y="1990200"/>
            <a:ext cx="364800" cy="270300"/>
          </a:xfrm>
          <a:prstGeom prst="roundRect">
            <a:avLst>
              <a:gd fmla="val 16667" name="adj"/>
            </a:avLst>
          </a:prstGeom>
          <a:solidFill>
            <a:srgbClr val="00C3B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72"/>
          <p:cNvSpPr/>
          <p:nvPr/>
        </p:nvSpPr>
        <p:spPr>
          <a:xfrm>
            <a:off x="4782850" y="1990200"/>
            <a:ext cx="364800" cy="2703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72"/>
          <p:cNvSpPr/>
          <p:nvPr/>
        </p:nvSpPr>
        <p:spPr>
          <a:xfrm>
            <a:off x="3924100" y="3412150"/>
            <a:ext cx="364800" cy="2703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72"/>
          <p:cNvSpPr/>
          <p:nvPr/>
        </p:nvSpPr>
        <p:spPr>
          <a:xfrm>
            <a:off x="4353475" y="3412150"/>
            <a:ext cx="364800" cy="2703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7" name="Google Shape;1097;p72"/>
          <p:cNvSpPr/>
          <p:nvPr/>
        </p:nvSpPr>
        <p:spPr>
          <a:xfrm>
            <a:off x="4782850" y="3412150"/>
            <a:ext cx="364800" cy="2703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8" name="Google Shape;1098;p72"/>
          <p:cNvSpPr/>
          <p:nvPr/>
        </p:nvSpPr>
        <p:spPr>
          <a:xfrm>
            <a:off x="3512025" y="2760300"/>
            <a:ext cx="477000" cy="20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9" name="Google Shape;1099;p72"/>
          <p:cNvSpPr/>
          <p:nvPr/>
        </p:nvSpPr>
        <p:spPr>
          <a:xfrm>
            <a:off x="5211400" y="2760300"/>
            <a:ext cx="477000" cy="20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00" name="Google Shape;1100;p72"/>
          <p:cNvGrpSpPr/>
          <p:nvPr/>
        </p:nvGrpSpPr>
        <p:grpSpPr>
          <a:xfrm>
            <a:off x="5842523" y="2505801"/>
            <a:ext cx="726399" cy="714971"/>
            <a:chOff x="1492675" y="4420975"/>
            <a:chExt cx="481825" cy="438525"/>
          </a:xfrm>
        </p:grpSpPr>
        <p:sp>
          <p:nvSpPr>
            <p:cNvPr id="1101" name="Google Shape;1101;p72"/>
            <p:cNvSpPr/>
            <p:nvPr/>
          </p:nvSpPr>
          <p:spPr>
            <a:xfrm>
              <a:off x="1841375" y="4649825"/>
              <a:ext cx="43325" cy="43300"/>
            </a:xfrm>
            <a:custGeom>
              <a:rect b="b" l="l" r="r" t="t"/>
              <a:pathLst>
                <a:path extrusionOk="0" h="1732" w="1733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2" name="Google Shape;1102;p72"/>
            <p:cNvSpPr/>
            <p:nvPr/>
          </p:nvSpPr>
          <p:spPr>
            <a:xfrm>
              <a:off x="1582425" y="4649825"/>
              <a:ext cx="43300" cy="43300"/>
            </a:xfrm>
            <a:custGeom>
              <a:rect b="b" l="l" r="r" t="t"/>
              <a:pathLst>
                <a:path extrusionOk="0" h="1732" w="1732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3" name="Google Shape;1103;p72"/>
            <p:cNvSpPr/>
            <p:nvPr/>
          </p:nvSpPr>
          <p:spPr>
            <a:xfrm>
              <a:off x="1492675" y="4420975"/>
              <a:ext cx="481825" cy="356475"/>
            </a:xfrm>
            <a:custGeom>
              <a:rect b="b" l="l" r="r" t="t"/>
              <a:pathLst>
                <a:path extrusionOk="0" h="14259" w="19273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4" name="Google Shape;1104;p72"/>
            <p:cNvSpPr/>
            <p:nvPr/>
          </p:nvSpPr>
          <p:spPr>
            <a:xfrm>
              <a:off x="1546875" y="4805650"/>
              <a:ext cx="118975" cy="53850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5" name="Google Shape;1105;p72"/>
            <p:cNvSpPr/>
            <p:nvPr/>
          </p:nvSpPr>
          <p:spPr>
            <a:xfrm>
              <a:off x="1801325" y="4805650"/>
              <a:ext cx="118975" cy="53850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06" name="Google Shape;1106;p72"/>
          <p:cNvSpPr/>
          <p:nvPr/>
        </p:nvSpPr>
        <p:spPr>
          <a:xfrm flipH="1" rot="10800000">
            <a:off x="6822045" y="3063175"/>
            <a:ext cx="1047300" cy="474000"/>
          </a:xfrm>
          <a:prstGeom prst="bentArrow">
            <a:avLst>
              <a:gd fmla="val 25000" name="adj1"/>
              <a:gd fmla="val 25000" name="adj2"/>
              <a:gd fmla="val 26671" name="adj3"/>
              <a:gd fmla="val 43750" name="adj4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7" name="Google Shape;1107;p72"/>
          <p:cNvSpPr/>
          <p:nvPr/>
        </p:nvSpPr>
        <p:spPr>
          <a:xfrm rot="-985">
            <a:off x="6822046" y="2147694"/>
            <a:ext cx="1047300" cy="474000"/>
          </a:xfrm>
          <a:prstGeom prst="bentArrow">
            <a:avLst>
              <a:gd fmla="val 25000" name="adj1"/>
              <a:gd fmla="val 23889" name="adj2"/>
              <a:gd fmla="val 26671" name="adj3"/>
              <a:gd fmla="val 43750" name="adj4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8" name="Google Shape;1108;p72"/>
          <p:cNvSpPr/>
          <p:nvPr/>
        </p:nvSpPr>
        <p:spPr>
          <a:xfrm>
            <a:off x="6896450" y="2741100"/>
            <a:ext cx="972900" cy="20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09" name="Google Shape;1109;p72"/>
          <p:cNvGrpSpPr/>
          <p:nvPr/>
        </p:nvGrpSpPr>
        <p:grpSpPr>
          <a:xfrm>
            <a:off x="8158566" y="3387757"/>
            <a:ext cx="476937" cy="474012"/>
            <a:chOff x="-55987225" y="3591025"/>
            <a:chExt cx="317450" cy="317575"/>
          </a:xfrm>
        </p:grpSpPr>
        <p:sp>
          <p:nvSpPr>
            <p:cNvPr id="1110" name="Google Shape;1110;p72"/>
            <p:cNvSpPr/>
            <p:nvPr/>
          </p:nvSpPr>
          <p:spPr>
            <a:xfrm>
              <a:off x="-55950200" y="3740025"/>
              <a:ext cx="204800" cy="168575"/>
            </a:xfrm>
            <a:custGeom>
              <a:rect b="b" l="l" r="r" t="t"/>
              <a:pathLst>
                <a:path extrusionOk="0" h="6743" w="8192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2"/>
            <p:cNvSpPr/>
            <p:nvPr/>
          </p:nvSpPr>
          <p:spPr>
            <a:xfrm>
              <a:off x="-55967525" y="3591025"/>
              <a:ext cx="297750" cy="131700"/>
            </a:xfrm>
            <a:custGeom>
              <a:rect b="b" l="l" r="r" t="t"/>
              <a:pathLst>
                <a:path extrusionOk="0" h="5268" w="1191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2"/>
            <p:cNvSpPr/>
            <p:nvPr/>
          </p:nvSpPr>
          <p:spPr>
            <a:xfrm>
              <a:off x="-55875375" y="3703000"/>
              <a:ext cx="55950" cy="17350"/>
            </a:xfrm>
            <a:custGeom>
              <a:rect b="b" l="l" r="r" t="t"/>
              <a:pathLst>
                <a:path extrusionOk="0" h="694" w="2238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2"/>
            <p:cNvSpPr/>
            <p:nvPr/>
          </p:nvSpPr>
          <p:spPr>
            <a:xfrm>
              <a:off x="-55987225" y="3746325"/>
              <a:ext cx="18150" cy="63825"/>
            </a:xfrm>
            <a:custGeom>
              <a:rect b="b" l="l" r="r" t="t"/>
              <a:pathLst>
                <a:path extrusionOk="0" h="2553" w="726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2"/>
            <p:cNvSpPr/>
            <p:nvPr/>
          </p:nvSpPr>
          <p:spPr>
            <a:xfrm>
              <a:off x="-55725725" y="374552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72"/>
          <p:cNvGrpSpPr/>
          <p:nvPr/>
        </p:nvGrpSpPr>
        <p:grpSpPr>
          <a:xfrm>
            <a:off x="8122473" y="2629742"/>
            <a:ext cx="476928" cy="474039"/>
            <a:chOff x="-55576850" y="3198125"/>
            <a:chExt cx="279625" cy="319025"/>
          </a:xfrm>
        </p:grpSpPr>
        <p:sp>
          <p:nvSpPr>
            <p:cNvPr id="1116" name="Google Shape;1116;p72"/>
            <p:cNvSpPr/>
            <p:nvPr/>
          </p:nvSpPr>
          <p:spPr>
            <a:xfrm>
              <a:off x="-55576850" y="3335975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2"/>
            <p:cNvSpPr/>
            <p:nvPr/>
          </p:nvSpPr>
          <p:spPr>
            <a:xfrm>
              <a:off x="-55539850" y="3198125"/>
              <a:ext cx="206375" cy="99275"/>
            </a:xfrm>
            <a:custGeom>
              <a:rect b="b" l="l" r="r" t="t"/>
              <a:pathLst>
                <a:path extrusionOk="0" h="3971" w="8255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2"/>
            <p:cNvSpPr/>
            <p:nvPr/>
          </p:nvSpPr>
          <p:spPr>
            <a:xfrm>
              <a:off x="-55539850" y="3275325"/>
              <a:ext cx="204800" cy="241825"/>
            </a:xfrm>
            <a:custGeom>
              <a:rect b="b" l="l" r="r" t="t"/>
              <a:pathLst>
                <a:path extrusionOk="0" h="9673" w="8192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2"/>
            <p:cNvSpPr/>
            <p:nvPr/>
          </p:nvSpPr>
          <p:spPr>
            <a:xfrm>
              <a:off x="-55316150" y="3335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72"/>
          <p:cNvGrpSpPr/>
          <p:nvPr/>
        </p:nvGrpSpPr>
        <p:grpSpPr>
          <a:xfrm>
            <a:off x="8122482" y="1864800"/>
            <a:ext cx="476924" cy="474025"/>
            <a:chOff x="-55202750" y="3198925"/>
            <a:chExt cx="318225" cy="316650"/>
          </a:xfrm>
        </p:grpSpPr>
        <p:sp>
          <p:nvSpPr>
            <p:cNvPr id="1121" name="Google Shape;1121;p72"/>
            <p:cNvSpPr/>
            <p:nvPr/>
          </p:nvSpPr>
          <p:spPr>
            <a:xfrm>
              <a:off x="-55130275" y="3293425"/>
              <a:ext cx="167775" cy="168575"/>
            </a:xfrm>
            <a:custGeom>
              <a:rect b="b" l="l" r="r" t="t"/>
              <a:pathLst>
                <a:path extrusionOk="0" h="6743" w="6711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2"/>
            <p:cNvSpPr/>
            <p:nvPr/>
          </p:nvSpPr>
          <p:spPr>
            <a:xfrm>
              <a:off x="-55202750" y="3198925"/>
              <a:ext cx="318225" cy="316650"/>
            </a:xfrm>
            <a:custGeom>
              <a:rect b="b" l="l" r="r" t="t"/>
              <a:pathLst>
                <a:path extrusionOk="0" h="12666" w="12729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3" name="Google Shape;1123;p72"/>
          <p:cNvSpPr/>
          <p:nvPr/>
        </p:nvSpPr>
        <p:spPr>
          <a:xfrm>
            <a:off x="8713550" y="2188619"/>
            <a:ext cx="255600" cy="126000"/>
          </a:xfrm>
          <a:prstGeom prst="roundRect">
            <a:avLst>
              <a:gd fmla="val 16667" name="adj"/>
            </a:avLst>
          </a:prstGeom>
          <a:solidFill>
            <a:srgbClr val="FF6B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p72"/>
          <p:cNvSpPr/>
          <p:nvPr/>
        </p:nvSpPr>
        <p:spPr>
          <a:xfrm>
            <a:off x="8713550" y="2062834"/>
            <a:ext cx="255600" cy="126000"/>
          </a:xfrm>
          <a:prstGeom prst="roundRect">
            <a:avLst>
              <a:gd fmla="val 16667" name="adj"/>
            </a:avLst>
          </a:prstGeom>
          <a:solidFill>
            <a:srgbClr val="40B6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5" name="Google Shape;1125;p72"/>
          <p:cNvSpPr/>
          <p:nvPr/>
        </p:nvSpPr>
        <p:spPr>
          <a:xfrm>
            <a:off x="8713550" y="1937049"/>
            <a:ext cx="255600" cy="1260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6" name="Google Shape;1126;p72"/>
          <p:cNvSpPr/>
          <p:nvPr/>
        </p:nvSpPr>
        <p:spPr>
          <a:xfrm>
            <a:off x="8713550" y="2905282"/>
            <a:ext cx="255600" cy="1260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7" name="Google Shape;1127;p72"/>
          <p:cNvSpPr/>
          <p:nvPr/>
        </p:nvSpPr>
        <p:spPr>
          <a:xfrm>
            <a:off x="8713550" y="2779497"/>
            <a:ext cx="255600" cy="1260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8" name="Google Shape;1128;p72"/>
          <p:cNvSpPr/>
          <p:nvPr/>
        </p:nvSpPr>
        <p:spPr>
          <a:xfrm>
            <a:off x="8713550" y="2653711"/>
            <a:ext cx="255600" cy="126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9" name="Google Shape;1129;p72"/>
          <p:cNvSpPr/>
          <p:nvPr/>
        </p:nvSpPr>
        <p:spPr>
          <a:xfrm>
            <a:off x="8713550" y="3711369"/>
            <a:ext cx="255600" cy="126000"/>
          </a:xfrm>
          <a:prstGeom prst="roundRect">
            <a:avLst>
              <a:gd fmla="val 16667" name="adj"/>
            </a:avLst>
          </a:prstGeom>
          <a:solidFill>
            <a:srgbClr val="FF6B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0" name="Google Shape;1130;p72"/>
          <p:cNvSpPr/>
          <p:nvPr/>
        </p:nvSpPr>
        <p:spPr>
          <a:xfrm>
            <a:off x="8713550" y="3585584"/>
            <a:ext cx="255600" cy="1260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1" name="Google Shape;1131;p72"/>
          <p:cNvSpPr/>
          <p:nvPr/>
        </p:nvSpPr>
        <p:spPr>
          <a:xfrm>
            <a:off x="8713550" y="3459799"/>
            <a:ext cx="255600" cy="126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73"/>
          <p:cNvSpPr txBox="1"/>
          <p:nvPr>
            <p:ph type="title"/>
          </p:nvPr>
        </p:nvSpPr>
        <p:spPr>
          <a:xfrm>
            <a:off x="2142000" y="475300"/>
            <a:ext cx="4860000" cy="8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Days One"/>
                <a:ea typeface="Days One"/>
                <a:cs typeface="Days One"/>
                <a:sym typeface="Days One"/>
              </a:rPr>
              <a:t>Целевая аудитоия</a:t>
            </a:r>
            <a:endParaRPr sz="3000"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137" name="Google Shape;1137;p73"/>
          <p:cNvSpPr txBox="1"/>
          <p:nvPr>
            <p:ph idx="1" type="subTitle"/>
          </p:nvPr>
        </p:nvSpPr>
        <p:spPr>
          <a:xfrm>
            <a:off x="-754050" y="3519400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Мужчины и женщины</a:t>
            </a:r>
            <a:endParaRPr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138" name="Google Shape;113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25" y="1287750"/>
            <a:ext cx="2216650" cy="22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7825" y="1287750"/>
            <a:ext cx="2216650" cy="22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73"/>
          <p:cNvSpPr txBox="1"/>
          <p:nvPr/>
        </p:nvSpPr>
        <p:spPr>
          <a:xfrm>
            <a:off x="4227200" y="3551975"/>
            <a:ext cx="17571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Дети</a:t>
            </a:r>
            <a:endParaRPr sz="16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141" name="Google Shape;1141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3875" y="1287750"/>
            <a:ext cx="2264226" cy="226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73"/>
          <p:cNvSpPr txBox="1"/>
          <p:nvPr/>
        </p:nvSpPr>
        <p:spPr>
          <a:xfrm>
            <a:off x="6916000" y="3549700"/>
            <a:ext cx="387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Спортсмены</a:t>
            </a:r>
            <a:endParaRPr sz="16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143" name="Google Shape;1143;p73"/>
          <p:cNvSpPr txBox="1"/>
          <p:nvPr/>
        </p:nvSpPr>
        <p:spPr>
          <a:xfrm>
            <a:off x="1927475" y="4087550"/>
            <a:ext cx="6950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Жители крупных городов, с достатком выше среднего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74"/>
          <p:cNvSpPr txBox="1"/>
          <p:nvPr/>
        </p:nvSpPr>
        <p:spPr>
          <a:xfrm>
            <a:off x="699475" y="253175"/>
            <a:ext cx="52377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Анализ Конкурентов</a:t>
            </a:r>
            <a:endParaRPr sz="30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149" name="Google Shape;114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2650" y="3422150"/>
            <a:ext cx="1721351" cy="172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54625"/>
            <a:ext cx="7117850" cy="3170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75"/>
          <p:cNvGrpSpPr/>
          <p:nvPr/>
        </p:nvGrpSpPr>
        <p:grpSpPr>
          <a:xfrm>
            <a:off x="1479776" y="677146"/>
            <a:ext cx="3022125" cy="3422571"/>
            <a:chOff x="837900" y="1062350"/>
            <a:chExt cx="2830500" cy="3297275"/>
          </a:xfrm>
        </p:grpSpPr>
        <p:sp>
          <p:nvSpPr>
            <p:cNvPr id="1156" name="Google Shape;1156;p75"/>
            <p:cNvSpPr/>
            <p:nvPr/>
          </p:nvSpPr>
          <p:spPr>
            <a:xfrm>
              <a:off x="837900" y="1512325"/>
              <a:ext cx="2830500" cy="28473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F3F2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790A5"/>
                  </a:solidFill>
                  <a:highlight>
                    <a:srgbClr val="3790A5"/>
                  </a:highlight>
                  <a:latin typeface="Catamaran"/>
                  <a:ea typeface="Catamaran"/>
                  <a:cs typeface="Catamaran"/>
                  <a:sym typeface="Catamaran"/>
                </a:rPr>
                <a:t>м</a:t>
              </a:r>
              <a:endParaRPr>
                <a:solidFill>
                  <a:srgbClr val="3790A5"/>
                </a:solidFill>
                <a:highlight>
                  <a:srgbClr val="3790A5"/>
                </a:highlight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57" name="Google Shape;1157;p75"/>
            <p:cNvSpPr/>
            <p:nvPr/>
          </p:nvSpPr>
          <p:spPr>
            <a:xfrm>
              <a:off x="958900" y="2077500"/>
              <a:ext cx="2112900" cy="21363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rgbClr val="F3F2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790A5"/>
                </a:solidFill>
                <a:highlight>
                  <a:srgbClr val="3790A5"/>
                </a:highlight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58" name="Google Shape;1158;p75"/>
            <p:cNvSpPr/>
            <p:nvPr/>
          </p:nvSpPr>
          <p:spPr>
            <a:xfrm>
              <a:off x="1079900" y="2621850"/>
              <a:ext cx="1496100" cy="1475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rgbClr val="F3F2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790A5"/>
                </a:solidFill>
                <a:highlight>
                  <a:schemeClr val="dk2"/>
                </a:highlight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59" name="Google Shape;1159;p75"/>
            <p:cNvSpPr txBox="1"/>
            <p:nvPr/>
          </p:nvSpPr>
          <p:spPr>
            <a:xfrm>
              <a:off x="1991775" y="1062350"/>
              <a:ext cx="978300" cy="4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  <p:sp>
          <p:nvSpPr>
            <p:cNvPr id="1160" name="Google Shape;1160;p75"/>
            <p:cNvSpPr txBox="1"/>
            <p:nvPr/>
          </p:nvSpPr>
          <p:spPr>
            <a:xfrm>
              <a:off x="1764000" y="1589400"/>
              <a:ext cx="978300" cy="4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Days One"/>
                  <a:ea typeface="Days One"/>
                  <a:cs typeface="Days One"/>
                  <a:sym typeface="Days One"/>
                </a:rPr>
                <a:t>TAM</a:t>
              </a:r>
              <a:endParaRPr b="1" sz="23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  <p:sp>
          <p:nvSpPr>
            <p:cNvPr id="1161" name="Google Shape;1161;p75"/>
            <p:cNvSpPr txBox="1"/>
            <p:nvPr/>
          </p:nvSpPr>
          <p:spPr>
            <a:xfrm>
              <a:off x="1526200" y="2181825"/>
              <a:ext cx="978300" cy="4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Days One"/>
                  <a:ea typeface="Days One"/>
                  <a:cs typeface="Days One"/>
                  <a:sym typeface="Days One"/>
                </a:rPr>
                <a:t>SAM</a:t>
              </a:r>
              <a:endParaRPr b="1" sz="17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  <p:sp>
          <p:nvSpPr>
            <p:cNvPr id="1162" name="Google Shape;1162;p75"/>
            <p:cNvSpPr txBox="1"/>
            <p:nvPr/>
          </p:nvSpPr>
          <p:spPr>
            <a:xfrm>
              <a:off x="1338800" y="3146700"/>
              <a:ext cx="978300" cy="4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Days One"/>
                  <a:ea typeface="Days One"/>
                  <a:cs typeface="Days One"/>
                  <a:sym typeface="Days One"/>
                </a:rPr>
                <a:t>SOM</a:t>
              </a:r>
              <a:endParaRPr b="1" sz="17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</p:grpSp>
      <p:sp>
        <p:nvSpPr>
          <p:cNvPr id="1163" name="Google Shape;1163;p75"/>
          <p:cNvSpPr txBox="1"/>
          <p:nvPr/>
        </p:nvSpPr>
        <p:spPr>
          <a:xfrm>
            <a:off x="653600" y="152150"/>
            <a:ext cx="39183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Анализ рынка</a:t>
            </a:r>
            <a:endParaRPr sz="30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164" name="Google Shape;1164;p75"/>
          <p:cNvSpPr txBox="1"/>
          <p:nvPr/>
        </p:nvSpPr>
        <p:spPr>
          <a:xfrm>
            <a:off x="6025925" y="2263200"/>
            <a:ext cx="30000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TAM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 sz="12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(рынок БАД РФ 2023, прогноз) – 100 000 000 000 руб.*</a:t>
            </a:r>
            <a:endParaRPr sz="12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5" name="Google Shape;1165;p75"/>
          <p:cNvSpPr txBox="1"/>
          <p:nvPr/>
        </p:nvSpPr>
        <p:spPr>
          <a:xfrm>
            <a:off x="5944850" y="3141200"/>
            <a:ext cx="30000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highlight>
                  <a:schemeClr val="lt1"/>
                </a:highlight>
                <a:latin typeface="Days One"/>
                <a:ea typeface="Days One"/>
                <a:cs typeface="Days One"/>
                <a:sym typeface="Days One"/>
              </a:rPr>
              <a:t>SAM</a:t>
            </a:r>
            <a:r>
              <a:rPr lang="en">
                <a:solidFill>
                  <a:schemeClr val="dk2"/>
                </a:solidFill>
                <a:highlight>
                  <a:schemeClr val="lt1"/>
                </a:highlight>
              </a:rPr>
              <a:t> </a:t>
            </a: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(рынок БАД РФ «премиум», от 500 руб.) – 59 900 000 000 руб.*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6" name="Google Shape;1166;p75"/>
          <p:cNvSpPr txBox="1"/>
          <p:nvPr/>
        </p:nvSpPr>
        <p:spPr>
          <a:xfrm>
            <a:off x="5600175" y="4124750"/>
            <a:ext cx="30000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SOM</a:t>
            </a:r>
            <a:r>
              <a:rPr lang="en">
                <a:solidFill>
                  <a:schemeClr val="dk2"/>
                </a:solidFill>
              </a:rPr>
              <a:t> (</a:t>
            </a:r>
            <a:r>
              <a:rPr lang="en" sz="12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0,25% рынка «премиум» БАД) – 150 000 000 руб.</a:t>
            </a:r>
            <a:endParaRPr sz="12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7" name="Google Shape;1167;p75"/>
          <p:cNvSpPr txBox="1"/>
          <p:nvPr/>
        </p:nvSpPr>
        <p:spPr>
          <a:xfrm>
            <a:off x="7133600" y="48318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*данные компании Эвалар</a:t>
            </a:r>
            <a:endParaRPr b="1" sz="1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76"/>
          <p:cNvSpPr txBox="1"/>
          <p:nvPr/>
        </p:nvSpPr>
        <p:spPr>
          <a:xfrm>
            <a:off x="3090900" y="172375"/>
            <a:ext cx="29622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rPr>
              <a:t>Финансы</a:t>
            </a:r>
            <a:endParaRPr sz="3000">
              <a:solidFill>
                <a:schemeClr val="dk2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173" name="Google Shape;117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75" y="2"/>
            <a:ext cx="1498925" cy="1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76"/>
          <p:cNvSpPr txBox="1"/>
          <p:nvPr/>
        </p:nvSpPr>
        <p:spPr>
          <a:xfrm>
            <a:off x="1152450" y="1167925"/>
            <a:ext cx="46716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175" name="Google Shape;1175;p76"/>
          <p:cNvGraphicFramePr/>
          <p:nvPr/>
        </p:nvGraphicFramePr>
        <p:xfrm>
          <a:off x="677138" y="127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{EBEA26FA-7664-4A4E-930B-119E17385169}</a:tableStyleId>
              </a:tblPr>
              <a:tblGrid>
                <a:gridCol w="1984750"/>
                <a:gridCol w="2605750"/>
              </a:tblGrid>
              <a:tr h="563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Инвестиции</a:t>
                      </a:r>
                      <a:endParaRPr b="1" sz="2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4.5 млн руб</a:t>
                      </a:r>
                      <a:endParaRPr sz="2100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6" name="Google Shape;1176;p76"/>
          <p:cNvGraphicFramePr/>
          <p:nvPr/>
        </p:nvGraphicFramePr>
        <p:xfrm>
          <a:off x="677150" y="184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{EBEA26FA-7664-4A4E-930B-119E17385169}</a:tableStyleId>
              </a:tblPr>
              <a:tblGrid>
                <a:gridCol w="1984750"/>
                <a:gridCol w="2605750"/>
              </a:tblGrid>
              <a:tr h="556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Издержки</a:t>
                      </a:r>
                      <a:endParaRPr b="1" sz="2200">
                        <a:solidFill>
                          <a:srgbClr val="FFFFFF"/>
                        </a:solidFill>
                        <a:highlight>
                          <a:schemeClr val="dk1"/>
                        </a:highlight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1.96 млн руб</a:t>
                      </a:r>
                      <a:r>
                        <a:rPr lang="en" sz="2100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/ мес</a:t>
                      </a:r>
                      <a:endParaRPr sz="2100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7" name="Google Shape;1177;p76"/>
          <p:cNvGraphicFramePr/>
          <p:nvPr/>
        </p:nvGraphicFramePr>
        <p:xfrm>
          <a:off x="677150" y="316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{EBEA26FA-7664-4A4E-930B-119E17385169}</a:tableStyleId>
              </a:tblPr>
              <a:tblGrid>
                <a:gridCol w="1984750"/>
                <a:gridCol w="2605750"/>
              </a:tblGrid>
              <a:tr h="556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Срок окупаемости</a:t>
                      </a:r>
                      <a:endParaRPr b="1"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 месяцев</a:t>
                      </a:r>
                      <a:endParaRPr sz="2100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9525" marL="95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8" name="Google Shape;1178;p76"/>
          <p:cNvGraphicFramePr/>
          <p:nvPr/>
        </p:nvGraphicFramePr>
        <p:xfrm>
          <a:off x="677150" y="239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{EBEA26FA-7664-4A4E-930B-119E17385169}</a:tableStyleId>
              </a:tblPr>
              <a:tblGrid>
                <a:gridCol w="1984750"/>
                <a:gridCol w="2605750"/>
              </a:tblGrid>
              <a:tr h="556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Стоимость комплекта </a:t>
                      </a:r>
                      <a:endParaRPr b="1" sz="19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1425" marR="9525" marL="95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3200 руб</a:t>
                      </a:r>
                      <a:endParaRPr sz="2200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9525" marL="95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9" name="Google Shape;1179;p76"/>
          <p:cNvGraphicFramePr/>
          <p:nvPr/>
        </p:nvGraphicFramePr>
        <p:xfrm>
          <a:off x="5701375" y="179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{B781E743-09BA-4422-88D2-51A6777DED08}</a:tableStyleId>
              </a:tblPr>
              <a:tblGrid>
                <a:gridCol w="3342925"/>
              </a:tblGrid>
              <a:tr h="57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Прибыль</a:t>
                      </a:r>
                      <a:endParaRPr b="1" sz="36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594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="1" lang="en" sz="3000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,88 млн руб</a:t>
                      </a:r>
                      <a:endParaRPr b="1" sz="3000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77"/>
          <p:cNvSpPr txBox="1"/>
          <p:nvPr>
            <p:ph type="title"/>
          </p:nvPr>
        </p:nvSpPr>
        <p:spPr>
          <a:xfrm>
            <a:off x="159675" y="85738"/>
            <a:ext cx="5319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Days One"/>
                <a:ea typeface="Days One"/>
                <a:cs typeface="Days One"/>
                <a:sym typeface="Days One"/>
              </a:rPr>
              <a:t>Бизнес-модель</a:t>
            </a:r>
            <a:endParaRPr sz="3000"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1185" name="Google Shape;1185;p77"/>
          <p:cNvSpPr txBox="1"/>
          <p:nvPr>
            <p:ph idx="2" type="title"/>
          </p:nvPr>
        </p:nvSpPr>
        <p:spPr>
          <a:xfrm>
            <a:off x="9922125" y="2082600"/>
            <a:ext cx="15297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77"/>
          <p:cNvSpPr txBox="1"/>
          <p:nvPr>
            <p:ph idx="1" type="subTitle"/>
          </p:nvPr>
        </p:nvSpPr>
        <p:spPr>
          <a:xfrm>
            <a:off x="-343875" y="2019325"/>
            <a:ext cx="3477000" cy="2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Предложение </a:t>
            </a:r>
            <a:endParaRPr sz="14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товара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87" name="Google Shape;1187;p77"/>
          <p:cNvGrpSpPr/>
          <p:nvPr/>
        </p:nvGrpSpPr>
        <p:grpSpPr>
          <a:xfrm>
            <a:off x="2125100" y="1901614"/>
            <a:ext cx="4716304" cy="1638308"/>
            <a:chOff x="200050" y="1544625"/>
            <a:chExt cx="7122175" cy="2521250"/>
          </a:xfrm>
        </p:grpSpPr>
        <p:sp>
          <p:nvSpPr>
            <p:cNvPr id="1188" name="Google Shape;1188;p77"/>
            <p:cNvSpPr/>
            <p:nvPr/>
          </p:nvSpPr>
          <p:spPr>
            <a:xfrm>
              <a:off x="4729700" y="1548750"/>
              <a:ext cx="2592525" cy="2517125"/>
            </a:xfrm>
            <a:custGeom>
              <a:rect b="b" l="l" r="r" t="t"/>
              <a:pathLst>
                <a:path extrusionOk="0" h="100685" w="103701">
                  <a:moveTo>
                    <a:pt x="82004" y="1"/>
                  </a:moveTo>
                  <a:cubicBezTo>
                    <a:pt x="79556" y="1"/>
                    <a:pt x="77091" y="446"/>
                    <a:pt x="74730" y="1364"/>
                  </a:cubicBezTo>
                  <a:cubicBezTo>
                    <a:pt x="67282" y="4245"/>
                    <a:pt x="62262" y="11199"/>
                    <a:pt x="61850" y="19183"/>
                  </a:cubicBezTo>
                  <a:cubicBezTo>
                    <a:pt x="61356" y="29306"/>
                    <a:pt x="57406" y="38935"/>
                    <a:pt x="50246" y="46095"/>
                  </a:cubicBezTo>
                  <a:lnTo>
                    <a:pt x="47571" y="48770"/>
                  </a:lnTo>
                  <a:cubicBezTo>
                    <a:pt x="40411" y="55930"/>
                    <a:pt x="30740" y="59881"/>
                    <a:pt x="20658" y="60374"/>
                  </a:cubicBezTo>
                  <a:cubicBezTo>
                    <a:pt x="12799" y="60786"/>
                    <a:pt x="5885" y="65683"/>
                    <a:pt x="2964" y="72966"/>
                  </a:cubicBezTo>
                  <a:cubicBezTo>
                    <a:pt x="1" y="80250"/>
                    <a:pt x="1564" y="88604"/>
                    <a:pt x="6955" y="94324"/>
                  </a:cubicBezTo>
                  <a:lnTo>
                    <a:pt x="6996" y="94324"/>
                  </a:lnTo>
                  <a:cubicBezTo>
                    <a:pt x="10872" y="98459"/>
                    <a:pt x="16231" y="100685"/>
                    <a:pt x="21703" y="100685"/>
                  </a:cubicBezTo>
                  <a:cubicBezTo>
                    <a:pt x="24017" y="100685"/>
                    <a:pt x="26350" y="100287"/>
                    <a:pt x="28600" y="99467"/>
                  </a:cubicBezTo>
                  <a:cubicBezTo>
                    <a:pt x="36172" y="96710"/>
                    <a:pt x="41398" y="89674"/>
                    <a:pt x="41851" y="81649"/>
                  </a:cubicBezTo>
                  <a:cubicBezTo>
                    <a:pt x="42345" y="71362"/>
                    <a:pt x="46377" y="61609"/>
                    <a:pt x="53661" y="54325"/>
                  </a:cubicBezTo>
                  <a:lnTo>
                    <a:pt x="55883" y="52144"/>
                  </a:lnTo>
                  <a:cubicBezTo>
                    <a:pt x="63085" y="44902"/>
                    <a:pt x="72878" y="40869"/>
                    <a:pt x="83125" y="40293"/>
                  </a:cubicBezTo>
                  <a:cubicBezTo>
                    <a:pt x="91067" y="39881"/>
                    <a:pt x="98021" y="34779"/>
                    <a:pt x="100861" y="27330"/>
                  </a:cubicBezTo>
                  <a:cubicBezTo>
                    <a:pt x="103700" y="19882"/>
                    <a:pt x="101890" y="11487"/>
                    <a:pt x="96252" y="5850"/>
                  </a:cubicBezTo>
                  <a:cubicBezTo>
                    <a:pt x="92383" y="2037"/>
                    <a:pt x="87235" y="1"/>
                    <a:pt x="82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7"/>
            <p:cNvSpPr/>
            <p:nvPr/>
          </p:nvSpPr>
          <p:spPr>
            <a:xfrm>
              <a:off x="3219475" y="1546700"/>
              <a:ext cx="2592525" cy="2517125"/>
            </a:xfrm>
            <a:custGeom>
              <a:rect b="b" l="l" r="r" t="t"/>
              <a:pathLst>
                <a:path extrusionOk="0" h="100685" w="103701">
                  <a:moveTo>
                    <a:pt x="21670" y="0"/>
                  </a:moveTo>
                  <a:cubicBezTo>
                    <a:pt x="16429" y="0"/>
                    <a:pt x="11290" y="2037"/>
                    <a:pt x="7449" y="5850"/>
                  </a:cubicBezTo>
                  <a:cubicBezTo>
                    <a:pt x="1811" y="11487"/>
                    <a:pt x="1" y="19923"/>
                    <a:pt x="2799" y="27371"/>
                  </a:cubicBezTo>
                  <a:cubicBezTo>
                    <a:pt x="5638" y="34820"/>
                    <a:pt x="12593" y="39881"/>
                    <a:pt x="20576" y="40334"/>
                  </a:cubicBezTo>
                  <a:cubicBezTo>
                    <a:pt x="30864" y="40910"/>
                    <a:pt x="40575" y="44901"/>
                    <a:pt x="47818" y="52144"/>
                  </a:cubicBezTo>
                  <a:lnTo>
                    <a:pt x="50040" y="54366"/>
                  </a:lnTo>
                  <a:cubicBezTo>
                    <a:pt x="57282" y="61650"/>
                    <a:pt x="61315" y="71402"/>
                    <a:pt x="61891" y="81608"/>
                  </a:cubicBezTo>
                  <a:cubicBezTo>
                    <a:pt x="62344" y="89673"/>
                    <a:pt x="67529" y="96710"/>
                    <a:pt x="75100" y="99467"/>
                  </a:cubicBezTo>
                  <a:cubicBezTo>
                    <a:pt x="77363" y="100286"/>
                    <a:pt x="79701" y="100684"/>
                    <a:pt x="82017" y="100684"/>
                  </a:cubicBezTo>
                  <a:cubicBezTo>
                    <a:pt x="87493" y="100684"/>
                    <a:pt x="92841" y="98459"/>
                    <a:pt x="96746" y="94323"/>
                  </a:cubicBezTo>
                  <a:lnTo>
                    <a:pt x="96746" y="94364"/>
                  </a:lnTo>
                  <a:cubicBezTo>
                    <a:pt x="102136" y="88645"/>
                    <a:pt x="103700" y="80291"/>
                    <a:pt x="100778" y="73007"/>
                  </a:cubicBezTo>
                  <a:cubicBezTo>
                    <a:pt x="97816" y="65682"/>
                    <a:pt x="90902" y="60786"/>
                    <a:pt x="83043" y="60415"/>
                  </a:cubicBezTo>
                  <a:cubicBezTo>
                    <a:pt x="72919" y="59880"/>
                    <a:pt x="63290" y="55971"/>
                    <a:pt x="56130" y="48811"/>
                  </a:cubicBezTo>
                  <a:lnTo>
                    <a:pt x="53414" y="46095"/>
                  </a:lnTo>
                  <a:cubicBezTo>
                    <a:pt x="46254" y="38935"/>
                    <a:pt x="42345" y="29305"/>
                    <a:pt x="41851" y="19182"/>
                  </a:cubicBezTo>
                  <a:cubicBezTo>
                    <a:pt x="41439" y="11240"/>
                    <a:pt x="36378" y="4245"/>
                    <a:pt x="28971" y="1364"/>
                  </a:cubicBezTo>
                  <a:cubicBezTo>
                    <a:pt x="26597" y="446"/>
                    <a:pt x="24122" y="0"/>
                    <a:pt x="21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7"/>
            <p:cNvSpPr/>
            <p:nvPr/>
          </p:nvSpPr>
          <p:spPr>
            <a:xfrm>
              <a:off x="1710275" y="1544625"/>
              <a:ext cx="2592525" cy="2517125"/>
            </a:xfrm>
            <a:custGeom>
              <a:rect b="b" l="l" r="r" t="t"/>
              <a:pathLst>
                <a:path extrusionOk="0" h="100685" w="103701">
                  <a:moveTo>
                    <a:pt x="82004" y="1"/>
                  </a:moveTo>
                  <a:cubicBezTo>
                    <a:pt x="79556" y="1"/>
                    <a:pt x="77091" y="447"/>
                    <a:pt x="74730" y="1365"/>
                  </a:cubicBezTo>
                  <a:cubicBezTo>
                    <a:pt x="67282" y="4245"/>
                    <a:pt x="62261" y="11241"/>
                    <a:pt x="61850" y="19183"/>
                  </a:cubicBezTo>
                  <a:cubicBezTo>
                    <a:pt x="61356" y="29306"/>
                    <a:pt x="57406" y="38935"/>
                    <a:pt x="50245" y="46096"/>
                  </a:cubicBezTo>
                  <a:lnTo>
                    <a:pt x="47571" y="48811"/>
                  </a:lnTo>
                  <a:cubicBezTo>
                    <a:pt x="40410" y="55972"/>
                    <a:pt x="30740" y="59881"/>
                    <a:pt x="20658" y="60416"/>
                  </a:cubicBezTo>
                  <a:cubicBezTo>
                    <a:pt x="12798" y="60786"/>
                    <a:pt x="5885" y="65724"/>
                    <a:pt x="2922" y="73008"/>
                  </a:cubicBezTo>
                  <a:cubicBezTo>
                    <a:pt x="1" y="80292"/>
                    <a:pt x="1564" y="88645"/>
                    <a:pt x="6914" y="94406"/>
                  </a:cubicBezTo>
                  <a:lnTo>
                    <a:pt x="6955" y="94324"/>
                  </a:lnTo>
                  <a:cubicBezTo>
                    <a:pt x="10831" y="98460"/>
                    <a:pt x="16190" y="100685"/>
                    <a:pt x="21662" y="100685"/>
                  </a:cubicBezTo>
                  <a:cubicBezTo>
                    <a:pt x="23975" y="100685"/>
                    <a:pt x="26309" y="100287"/>
                    <a:pt x="28559" y="99468"/>
                  </a:cubicBezTo>
                  <a:cubicBezTo>
                    <a:pt x="36172" y="96711"/>
                    <a:pt x="41357" y="89674"/>
                    <a:pt x="41810" y="81650"/>
                  </a:cubicBezTo>
                  <a:cubicBezTo>
                    <a:pt x="42345" y="71403"/>
                    <a:pt x="46377" y="61650"/>
                    <a:pt x="53661" y="54367"/>
                  </a:cubicBezTo>
                  <a:lnTo>
                    <a:pt x="55883" y="52186"/>
                  </a:lnTo>
                  <a:cubicBezTo>
                    <a:pt x="63084" y="44943"/>
                    <a:pt x="72878" y="40911"/>
                    <a:pt x="83125" y="40334"/>
                  </a:cubicBezTo>
                  <a:cubicBezTo>
                    <a:pt x="91108" y="39882"/>
                    <a:pt x="98063" y="34820"/>
                    <a:pt x="100861" y="27372"/>
                  </a:cubicBezTo>
                  <a:cubicBezTo>
                    <a:pt x="103700" y="19924"/>
                    <a:pt x="101890" y="11488"/>
                    <a:pt x="96252" y="5850"/>
                  </a:cubicBezTo>
                  <a:cubicBezTo>
                    <a:pt x="92383" y="2037"/>
                    <a:pt x="87235" y="1"/>
                    <a:pt x="820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7"/>
            <p:cNvSpPr/>
            <p:nvPr/>
          </p:nvSpPr>
          <p:spPr>
            <a:xfrm>
              <a:off x="201069" y="1546682"/>
              <a:ext cx="2592513" cy="2517125"/>
            </a:xfrm>
            <a:custGeom>
              <a:rect b="b" l="l" r="r" t="t"/>
              <a:pathLst>
                <a:path extrusionOk="0" h="100685" w="103742">
                  <a:moveTo>
                    <a:pt x="21699" y="0"/>
                  </a:moveTo>
                  <a:cubicBezTo>
                    <a:pt x="16470" y="0"/>
                    <a:pt x="11331" y="2037"/>
                    <a:pt x="7490" y="5850"/>
                  </a:cubicBezTo>
                  <a:cubicBezTo>
                    <a:pt x="1811" y="11487"/>
                    <a:pt x="1" y="19923"/>
                    <a:pt x="2840" y="27371"/>
                  </a:cubicBezTo>
                  <a:cubicBezTo>
                    <a:pt x="5679" y="34820"/>
                    <a:pt x="12634" y="39881"/>
                    <a:pt x="20576" y="40334"/>
                  </a:cubicBezTo>
                  <a:cubicBezTo>
                    <a:pt x="30864" y="40910"/>
                    <a:pt x="40616" y="44901"/>
                    <a:pt x="47859" y="52144"/>
                  </a:cubicBezTo>
                  <a:lnTo>
                    <a:pt x="50040" y="54366"/>
                  </a:lnTo>
                  <a:cubicBezTo>
                    <a:pt x="57323" y="61609"/>
                    <a:pt x="61356" y="71402"/>
                    <a:pt x="61891" y="81608"/>
                  </a:cubicBezTo>
                  <a:cubicBezTo>
                    <a:pt x="62344" y="89673"/>
                    <a:pt x="67570" y="96710"/>
                    <a:pt x="75142" y="99467"/>
                  </a:cubicBezTo>
                  <a:cubicBezTo>
                    <a:pt x="77392" y="100286"/>
                    <a:pt x="79725" y="100684"/>
                    <a:pt x="82039" y="100684"/>
                  </a:cubicBezTo>
                  <a:cubicBezTo>
                    <a:pt x="87511" y="100684"/>
                    <a:pt x="92870" y="98459"/>
                    <a:pt x="96746" y="94323"/>
                  </a:cubicBezTo>
                  <a:lnTo>
                    <a:pt x="96787" y="94364"/>
                  </a:lnTo>
                  <a:cubicBezTo>
                    <a:pt x="102178" y="88645"/>
                    <a:pt x="103741" y="80291"/>
                    <a:pt x="100778" y="73007"/>
                  </a:cubicBezTo>
                  <a:cubicBezTo>
                    <a:pt x="97857" y="65682"/>
                    <a:pt x="90943" y="60786"/>
                    <a:pt x="83084" y="60415"/>
                  </a:cubicBezTo>
                  <a:cubicBezTo>
                    <a:pt x="72961" y="59880"/>
                    <a:pt x="63331" y="55971"/>
                    <a:pt x="56171" y="48811"/>
                  </a:cubicBezTo>
                  <a:lnTo>
                    <a:pt x="53455" y="46095"/>
                  </a:lnTo>
                  <a:cubicBezTo>
                    <a:pt x="46295" y="38935"/>
                    <a:pt x="42345" y="29305"/>
                    <a:pt x="41851" y="19182"/>
                  </a:cubicBezTo>
                  <a:cubicBezTo>
                    <a:pt x="41480" y="11240"/>
                    <a:pt x="36419" y="4245"/>
                    <a:pt x="28971" y="1364"/>
                  </a:cubicBezTo>
                  <a:cubicBezTo>
                    <a:pt x="26610" y="446"/>
                    <a:pt x="24144" y="0"/>
                    <a:pt x="21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7"/>
            <p:cNvSpPr/>
            <p:nvPr/>
          </p:nvSpPr>
          <p:spPr>
            <a:xfrm>
              <a:off x="200050" y="1547575"/>
              <a:ext cx="1087425" cy="1011150"/>
            </a:xfrm>
            <a:custGeom>
              <a:rect b="b" l="l" r="r" t="t"/>
              <a:pathLst>
                <a:path extrusionOk="0" h="40446" w="43497">
                  <a:moveTo>
                    <a:pt x="21744" y="0"/>
                  </a:moveTo>
                  <a:cubicBezTo>
                    <a:pt x="11990" y="0"/>
                    <a:pt x="3406" y="7062"/>
                    <a:pt x="1811" y="16966"/>
                  </a:cubicBezTo>
                  <a:cubicBezTo>
                    <a:pt x="0" y="27995"/>
                    <a:pt x="7490" y="38406"/>
                    <a:pt x="18518" y="40175"/>
                  </a:cubicBezTo>
                  <a:cubicBezTo>
                    <a:pt x="19626" y="40357"/>
                    <a:pt x="20728" y="40445"/>
                    <a:pt x="21814" y="40445"/>
                  </a:cubicBezTo>
                  <a:cubicBezTo>
                    <a:pt x="31544" y="40445"/>
                    <a:pt x="40094" y="33388"/>
                    <a:pt x="41686" y="23468"/>
                  </a:cubicBezTo>
                  <a:cubicBezTo>
                    <a:pt x="43497" y="12440"/>
                    <a:pt x="36007" y="2070"/>
                    <a:pt x="24979" y="259"/>
                  </a:cubicBezTo>
                  <a:cubicBezTo>
                    <a:pt x="23892" y="85"/>
                    <a:pt x="22811" y="0"/>
                    <a:pt x="2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7"/>
            <p:cNvSpPr/>
            <p:nvPr/>
          </p:nvSpPr>
          <p:spPr>
            <a:xfrm>
              <a:off x="392425" y="1691900"/>
              <a:ext cx="712950" cy="712950"/>
            </a:xfrm>
            <a:custGeom>
              <a:rect b="b" l="l" r="r" t="t"/>
              <a:pathLst>
                <a:path extrusionOk="0" h="28518" w="28518">
                  <a:moveTo>
                    <a:pt x="25843" y="9465"/>
                  </a:moveTo>
                  <a:cubicBezTo>
                    <a:pt x="28518" y="15885"/>
                    <a:pt x="25473" y="23209"/>
                    <a:pt x="19053" y="25884"/>
                  </a:cubicBezTo>
                  <a:cubicBezTo>
                    <a:pt x="12675" y="28518"/>
                    <a:pt x="5309" y="25473"/>
                    <a:pt x="2675" y="19053"/>
                  </a:cubicBezTo>
                  <a:cubicBezTo>
                    <a:pt x="1" y="12675"/>
                    <a:pt x="3046" y="5309"/>
                    <a:pt x="9465" y="2675"/>
                  </a:cubicBezTo>
                  <a:cubicBezTo>
                    <a:pt x="15844" y="0"/>
                    <a:pt x="23210" y="3046"/>
                    <a:pt x="25843" y="9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Days One"/>
                  <a:ea typeface="Days One"/>
                  <a:cs typeface="Days One"/>
                  <a:sym typeface="Days One"/>
                </a:rPr>
                <a:t>1</a:t>
              </a:r>
              <a:endParaRPr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  <p:sp>
          <p:nvSpPr>
            <p:cNvPr id="1194" name="Google Shape;1194;p77"/>
            <p:cNvSpPr/>
            <p:nvPr/>
          </p:nvSpPr>
          <p:spPr>
            <a:xfrm>
              <a:off x="1943800" y="3244300"/>
              <a:ext cx="628600" cy="628600"/>
            </a:xfrm>
            <a:custGeom>
              <a:rect b="b" l="l" r="r" t="t"/>
              <a:pathLst>
                <a:path extrusionOk="0" h="25144" w="25144">
                  <a:moveTo>
                    <a:pt x="25144" y="12593"/>
                  </a:moveTo>
                  <a:cubicBezTo>
                    <a:pt x="25144" y="19506"/>
                    <a:pt x="19506" y="25144"/>
                    <a:pt x="12593" y="25144"/>
                  </a:cubicBezTo>
                  <a:cubicBezTo>
                    <a:pt x="5638" y="25144"/>
                    <a:pt x="1" y="19506"/>
                    <a:pt x="1" y="12593"/>
                  </a:cubicBezTo>
                  <a:cubicBezTo>
                    <a:pt x="1" y="5638"/>
                    <a:pt x="5638" y="1"/>
                    <a:pt x="12593" y="1"/>
                  </a:cubicBezTo>
                  <a:cubicBezTo>
                    <a:pt x="19506" y="1"/>
                    <a:pt x="25144" y="5638"/>
                    <a:pt x="25144" y="12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Days One"/>
                  <a:ea typeface="Days One"/>
                  <a:cs typeface="Days One"/>
                  <a:sym typeface="Days One"/>
                </a:rPr>
                <a:t>2</a:t>
              </a:r>
              <a:endParaRPr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  <p:sp>
          <p:nvSpPr>
            <p:cNvPr id="1195" name="Google Shape;1195;p77"/>
            <p:cNvSpPr/>
            <p:nvPr/>
          </p:nvSpPr>
          <p:spPr>
            <a:xfrm>
              <a:off x="3418025" y="1704250"/>
              <a:ext cx="688275" cy="689300"/>
            </a:xfrm>
            <a:custGeom>
              <a:rect b="b" l="l" r="r" t="t"/>
              <a:pathLst>
                <a:path extrusionOk="0" h="27572" w="27531">
                  <a:moveTo>
                    <a:pt x="22633" y="4897"/>
                  </a:moveTo>
                  <a:cubicBezTo>
                    <a:pt x="27530" y="9794"/>
                    <a:pt x="27530" y="17736"/>
                    <a:pt x="22633" y="22633"/>
                  </a:cubicBezTo>
                  <a:cubicBezTo>
                    <a:pt x="17737" y="27571"/>
                    <a:pt x="9794" y="27571"/>
                    <a:pt x="4898" y="22633"/>
                  </a:cubicBezTo>
                  <a:cubicBezTo>
                    <a:pt x="1" y="17736"/>
                    <a:pt x="1" y="9794"/>
                    <a:pt x="4898" y="4897"/>
                  </a:cubicBezTo>
                  <a:cubicBezTo>
                    <a:pt x="9794" y="0"/>
                    <a:pt x="17737" y="0"/>
                    <a:pt x="22633" y="48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Days One"/>
                  <a:ea typeface="Days One"/>
                  <a:cs typeface="Days One"/>
                  <a:sym typeface="Days One"/>
                </a:rPr>
                <a:t>3</a:t>
              </a:r>
              <a:endParaRPr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  <p:sp>
          <p:nvSpPr>
            <p:cNvPr id="1196" name="Google Shape;1196;p77"/>
            <p:cNvSpPr/>
            <p:nvPr/>
          </p:nvSpPr>
          <p:spPr>
            <a:xfrm>
              <a:off x="4960150" y="3241225"/>
              <a:ext cx="632725" cy="633725"/>
            </a:xfrm>
            <a:custGeom>
              <a:rect b="b" l="l" r="r" t="t"/>
              <a:pathLst>
                <a:path extrusionOk="0" h="25349" w="25309">
                  <a:moveTo>
                    <a:pt x="25226" y="12469"/>
                  </a:moveTo>
                  <a:cubicBezTo>
                    <a:pt x="25308" y="19382"/>
                    <a:pt x="19794" y="25102"/>
                    <a:pt x="12839" y="25225"/>
                  </a:cubicBezTo>
                  <a:cubicBezTo>
                    <a:pt x="5926" y="25349"/>
                    <a:pt x="206" y="19794"/>
                    <a:pt x="83" y="12880"/>
                  </a:cubicBezTo>
                  <a:cubicBezTo>
                    <a:pt x="0" y="5926"/>
                    <a:pt x="5515" y="247"/>
                    <a:pt x="12428" y="124"/>
                  </a:cubicBezTo>
                  <a:cubicBezTo>
                    <a:pt x="19382" y="0"/>
                    <a:pt x="25102" y="5514"/>
                    <a:pt x="25226" y="12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Days One"/>
                  <a:ea typeface="Days One"/>
                  <a:cs typeface="Days One"/>
                  <a:sym typeface="Days One"/>
                </a:rPr>
                <a:t>4</a:t>
              </a:r>
              <a:endParaRPr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  <p:sp>
          <p:nvSpPr>
            <p:cNvPr id="1197" name="Google Shape;1197;p77"/>
            <p:cNvSpPr/>
            <p:nvPr/>
          </p:nvSpPr>
          <p:spPr>
            <a:xfrm>
              <a:off x="6467300" y="1737175"/>
              <a:ext cx="628600" cy="628600"/>
            </a:xfrm>
            <a:custGeom>
              <a:rect b="b" l="l" r="r" t="t"/>
              <a:pathLst>
                <a:path extrusionOk="0" h="25144" w="25144">
                  <a:moveTo>
                    <a:pt x="25143" y="12551"/>
                  </a:moveTo>
                  <a:cubicBezTo>
                    <a:pt x="25143" y="19505"/>
                    <a:pt x="19506" y="25143"/>
                    <a:pt x="12551" y="25143"/>
                  </a:cubicBezTo>
                  <a:cubicBezTo>
                    <a:pt x="5638" y="25143"/>
                    <a:pt x="0" y="19505"/>
                    <a:pt x="0" y="12551"/>
                  </a:cubicBezTo>
                  <a:cubicBezTo>
                    <a:pt x="0" y="5638"/>
                    <a:pt x="5638" y="0"/>
                    <a:pt x="12551" y="0"/>
                  </a:cubicBezTo>
                  <a:cubicBezTo>
                    <a:pt x="19506" y="0"/>
                    <a:pt x="25143" y="5638"/>
                    <a:pt x="25143" y="12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Days One"/>
                  <a:ea typeface="Days One"/>
                  <a:cs typeface="Days One"/>
                  <a:sym typeface="Days One"/>
                </a:rPr>
                <a:t>5</a:t>
              </a:r>
              <a:endParaRPr>
                <a:solidFill>
                  <a:schemeClr val="dk2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</p:grpSp>
      <p:sp>
        <p:nvSpPr>
          <p:cNvPr id="1198" name="Google Shape;1198;p77"/>
          <p:cNvSpPr txBox="1"/>
          <p:nvPr/>
        </p:nvSpPr>
        <p:spPr>
          <a:xfrm>
            <a:off x="2390100" y="3590275"/>
            <a:ext cx="21819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Формирование и оплата заказа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9" name="Google Shape;1199;p77"/>
          <p:cNvSpPr txBox="1"/>
          <p:nvPr/>
        </p:nvSpPr>
        <p:spPr>
          <a:xfrm>
            <a:off x="3504600" y="1313725"/>
            <a:ext cx="2134800" cy="1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Производство продукта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0" name="Google Shape;1200;p77"/>
          <p:cNvSpPr txBox="1"/>
          <p:nvPr/>
        </p:nvSpPr>
        <p:spPr>
          <a:xfrm>
            <a:off x="4720525" y="3590275"/>
            <a:ext cx="1472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Доставка продукта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1" name="Google Shape;1201;p77"/>
          <p:cNvSpPr txBox="1"/>
          <p:nvPr/>
        </p:nvSpPr>
        <p:spPr>
          <a:xfrm>
            <a:off x="6591950" y="1901625"/>
            <a:ext cx="21819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Получение обратной связи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