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ADAD"/>
    <a:srgbClr val="DFE5E5"/>
    <a:srgbClr val="C3CDCD"/>
    <a:srgbClr val="809989"/>
    <a:srgbClr val="45655A"/>
    <a:srgbClr val="007E39"/>
    <a:srgbClr val="A80000"/>
    <a:srgbClr val="616B6A"/>
    <a:srgbClr val="406BA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140" autoAdjust="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рия Дральнова" userId="6b1cfce27467d705" providerId="LiveId" clId="{9C210668-BFF9-4A43-9A02-CC5EEE76685C}"/>
    <pc:docChg chg="undo redo custSel modSld">
      <pc:chgData name="Мария Дральнова" userId="6b1cfce27467d705" providerId="LiveId" clId="{9C210668-BFF9-4A43-9A02-CC5EEE76685C}" dt="2023-11-17T18:42:21.215" v="1714" actId="1076"/>
      <pc:docMkLst>
        <pc:docMk/>
      </pc:docMkLst>
      <pc:sldChg chg="addSp delSp modSp mod">
        <pc:chgData name="Мария Дральнова" userId="6b1cfce27467d705" providerId="LiveId" clId="{9C210668-BFF9-4A43-9A02-CC5EEE76685C}" dt="2023-11-17T18:42:04.285" v="1712" actId="1076"/>
        <pc:sldMkLst>
          <pc:docMk/>
          <pc:sldMk cId="3447047643" sldId="256"/>
        </pc:sldMkLst>
        <pc:spChg chg="mod">
          <ac:chgData name="Мария Дральнова" userId="6b1cfce27467d705" providerId="LiveId" clId="{9C210668-BFF9-4A43-9A02-CC5EEE76685C}" dt="2023-11-14T19:41:02.554" v="1240" actId="20577"/>
          <ac:spMkLst>
            <pc:docMk/>
            <pc:sldMk cId="3447047643" sldId="256"/>
            <ac:spMk id="4" creationId="{29BA2629-AC1D-BE62-E55D-C2FB6AF1A9DE}"/>
          </ac:spMkLst>
        </pc:spChg>
        <pc:grpChg chg="add mod">
          <ac:chgData name="Мария Дральнова" userId="6b1cfce27467d705" providerId="LiveId" clId="{9C210668-BFF9-4A43-9A02-CC5EEE76685C}" dt="2023-11-17T18:42:04.285" v="1712" actId="1076"/>
          <ac:grpSpMkLst>
            <pc:docMk/>
            <pc:sldMk cId="3447047643" sldId="256"/>
            <ac:grpSpMk id="5" creationId="{01551E34-2763-C695-30CD-30D2B69836D5}"/>
          </ac:grpSpMkLst>
        </pc:grpChg>
        <pc:grpChg chg="add del mod">
          <ac:chgData name="Мария Дральнова" userId="6b1cfce27467d705" providerId="LiveId" clId="{9C210668-BFF9-4A43-9A02-CC5EEE76685C}" dt="2023-11-14T19:41:16.668" v="1241" actId="165"/>
          <ac:grpSpMkLst>
            <pc:docMk/>
            <pc:sldMk cId="3447047643" sldId="256"/>
            <ac:grpSpMk id="6" creationId="{33177114-1D99-2459-81DD-6C4658A18646}"/>
          </ac:grpSpMkLst>
        </pc:grpChg>
        <pc:grpChg chg="mod topLvl">
          <ac:chgData name="Мария Дральнова" userId="6b1cfce27467d705" providerId="LiveId" clId="{9C210668-BFF9-4A43-9A02-CC5EEE76685C}" dt="2023-11-16T22:05:54.162" v="1512" actId="164"/>
          <ac:grpSpMkLst>
            <pc:docMk/>
            <pc:sldMk cId="3447047643" sldId="256"/>
            <ac:grpSpMk id="12" creationId="{B05A4158-A8E8-B50B-9F76-9D16F639C0D5}"/>
          </ac:grpSpMkLst>
        </pc:grpChg>
        <pc:grpChg chg="add mod">
          <ac:chgData name="Мария Дральнова" userId="6b1cfce27467d705" providerId="LiveId" clId="{9C210668-BFF9-4A43-9A02-CC5EEE76685C}" dt="2023-11-14T19:40:54.772" v="1238" actId="164"/>
          <ac:grpSpMkLst>
            <pc:docMk/>
            <pc:sldMk cId="3447047643" sldId="256"/>
            <ac:grpSpMk id="17" creationId="{775A0EB4-CAC8-DCB8-1C5F-F9253C42D873}"/>
          </ac:grpSpMkLst>
        </pc:grpChg>
        <pc:grpChg chg="add mod">
          <ac:chgData name="Мария Дральнова" userId="6b1cfce27467d705" providerId="LiveId" clId="{9C210668-BFF9-4A43-9A02-CC5EEE76685C}" dt="2023-11-14T19:43:06.869" v="1261" actId="164"/>
          <ac:grpSpMkLst>
            <pc:docMk/>
            <pc:sldMk cId="3447047643" sldId="256"/>
            <ac:grpSpMk id="18" creationId="{AA317551-C171-4E97-D2C5-A59EA04CB5D3}"/>
          </ac:grpSpMkLst>
        </pc:grpChg>
        <pc:grpChg chg="add mod">
          <ac:chgData name="Мария Дральнова" userId="6b1cfce27467d705" providerId="LiveId" clId="{9C210668-BFF9-4A43-9A02-CC5EEE76685C}" dt="2023-11-14T19:43:12.658" v="1263" actId="164"/>
          <ac:grpSpMkLst>
            <pc:docMk/>
            <pc:sldMk cId="3447047643" sldId="256"/>
            <ac:grpSpMk id="19" creationId="{1EC7D7C7-3A0F-C1FF-DE1F-0EF1A0D3BCBA}"/>
          </ac:grpSpMkLst>
        </pc:grpChg>
        <pc:grpChg chg="add mod">
          <ac:chgData name="Мария Дральнова" userId="6b1cfce27467d705" providerId="LiveId" clId="{9C210668-BFF9-4A43-9A02-CC5EEE76685C}" dt="2023-11-14T19:43:50.003" v="1267" actId="164"/>
          <ac:grpSpMkLst>
            <pc:docMk/>
            <pc:sldMk cId="3447047643" sldId="256"/>
            <ac:grpSpMk id="20" creationId="{DE4742CE-C7EE-A668-059A-0CE66A87128B}"/>
          </ac:grpSpMkLst>
        </pc:grpChg>
        <pc:grpChg chg="add mod">
          <ac:chgData name="Мария Дральнова" userId="6b1cfce27467d705" providerId="LiveId" clId="{9C210668-BFF9-4A43-9A02-CC5EEE76685C}" dt="2023-11-14T19:44:29.944" v="1269" actId="164"/>
          <ac:grpSpMkLst>
            <pc:docMk/>
            <pc:sldMk cId="3447047643" sldId="256"/>
            <ac:grpSpMk id="21" creationId="{DFF86253-1420-06DB-D709-FAA7E35C94D2}"/>
          </ac:grpSpMkLst>
        </pc:grpChg>
        <pc:picChg chg="del">
          <ac:chgData name="Мария Дральнова" userId="6b1cfce27467d705" providerId="LiveId" clId="{9C210668-BFF9-4A43-9A02-CC5EEE76685C}" dt="2023-11-14T19:39:01.563" v="1226" actId="478"/>
          <ac:picMkLst>
            <pc:docMk/>
            <pc:sldMk cId="3447047643" sldId="256"/>
            <ac:picMk id="5" creationId="{AD99E9F8-1425-5DFD-7D42-C798872D67DE}"/>
          </ac:picMkLst>
        </pc:picChg>
        <pc:picChg chg="mod">
          <ac:chgData name="Мария Дральнова" userId="6b1cfce27467d705" providerId="LiveId" clId="{9C210668-BFF9-4A43-9A02-CC5EEE76685C}" dt="2023-11-17T18:35:47.037" v="1708" actId="1076"/>
          <ac:picMkLst>
            <pc:docMk/>
            <pc:sldMk cId="3447047643" sldId="256"/>
            <ac:picMk id="7" creationId="{3752E9E9-1906-2F94-0A23-ED2007C74240}"/>
          </ac:picMkLst>
        </pc:picChg>
        <pc:picChg chg="mod topLvl">
          <ac:chgData name="Мария Дральнова" userId="6b1cfce27467d705" providerId="LiveId" clId="{9C210668-BFF9-4A43-9A02-CC5EEE76685C}" dt="2023-11-16T22:05:54.162" v="1512" actId="164"/>
          <ac:picMkLst>
            <pc:docMk/>
            <pc:sldMk cId="3447047643" sldId="256"/>
            <ac:picMk id="8" creationId="{CEDADB87-6C17-9208-C27B-F9A028D2E991}"/>
          </ac:picMkLst>
        </pc:picChg>
        <pc:picChg chg="mod topLvl">
          <ac:chgData name="Мария Дральнова" userId="6b1cfce27467d705" providerId="LiveId" clId="{9C210668-BFF9-4A43-9A02-CC5EEE76685C}" dt="2023-11-16T22:05:54.162" v="1512" actId="164"/>
          <ac:picMkLst>
            <pc:docMk/>
            <pc:sldMk cId="3447047643" sldId="256"/>
            <ac:picMk id="9" creationId="{AF8C25D7-9AC9-A8D3-A262-922A62C23B76}"/>
          </ac:picMkLst>
        </pc:picChg>
        <pc:picChg chg="mod topLvl">
          <ac:chgData name="Мария Дральнова" userId="6b1cfce27467d705" providerId="LiveId" clId="{9C210668-BFF9-4A43-9A02-CC5EEE76685C}" dt="2023-11-16T22:05:54.162" v="1512" actId="164"/>
          <ac:picMkLst>
            <pc:docMk/>
            <pc:sldMk cId="3447047643" sldId="256"/>
            <ac:picMk id="10" creationId="{70652EB6-075E-9E8D-B4CF-675619CBF075}"/>
          </ac:picMkLst>
        </pc:picChg>
        <pc:picChg chg="mod topLvl">
          <ac:chgData name="Мария Дральнова" userId="6b1cfce27467d705" providerId="LiveId" clId="{9C210668-BFF9-4A43-9A02-CC5EEE76685C}" dt="2023-11-16T22:05:54.162" v="1512" actId="164"/>
          <ac:picMkLst>
            <pc:docMk/>
            <pc:sldMk cId="3447047643" sldId="256"/>
            <ac:picMk id="11" creationId="{E3BC6B8D-ED4E-78FF-E39C-BA773A93646D}"/>
          </ac:picMkLst>
        </pc:picChg>
        <pc:picChg chg="mod topLvl">
          <ac:chgData name="Мария Дральнова" userId="6b1cfce27467d705" providerId="LiveId" clId="{9C210668-BFF9-4A43-9A02-CC5EEE76685C}" dt="2023-11-16T22:05:54.162" v="1512" actId="164"/>
          <ac:picMkLst>
            <pc:docMk/>
            <pc:sldMk cId="3447047643" sldId="256"/>
            <ac:picMk id="13" creationId="{BE6A8C43-C64C-AB15-C2A4-7BE4F6BAFE59}"/>
          </ac:picMkLst>
        </pc:picChg>
        <pc:picChg chg="mod topLvl">
          <ac:chgData name="Мария Дральнова" userId="6b1cfce27467d705" providerId="LiveId" clId="{9C210668-BFF9-4A43-9A02-CC5EEE76685C}" dt="2023-11-16T22:05:54.162" v="1512" actId="164"/>
          <ac:picMkLst>
            <pc:docMk/>
            <pc:sldMk cId="3447047643" sldId="256"/>
            <ac:picMk id="14" creationId="{9BD30D5C-EE6D-FBBC-6BA0-72206D5CC253}"/>
          </ac:picMkLst>
        </pc:picChg>
        <pc:picChg chg="mod">
          <ac:chgData name="Мария Дральнова" userId="6b1cfce27467d705" providerId="LiveId" clId="{9C210668-BFF9-4A43-9A02-CC5EEE76685C}" dt="2023-11-14T19:44:29.944" v="1269" actId="164"/>
          <ac:picMkLst>
            <pc:docMk/>
            <pc:sldMk cId="3447047643" sldId="256"/>
            <ac:picMk id="15" creationId="{EF12F8B0-D0D4-D856-F3B7-2E4A88331ACB}"/>
          </ac:picMkLst>
        </pc:picChg>
        <pc:picChg chg="mod">
          <ac:chgData name="Мария Дральнова" userId="6b1cfce27467d705" providerId="LiveId" clId="{9C210668-BFF9-4A43-9A02-CC5EEE76685C}" dt="2023-11-14T19:44:29.944" v="1269" actId="164"/>
          <ac:picMkLst>
            <pc:docMk/>
            <pc:sldMk cId="3447047643" sldId="256"/>
            <ac:picMk id="16" creationId="{6C45B2FD-B94B-0037-F4DB-110B19E89515}"/>
          </ac:picMkLst>
        </pc:picChg>
      </pc:sldChg>
      <pc:sldChg chg="addSp modSp mod">
        <pc:chgData name="Мария Дральнова" userId="6b1cfce27467d705" providerId="LiveId" clId="{9C210668-BFF9-4A43-9A02-CC5EEE76685C}" dt="2023-11-16T22:19:23.790" v="1520" actId="1076"/>
        <pc:sldMkLst>
          <pc:docMk/>
          <pc:sldMk cId="3723080961" sldId="257"/>
        </pc:sldMkLst>
        <pc:spChg chg="mod">
          <ac:chgData name="Мария Дральнова" userId="6b1cfce27467d705" providerId="LiveId" clId="{9C210668-BFF9-4A43-9A02-CC5EEE76685C}" dt="2023-11-16T21:44:44.401" v="1312" actId="1076"/>
          <ac:spMkLst>
            <pc:docMk/>
            <pc:sldMk cId="3723080961" sldId="257"/>
            <ac:spMk id="2" creationId="{6C693257-07B1-E7B8-1A06-33F186CFB815}"/>
          </ac:spMkLst>
        </pc:spChg>
        <pc:spChg chg="add mod ord">
          <ac:chgData name="Мария Дральнова" userId="6b1cfce27467d705" providerId="LiveId" clId="{9C210668-BFF9-4A43-9A02-CC5EEE76685C}" dt="2023-11-16T22:19:23.790" v="1520" actId="1076"/>
          <ac:spMkLst>
            <pc:docMk/>
            <pc:sldMk cId="3723080961" sldId="257"/>
            <ac:spMk id="3" creationId="{8B61FCEB-0574-BB24-49BA-65E9492444CD}"/>
          </ac:spMkLst>
        </pc:spChg>
        <pc:spChg chg="mod">
          <ac:chgData name="Мария Дральнова" userId="6b1cfce27467d705" providerId="LiveId" clId="{9C210668-BFF9-4A43-9A02-CC5EEE76685C}" dt="2023-11-16T22:08:19.812" v="1515" actId="1076"/>
          <ac:spMkLst>
            <pc:docMk/>
            <pc:sldMk cId="3723080961" sldId="257"/>
            <ac:spMk id="23" creationId="{8B481493-ABC9-378F-AA87-5A7081BDDFC2}"/>
          </ac:spMkLst>
        </pc:spChg>
        <pc:spChg chg="mod">
          <ac:chgData name="Мария Дральнова" userId="6b1cfce27467d705" providerId="LiveId" clId="{9C210668-BFF9-4A43-9A02-CC5EEE76685C}" dt="2023-11-16T22:08:19.812" v="1515" actId="1076"/>
          <ac:spMkLst>
            <pc:docMk/>
            <pc:sldMk cId="3723080961" sldId="257"/>
            <ac:spMk id="24" creationId="{9EEA920C-80EC-E978-20F6-0F2CB1094685}"/>
          </ac:spMkLst>
        </pc:spChg>
        <pc:spChg chg="mod">
          <ac:chgData name="Мария Дральнова" userId="6b1cfce27467d705" providerId="LiveId" clId="{9C210668-BFF9-4A43-9A02-CC5EEE76685C}" dt="2023-11-16T22:08:19.812" v="1515" actId="1076"/>
          <ac:spMkLst>
            <pc:docMk/>
            <pc:sldMk cId="3723080961" sldId="257"/>
            <ac:spMk id="28" creationId="{A839C9E5-8397-A9C8-9717-F5279B5BC360}"/>
          </ac:spMkLst>
        </pc:spChg>
        <pc:spChg chg="mod">
          <ac:chgData name="Мария Дральнова" userId="6b1cfce27467d705" providerId="LiveId" clId="{9C210668-BFF9-4A43-9A02-CC5EEE76685C}" dt="2023-11-16T22:08:34.167" v="1516" actId="1076"/>
          <ac:spMkLst>
            <pc:docMk/>
            <pc:sldMk cId="3723080961" sldId="257"/>
            <ac:spMk id="33" creationId="{073F40E4-77C6-A961-AF04-777E0BAE5756}"/>
          </ac:spMkLst>
        </pc:spChg>
        <pc:spChg chg="mod">
          <ac:chgData name="Мария Дральнова" userId="6b1cfce27467d705" providerId="LiveId" clId="{9C210668-BFF9-4A43-9A02-CC5EEE76685C}" dt="2023-11-16T22:08:19.812" v="1515" actId="1076"/>
          <ac:spMkLst>
            <pc:docMk/>
            <pc:sldMk cId="3723080961" sldId="257"/>
            <ac:spMk id="34" creationId="{945CA53D-404D-96FF-79E6-2B9DB88D4B0F}"/>
          </ac:spMkLst>
        </pc:spChg>
        <pc:grpChg chg="mod">
          <ac:chgData name="Мария Дральнова" userId="6b1cfce27467d705" providerId="LiveId" clId="{9C210668-BFF9-4A43-9A02-CC5EEE76685C}" dt="2023-11-16T22:08:19.812" v="1515" actId="1076"/>
          <ac:grpSpMkLst>
            <pc:docMk/>
            <pc:sldMk cId="3723080961" sldId="257"/>
            <ac:grpSpMk id="41" creationId="{330393AB-AD7A-3A0B-0E59-85CBC20AC4B8}"/>
          </ac:grpSpMkLst>
        </pc:grpChg>
        <pc:grpChg chg="mod">
          <ac:chgData name="Мария Дральнова" userId="6b1cfce27467d705" providerId="LiveId" clId="{9C210668-BFF9-4A43-9A02-CC5EEE76685C}" dt="2023-11-16T22:08:19.812" v="1515" actId="1076"/>
          <ac:grpSpMkLst>
            <pc:docMk/>
            <pc:sldMk cId="3723080961" sldId="257"/>
            <ac:grpSpMk id="42" creationId="{0878D9FA-9296-5F67-0550-93894A5086BE}"/>
          </ac:grpSpMkLst>
        </pc:grpChg>
        <pc:grpChg chg="mod">
          <ac:chgData name="Мария Дральнова" userId="6b1cfce27467d705" providerId="LiveId" clId="{9C210668-BFF9-4A43-9A02-CC5EEE76685C}" dt="2023-11-16T22:08:19.812" v="1515" actId="1076"/>
          <ac:grpSpMkLst>
            <pc:docMk/>
            <pc:sldMk cId="3723080961" sldId="257"/>
            <ac:grpSpMk id="43" creationId="{CBB20E84-4717-7413-738A-F30E70B086E8}"/>
          </ac:grpSpMkLst>
        </pc:grpChg>
        <pc:grpChg chg="mod">
          <ac:chgData name="Мария Дральнова" userId="6b1cfce27467d705" providerId="LiveId" clId="{9C210668-BFF9-4A43-9A02-CC5EEE76685C}" dt="2023-11-16T22:08:19.812" v="1515" actId="1076"/>
          <ac:grpSpMkLst>
            <pc:docMk/>
            <pc:sldMk cId="3723080961" sldId="257"/>
            <ac:grpSpMk id="44" creationId="{521E292E-B5E3-418D-7C5A-DE5C6A9CF3CA}"/>
          </ac:grpSpMkLst>
        </pc:grpChg>
        <pc:grpChg chg="mod">
          <ac:chgData name="Мария Дральнова" userId="6b1cfce27467d705" providerId="LiveId" clId="{9C210668-BFF9-4A43-9A02-CC5EEE76685C}" dt="2023-11-16T22:08:34.167" v="1516" actId="1076"/>
          <ac:grpSpMkLst>
            <pc:docMk/>
            <pc:sldMk cId="3723080961" sldId="257"/>
            <ac:grpSpMk id="45" creationId="{10D9D0BE-E6F8-ECE5-B787-E633C157EBAD}"/>
          </ac:grpSpMkLst>
        </pc:grpChg>
      </pc:sldChg>
      <pc:sldChg chg="addSp delSp modSp mod">
        <pc:chgData name="Мария Дральнова" userId="6b1cfce27467d705" providerId="LiveId" clId="{9C210668-BFF9-4A43-9A02-CC5EEE76685C}" dt="2023-11-16T22:28:51.027" v="1620" actId="1076"/>
        <pc:sldMkLst>
          <pc:docMk/>
          <pc:sldMk cId="702899783" sldId="258"/>
        </pc:sldMkLst>
        <pc:spChg chg="mod">
          <ac:chgData name="Мария Дральнова" userId="6b1cfce27467d705" providerId="LiveId" clId="{9C210668-BFF9-4A43-9A02-CC5EEE76685C}" dt="2023-11-12T14:48:35.941" v="747" actId="1076"/>
          <ac:spMkLst>
            <pc:docMk/>
            <pc:sldMk cId="702899783" sldId="258"/>
            <ac:spMk id="2" creationId="{76F936A0-31F3-BAB6-1EA4-01B1B87DD6F9}"/>
          </ac:spMkLst>
        </pc:spChg>
        <pc:spChg chg="mod">
          <ac:chgData name="Мария Дральнова" userId="6b1cfce27467d705" providerId="LiveId" clId="{9C210668-BFF9-4A43-9A02-CC5EEE76685C}" dt="2023-11-12T14:48:29.911" v="746" actId="1076"/>
          <ac:spMkLst>
            <pc:docMk/>
            <pc:sldMk cId="702899783" sldId="258"/>
            <ac:spMk id="5" creationId="{2585894E-A407-D39C-4859-C531CD99F6A8}"/>
          </ac:spMkLst>
        </pc:spChg>
        <pc:spChg chg="mod">
          <ac:chgData name="Мария Дральнова" userId="6b1cfce27467d705" providerId="LiveId" clId="{9C210668-BFF9-4A43-9A02-CC5EEE76685C}" dt="2023-11-11T23:26:23.790" v="1"/>
          <ac:spMkLst>
            <pc:docMk/>
            <pc:sldMk cId="702899783" sldId="258"/>
            <ac:spMk id="8" creationId="{87765060-A8E5-7462-3DD7-81F41EF9DF74}"/>
          </ac:spMkLst>
        </pc:spChg>
        <pc:spChg chg="mod ord">
          <ac:chgData name="Мария Дральнова" userId="6b1cfce27467d705" providerId="LiveId" clId="{9C210668-BFF9-4A43-9A02-CC5EEE76685C}" dt="2023-11-16T22:24:44.566" v="1567" actId="170"/>
          <ac:spMkLst>
            <pc:docMk/>
            <pc:sldMk cId="702899783" sldId="258"/>
            <ac:spMk id="10" creationId="{B9556D5A-AE7B-CD8E-5BEF-E79C3C12063E}"/>
          </ac:spMkLst>
        </pc:spChg>
        <pc:spChg chg="mod ord">
          <ac:chgData name="Мария Дральнова" userId="6b1cfce27467d705" providerId="LiveId" clId="{9C210668-BFF9-4A43-9A02-CC5EEE76685C}" dt="2023-11-16T22:25:57.906" v="1577" actId="1582"/>
          <ac:spMkLst>
            <pc:docMk/>
            <pc:sldMk cId="702899783" sldId="258"/>
            <ac:spMk id="11" creationId="{F991AE32-CA9F-B73A-641F-8246606274E2}"/>
          </ac:spMkLst>
        </pc:spChg>
        <pc:spChg chg="mod">
          <ac:chgData name="Мария Дральнова" userId="6b1cfce27467d705" providerId="LiveId" clId="{9C210668-BFF9-4A43-9A02-CC5EEE76685C}" dt="2023-11-11T23:26:26.091" v="2"/>
          <ac:spMkLst>
            <pc:docMk/>
            <pc:sldMk cId="702899783" sldId="258"/>
            <ac:spMk id="14" creationId="{30579D45-8FCC-983F-AD89-29FC49F89B20}"/>
          </ac:spMkLst>
        </pc:spChg>
        <pc:spChg chg="mod">
          <ac:chgData name="Мария Дральнова" userId="6b1cfce27467d705" providerId="LiveId" clId="{9C210668-BFF9-4A43-9A02-CC5EEE76685C}" dt="2023-11-11T23:26:33.853" v="3"/>
          <ac:spMkLst>
            <pc:docMk/>
            <pc:sldMk cId="702899783" sldId="258"/>
            <ac:spMk id="17" creationId="{E7C4A022-10A0-EFE5-BC16-A108787574B1}"/>
          </ac:spMkLst>
        </pc:spChg>
        <pc:spChg chg="mod">
          <ac:chgData name="Мария Дральнова" userId="6b1cfce27467d705" providerId="LiveId" clId="{9C210668-BFF9-4A43-9A02-CC5EEE76685C}" dt="2023-11-11T23:26:34.333" v="4"/>
          <ac:spMkLst>
            <pc:docMk/>
            <pc:sldMk cId="702899783" sldId="258"/>
            <ac:spMk id="20" creationId="{C393D7D0-6C90-2E12-BFC9-1E29778CDB1A}"/>
          </ac:spMkLst>
        </pc:spChg>
        <pc:spChg chg="mod">
          <ac:chgData name="Мария Дральнова" userId="6b1cfce27467d705" providerId="LiveId" clId="{9C210668-BFF9-4A43-9A02-CC5EEE76685C}" dt="2023-11-11T23:26:34.766" v="5"/>
          <ac:spMkLst>
            <pc:docMk/>
            <pc:sldMk cId="702899783" sldId="258"/>
            <ac:spMk id="23" creationId="{CAE53101-BA8C-0F65-C402-BE4D6EAA3ACE}"/>
          </ac:spMkLst>
        </pc:spChg>
        <pc:spChg chg="add mod">
          <ac:chgData name="Мария Дральнова" userId="6b1cfce27467d705" providerId="LiveId" clId="{9C210668-BFF9-4A43-9A02-CC5EEE76685C}" dt="2023-11-16T22:25:15.947" v="1572" actId="1076"/>
          <ac:spMkLst>
            <pc:docMk/>
            <pc:sldMk cId="702899783" sldId="258"/>
            <ac:spMk id="31" creationId="{AC49E83A-9B35-E8BA-2DE1-52B9C9E1A8D1}"/>
          </ac:spMkLst>
        </pc:spChg>
        <pc:grpChg chg="add mod">
          <ac:chgData name="Мария Дральнова" userId="6b1cfce27467d705" providerId="LiveId" clId="{9C210668-BFF9-4A43-9A02-CC5EEE76685C}" dt="2023-11-12T14:48:29.911" v="746" actId="1076"/>
          <ac:grpSpMkLst>
            <pc:docMk/>
            <pc:sldMk cId="702899783" sldId="258"/>
            <ac:grpSpMk id="3" creationId="{A77EC7F1-3908-2386-737D-B99F99FBC3C0}"/>
          </ac:grpSpMkLst>
        </pc:grpChg>
        <pc:grpChg chg="del">
          <ac:chgData name="Мария Дральнова" userId="6b1cfce27467d705" providerId="LiveId" clId="{9C210668-BFF9-4A43-9A02-CC5EEE76685C}" dt="2023-11-11T23:28:42.613" v="13" actId="478"/>
          <ac:grpSpMkLst>
            <pc:docMk/>
            <pc:sldMk cId="702899783" sldId="258"/>
            <ac:grpSpMk id="7" creationId="{7F17E461-38F5-1F9D-37FF-F58244FBE070}"/>
          </ac:grpSpMkLst>
        </pc:grpChg>
        <pc:grpChg chg="add mod">
          <ac:chgData name="Мария Дральнова" userId="6b1cfce27467d705" providerId="LiveId" clId="{9C210668-BFF9-4A43-9A02-CC5EEE76685C}" dt="2023-11-12T14:48:29.911" v="746" actId="1076"/>
          <ac:grpSpMkLst>
            <pc:docMk/>
            <pc:sldMk cId="702899783" sldId="258"/>
            <ac:grpSpMk id="13" creationId="{C2817EB6-4147-81A2-23EE-FDB98ADD0657}"/>
          </ac:grpSpMkLst>
        </pc:grpChg>
        <pc:grpChg chg="add mod">
          <ac:chgData name="Мария Дральнова" userId="6b1cfce27467d705" providerId="LiveId" clId="{9C210668-BFF9-4A43-9A02-CC5EEE76685C}" dt="2023-11-12T14:48:29.911" v="746" actId="1076"/>
          <ac:grpSpMkLst>
            <pc:docMk/>
            <pc:sldMk cId="702899783" sldId="258"/>
            <ac:grpSpMk id="16" creationId="{8831D877-C941-1ED3-0250-C60DFEC35ED3}"/>
          </ac:grpSpMkLst>
        </pc:grpChg>
        <pc:grpChg chg="add mod">
          <ac:chgData name="Мария Дральнова" userId="6b1cfce27467d705" providerId="LiveId" clId="{9C210668-BFF9-4A43-9A02-CC5EEE76685C}" dt="2023-11-12T14:48:29.911" v="746" actId="1076"/>
          <ac:grpSpMkLst>
            <pc:docMk/>
            <pc:sldMk cId="702899783" sldId="258"/>
            <ac:grpSpMk id="19" creationId="{D0B55E6F-6F74-36BD-940F-331D0FF9C1E7}"/>
          </ac:grpSpMkLst>
        </pc:grpChg>
        <pc:grpChg chg="add mod">
          <ac:chgData name="Мария Дральнова" userId="6b1cfce27467d705" providerId="LiveId" clId="{9C210668-BFF9-4A43-9A02-CC5EEE76685C}" dt="2023-11-12T14:48:29.911" v="746" actId="1076"/>
          <ac:grpSpMkLst>
            <pc:docMk/>
            <pc:sldMk cId="702899783" sldId="258"/>
            <ac:grpSpMk id="22" creationId="{3A4D1D9B-D433-60D4-9FF1-D2F3EFC96596}"/>
          </ac:grpSpMkLst>
        </pc:grpChg>
        <pc:graphicFrameChg chg="del mod">
          <ac:chgData name="Мария Дральнова" userId="6b1cfce27467d705" providerId="LiveId" clId="{9C210668-BFF9-4A43-9A02-CC5EEE76685C}" dt="2023-11-16T22:19:37.678" v="1522" actId="478"/>
          <ac:graphicFrameMkLst>
            <pc:docMk/>
            <pc:sldMk cId="702899783" sldId="258"/>
            <ac:graphicFrameMk id="9" creationId="{59D55AE2-D19E-D37D-E3A1-C477AF55948D}"/>
          </ac:graphicFrameMkLst>
        </pc:graphicFrameChg>
        <pc:graphicFrameChg chg="add del mod">
          <ac:chgData name="Мария Дральнова" userId="6b1cfce27467d705" providerId="LiveId" clId="{9C210668-BFF9-4A43-9A02-CC5EEE76685C}" dt="2023-11-16T22:22:21.755" v="1533" actId="478"/>
          <ac:graphicFrameMkLst>
            <pc:docMk/>
            <pc:sldMk cId="702899783" sldId="258"/>
            <ac:graphicFrameMk id="26" creationId="{82446964-040A-FA11-1332-B8420B4980C9}"/>
          </ac:graphicFrameMkLst>
        </pc:graphicFrameChg>
        <pc:graphicFrameChg chg="add del mod">
          <ac:chgData name="Мария Дральнова" userId="6b1cfce27467d705" providerId="LiveId" clId="{9C210668-BFF9-4A43-9A02-CC5EEE76685C}" dt="2023-11-16T22:23:45.277" v="1546" actId="12084"/>
          <ac:graphicFrameMkLst>
            <pc:docMk/>
            <pc:sldMk cId="702899783" sldId="258"/>
            <ac:graphicFrameMk id="29" creationId="{9F0721A0-C631-E8F2-5DD1-1956BED4D9F8}"/>
          </ac:graphicFrameMkLst>
        </pc:graphicFrameChg>
        <pc:graphicFrameChg chg="add mod">
          <ac:chgData name="Мария Дральнова" userId="6b1cfce27467d705" providerId="LiveId" clId="{9C210668-BFF9-4A43-9A02-CC5EEE76685C}" dt="2023-11-16T22:28:51.027" v="1620" actId="1076"/>
          <ac:graphicFrameMkLst>
            <pc:docMk/>
            <pc:sldMk cId="702899783" sldId="258"/>
            <ac:graphicFrameMk id="30" creationId="{9BEE76D5-1533-CAA5-082E-AA4AE12C5738}"/>
          </ac:graphicFrameMkLst>
        </pc:graphicFrameChg>
        <pc:picChg chg="add del mod">
          <ac:chgData name="Мария Дральнова" userId="6b1cfce27467d705" providerId="LiveId" clId="{9C210668-BFF9-4A43-9A02-CC5EEE76685C}" dt="2023-11-16T22:19:56.904" v="1526" actId="478"/>
          <ac:picMkLst>
            <pc:docMk/>
            <pc:sldMk cId="702899783" sldId="258"/>
            <ac:picMk id="6" creationId="{FA85CCFD-B574-8A32-5874-20111764760C}"/>
          </ac:picMkLst>
        </pc:picChg>
        <pc:picChg chg="mod">
          <ac:chgData name="Мария Дральнова" userId="6b1cfce27467d705" providerId="LiveId" clId="{9C210668-BFF9-4A43-9A02-CC5EEE76685C}" dt="2023-11-11T23:26:23.790" v="1"/>
          <ac:picMkLst>
            <pc:docMk/>
            <pc:sldMk cId="702899783" sldId="258"/>
            <ac:picMk id="12" creationId="{9BD097D4-F50A-1AA7-07B5-9F66790E181F}"/>
          </ac:picMkLst>
        </pc:picChg>
        <pc:picChg chg="mod">
          <ac:chgData name="Мария Дральнова" userId="6b1cfce27467d705" providerId="LiveId" clId="{9C210668-BFF9-4A43-9A02-CC5EEE76685C}" dt="2023-11-11T23:26:26.091" v="2"/>
          <ac:picMkLst>
            <pc:docMk/>
            <pc:sldMk cId="702899783" sldId="258"/>
            <ac:picMk id="15" creationId="{DABDD6C2-85CD-3C2D-8BDD-3D3950224E2C}"/>
          </ac:picMkLst>
        </pc:picChg>
        <pc:picChg chg="mod">
          <ac:chgData name="Мария Дральнова" userId="6b1cfce27467d705" providerId="LiveId" clId="{9C210668-BFF9-4A43-9A02-CC5EEE76685C}" dt="2023-11-11T23:26:33.853" v="3"/>
          <ac:picMkLst>
            <pc:docMk/>
            <pc:sldMk cId="702899783" sldId="258"/>
            <ac:picMk id="18" creationId="{4E5A96D2-E120-0BA7-367D-DDAB92F67B2F}"/>
          </ac:picMkLst>
        </pc:picChg>
        <pc:picChg chg="mod">
          <ac:chgData name="Мария Дральнова" userId="6b1cfce27467d705" providerId="LiveId" clId="{9C210668-BFF9-4A43-9A02-CC5EEE76685C}" dt="2023-11-11T23:26:34.333" v="4"/>
          <ac:picMkLst>
            <pc:docMk/>
            <pc:sldMk cId="702899783" sldId="258"/>
            <ac:picMk id="21" creationId="{D313C232-7537-21B4-523C-8D6B7A7842D6}"/>
          </ac:picMkLst>
        </pc:picChg>
        <pc:picChg chg="mod">
          <ac:chgData name="Мария Дральнова" userId="6b1cfce27467d705" providerId="LiveId" clId="{9C210668-BFF9-4A43-9A02-CC5EEE76685C}" dt="2023-11-11T23:26:34.766" v="5"/>
          <ac:picMkLst>
            <pc:docMk/>
            <pc:sldMk cId="702899783" sldId="258"/>
            <ac:picMk id="24" creationId="{CF07581C-BAE4-51C7-65C0-5E1F6E8B3077}"/>
          </ac:picMkLst>
        </pc:picChg>
        <pc:picChg chg="add del mod">
          <ac:chgData name="Мария Дральнова" userId="6b1cfce27467d705" providerId="LiveId" clId="{9C210668-BFF9-4A43-9A02-CC5EEE76685C}" dt="2023-11-16T22:22:08.714" v="1529" actId="12084"/>
          <ac:picMkLst>
            <pc:docMk/>
            <pc:sldMk cId="702899783" sldId="258"/>
            <ac:picMk id="25" creationId="{F571186E-E94A-8498-0B63-AD29B3D35B51}"/>
          </ac:picMkLst>
        </pc:picChg>
        <pc:picChg chg="add del mod modCrop">
          <ac:chgData name="Мария Дральнова" userId="6b1cfce27467d705" providerId="LiveId" clId="{9C210668-BFF9-4A43-9A02-CC5EEE76685C}" dt="2023-11-16T22:24:02.431" v="1549" actId="12084"/>
          <ac:picMkLst>
            <pc:docMk/>
            <pc:sldMk cId="702899783" sldId="258"/>
            <ac:picMk id="28" creationId="{64B4BDB0-F2BA-F2B3-8129-7BC1DD5CE316}"/>
          </ac:picMkLst>
        </pc:picChg>
      </pc:sldChg>
      <pc:sldChg chg="addSp delSp modSp mod">
        <pc:chgData name="Мария Дральнова" userId="6b1cfce27467d705" providerId="LiveId" clId="{9C210668-BFF9-4A43-9A02-CC5EEE76685C}" dt="2023-11-16T21:48:32.250" v="1346" actId="1076"/>
        <pc:sldMkLst>
          <pc:docMk/>
          <pc:sldMk cId="567918042" sldId="259"/>
        </pc:sldMkLst>
        <pc:spChg chg="mod">
          <ac:chgData name="Мария Дральнова" userId="6b1cfce27467d705" providerId="LiveId" clId="{9C210668-BFF9-4A43-9A02-CC5EEE76685C}" dt="2023-11-16T21:46:36.729" v="1318" actId="1076"/>
          <ac:spMkLst>
            <pc:docMk/>
            <pc:sldMk cId="567918042" sldId="259"/>
            <ac:spMk id="2" creationId="{4E9E8CE5-59A7-3CED-BFCB-2772B5B63DDD}"/>
          </ac:spMkLst>
        </pc:spChg>
        <pc:spChg chg="add mod">
          <ac:chgData name="Мария Дральнова" userId="6b1cfce27467d705" providerId="LiveId" clId="{9C210668-BFF9-4A43-9A02-CC5EEE76685C}" dt="2023-11-12T18:05:37.327" v="1078" actId="1076"/>
          <ac:spMkLst>
            <pc:docMk/>
            <pc:sldMk cId="567918042" sldId="259"/>
            <ac:spMk id="3" creationId="{1344CB8C-4759-22BF-48F5-F511EBDE235A}"/>
          </ac:spMkLst>
        </pc:spChg>
        <pc:spChg chg="mod">
          <ac:chgData name="Мария Дральнова" userId="6b1cfce27467d705" providerId="LiveId" clId="{9C210668-BFF9-4A43-9A02-CC5EEE76685C}" dt="2023-11-12T18:06:23.403" v="1083" actId="1076"/>
          <ac:spMkLst>
            <pc:docMk/>
            <pc:sldMk cId="567918042" sldId="259"/>
            <ac:spMk id="4" creationId="{95B0A1BD-FD83-8A18-0FEA-B0C3FB74B809}"/>
          </ac:spMkLst>
        </pc:spChg>
        <pc:spChg chg="add mod">
          <ac:chgData name="Мария Дральнова" userId="6b1cfce27467d705" providerId="LiveId" clId="{9C210668-BFF9-4A43-9A02-CC5EEE76685C}" dt="2023-11-12T17:11:47.858" v="896" actId="164"/>
          <ac:spMkLst>
            <pc:docMk/>
            <pc:sldMk cId="567918042" sldId="259"/>
            <ac:spMk id="5" creationId="{ECA1C1AC-039F-B2D3-FA50-F70B2A6B40C5}"/>
          </ac:spMkLst>
        </pc:spChg>
        <pc:spChg chg="add mod">
          <ac:chgData name="Мария Дральнова" userId="6b1cfce27467d705" providerId="LiveId" clId="{9C210668-BFF9-4A43-9A02-CC5EEE76685C}" dt="2023-11-12T17:11:47.858" v="896" actId="164"/>
          <ac:spMkLst>
            <pc:docMk/>
            <pc:sldMk cId="567918042" sldId="259"/>
            <ac:spMk id="6" creationId="{BE539D22-18A3-FAE2-C7F5-0B9C4F20868B}"/>
          </ac:spMkLst>
        </pc:spChg>
        <pc:spChg chg="mod">
          <ac:chgData name="Мария Дральнова" userId="6b1cfce27467d705" providerId="LiveId" clId="{9C210668-BFF9-4A43-9A02-CC5EEE76685C}" dt="2023-11-16T21:48:32.250" v="1346" actId="1076"/>
          <ac:spMkLst>
            <pc:docMk/>
            <pc:sldMk cId="567918042" sldId="259"/>
            <ac:spMk id="7" creationId="{28632C56-2754-DB4E-8A45-E2DF6201F8E1}"/>
          </ac:spMkLst>
        </pc:spChg>
        <pc:spChg chg="add mod">
          <ac:chgData name="Мария Дральнова" userId="6b1cfce27467d705" providerId="LiveId" clId="{9C210668-BFF9-4A43-9A02-CC5EEE76685C}" dt="2023-11-12T18:05:25.045" v="1076" actId="255"/>
          <ac:spMkLst>
            <pc:docMk/>
            <pc:sldMk cId="567918042" sldId="259"/>
            <ac:spMk id="8" creationId="{9B89F34E-F6F9-15CA-7860-D80462904798}"/>
          </ac:spMkLst>
        </pc:spChg>
        <pc:spChg chg="mod">
          <ac:chgData name="Мария Дральнова" userId="6b1cfce27467d705" providerId="LiveId" clId="{9C210668-BFF9-4A43-9A02-CC5EEE76685C}" dt="2023-11-16T21:46:43.433" v="1319" actId="1076"/>
          <ac:spMkLst>
            <pc:docMk/>
            <pc:sldMk cId="567918042" sldId="259"/>
            <ac:spMk id="9" creationId="{009C5BF3-CCE9-CBA7-3D52-8D57256B457C}"/>
          </ac:spMkLst>
        </pc:spChg>
        <pc:spChg chg="add mod">
          <ac:chgData name="Мария Дральнова" userId="6b1cfce27467d705" providerId="LiveId" clId="{9C210668-BFF9-4A43-9A02-CC5EEE76685C}" dt="2023-11-12T18:05:16.451" v="1075" actId="255"/>
          <ac:spMkLst>
            <pc:docMk/>
            <pc:sldMk cId="567918042" sldId="259"/>
            <ac:spMk id="11" creationId="{BEB6EE40-0B43-8571-4FE2-01DDCE538AC6}"/>
          </ac:spMkLst>
        </pc:spChg>
        <pc:spChg chg="add mod">
          <ac:chgData name="Мария Дральнова" userId="6b1cfce27467d705" providerId="LiveId" clId="{9C210668-BFF9-4A43-9A02-CC5EEE76685C}" dt="2023-11-12T18:05:16.451" v="1075" actId="255"/>
          <ac:spMkLst>
            <pc:docMk/>
            <pc:sldMk cId="567918042" sldId="259"/>
            <ac:spMk id="12" creationId="{AF4A70A3-6F9D-4BDE-96AA-84AD098318F8}"/>
          </ac:spMkLst>
        </pc:spChg>
        <pc:spChg chg="add mod">
          <ac:chgData name="Мария Дральнова" userId="6b1cfce27467d705" providerId="LiveId" clId="{9C210668-BFF9-4A43-9A02-CC5EEE76685C}" dt="2023-11-12T18:05:16.451" v="1075" actId="255"/>
          <ac:spMkLst>
            <pc:docMk/>
            <pc:sldMk cId="567918042" sldId="259"/>
            <ac:spMk id="14" creationId="{65CEEE7B-D0FE-0E8D-E1B8-67DCF1EA9B35}"/>
          </ac:spMkLst>
        </pc:spChg>
        <pc:spChg chg="add mod">
          <ac:chgData name="Мария Дральнова" userId="6b1cfce27467d705" providerId="LiveId" clId="{9C210668-BFF9-4A43-9A02-CC5EEE76685C}" dt="2023-11-14T20:25:07.031" v="1310" actId="20577"/>
          <ac:spMkLst>
            <pc:docMk/>
            <pc:sldMk cId="567918042" sldId="259"/>
            <ac:spMk id="16" creationId="{881AEE55-0027-2C16-F536-203627AB8D45}"/>
          </ac:spMkLst>
        </pc:spChg>
        <pc:grpChg chg="add mod">
          <ac:chgData name="Мария Дральнова" userId="6b1cfce27467d705" providerId="LiveId" clId="{9C210668-BFF9-4A43-9A02-CC5EEE76685C}" dt="2023-11-12T18:05:51.649" v="1079" actId="1076"/>
          <ac:grpSpMkLst>
            <pc:docMk/>
            <pc:sldMk cId="567918042" sldId="259"/>
            <ac:grpSpMk id="10" creationId="{5E43440E-BC06-4AB8-08CA-D29FA31AA049}"/>
          </ac:grpSpMkLst>
        </pc:grpChg>
        <pc:grpChg chg="mod">
          <ac:chgData name="Мария Дральнова" userId="6b1cfce27467d705" providerId="LiveId" clId="{9C210668-BFF9-4A43-9A02-CC5EEE76685C}" dt="2023-11-12T18:06:23.403" v="1083" actId="1076"/>
          <ac:grpSpMkLst>
            <pc:docMk/>
            <pc:sldMk cId="567918042" sldId="259"/>
            <ac:grpSpMk id="21" creationId="{1730A306-4E35-8012-4AAA-06AD9D977581}"/>
          </ac:grpSpMkLst>
        </pc:grpChg>
        <pc:grpChg chg="mod">
          <ac:chgData name="Мария Дральнова" userId="6b1cfce27467d705" providerId="LiveId" clId="{9C210668-BFF9-4A43-9A02-CC5EEE76685C}" dt="2023-11-16T21:46:43.433" v="1319" actId="1076"/>
          <ac:grpSpMkLst>
            <pc:docMk/>
            <pc:sldMk cId="567918042" sldId="259"/>
            <ac:grpSpMk id="22" creationId="{2A64B06C-C735-86E3-E43B-C75B6B9D73C8}"/>
          </ac:grpSpMkLst>
        </pc:grpChg>
        <pc:grpChg chg="mod">
          <ac:chgData name="Мария Дральнова" userId="6b1cfce27467d705" providerId="LiveId" clId="{9C210668-BFF9-4A43-9A02-CC5EEE76685C}" dt="2023-11-16T21:48:32.250" v="1346" actId="1076"/>
          <ac:grpSpMkLst>
            <pc:docMk/>
            <pc:sldMk cId="567918042" sldId="259"/>
            <ac:grpSpMk id="23" creationId="{24D5BDD3-5E0E-D840-167F-160E0082E352}"/>
          </ac:grpSpMkLst>
        </pc:grpChg>
        <pc:cxnChg chg="del mod">
          <ac:chgData name="Мария Дральнова" userId="6b1cfce27467d705" providerId="LiveId" clId="{9C210668-BFF9-4A43-9A02-CC5EEE76685C}" dt="2023-11-12T18:05:55.419" v="1080" actId="478"/>
          <ac:cxnSpMkLst>
            <pc:docMk/>
            <pc:sldMk cId="567918042" sldId="259"/>
            <ac:cxnSpMk id="25" creationId="{4D893913-040B-C14A-50D9-0239B724A472}"/>
          </ac:cxnSpMkLst>
        </pc:cxnChg>
        <pc:cxnChg chg="del mod">
          <ac:chgData name="Мария Дральнова" userId="6b1cfce27467d705" providerId="LiveId" clId="{9C210668-BFF9-4A43-9A02-CC5EEE76685C}" dt="2023-11-12T17:10:53.850" v="889" actId="478"/>
          <ac:cxnSpMkLst>
            <pc:docMk/>
            <pc:sldMk cId="567918042" sldId="259"/>
            <ac:cxnSpMk id="26" creationId="{AEC8F94C-5FEC-C882-3873-BD2A4B59A034}"/>
          </ac:cxnSpMkLst>
        </pc:cxnChg>
      </pc:sldChg>
      <pc:sldChg chg="addSp delSp modSp mod">
        <pc:chgData name="Мария Дральнова" userId="6b1cfce27467d705" providerId="LiveId" clId="{9C210668-BFF9-4A43-9A02-CC5EEE76685C}" dt="2023-11-16T22:28:54.102" v="1622" actId="20577"/>
        <pc:sldMkLst>
          <pc:docMk/>
          <pc:sldMk cId="81590223" sldId="260"/>
        </pc:sldMkLst>
        <pc:spChg chg="add del mod">
          <ac:chgData name="Мария Дральнова" userId="6b1cfce27467d705" providerId="LiveId" clId="{9C210668-BFF9-4A43-9A02-CC5EEE76685C}" dt="2023-11-16T21:48:43.386" v="1350" actId="1076"/>
          <ac:spMkLst>
            <pc:docMk/>
            <pc:sldMk cId="81590223" sldId="260"/>
            <ac:spMk id="2" creationId="{758C0908-00FA-6F59-6115-CB9C8A82C789}"/>
          </ac:spMkLst>
        </pc:spChg>
        <pc:spChg chg="add del mod">
          <ac:chgData name="Мария Дральнова" userId="6b1cfce27467d705" providerId="LiveId" clId="{9C210668-BFF9-4A43-9A02-CC5EEE76685C}" dt="2023-11-16T21:48:50.618" v="1351" actId="1076"/>
          <ac:spMkLst>
            <pc:docMk/>
            <pc:sldMk cId="81590223" sldId="260"/>
            <ac:spMk id="3" creationId="{7CA29C96-704B-45A7-6CB0-216BA8190F4C}"/>
          </ac:spMkLst>
        </pc:spChg>
        <pc:spChg chg="mod">
          <ac:chgData name="Мария Дральнова" userId="6b1cfce27467d705" providerId="LiveId" clId="{9C210668-BFF9-4A43-9A02-CC5EEE76685C}" dt="2023-11-12T16:53:40.729" v="840" actId="20577"/>
          <ac:spMkLst>
            <pc:docMk/>
            <pc:sldMk cId="81590223" sldId="260"/>
            <ac:spMk id="4" creationId="{0A52085F-429F-4A6B-2D8E-83E856CD252B}"/>
          </ac:spMkLst>
        </pc:spChg>
        <pc:spChg chg="mod">
          <ac:chgData name="Мария Дральнова" userId="6b1cfce27467d705" providerId="LiveId" clId="{9C210668-BFF9-4A43-9A02-CC5EEE76685C}" dt="2023-11-16T22:28:54.102" v="1622" actId="20577"/>
          <ac:spMkLst>
            <pc:docMk/>
            <pc:sldMk cId="81590223" sldId="260"/>
            <ac:spMk id="9" creationId="{A20822F7-2818-6820-10EC-A73277676857}"/>
          </ac:spMkLst>
        </pc:spChg>
        <pc:spChg chg="add del mod">
          <ac:chgData name="Мария Дральнова" userId="6b1cfce27467d705" providerId="LiveId" clId="{9C210668-BFF9-4A43-9A02-CC5EEE76685C}" dt="2023-11-16T21:48:28.497" v="1338"/>
          <ac:spMkLst>
            <pc:docMk/>
            <pc:sldMk cId="81590223" sldId="260"/>
            <ac:spMk id="10" creationId="{DB55B5E8-3B24-B4C5-6EDE-A2B7255DB6C7}"/>
          </ac:spMkLst>
        </pc:spChg>
        <pc:picChg chg="mod">
          <ac:chgData name="Мария Дральнова" userId="6b1cfce27467d705" providerId="LiveId" clId="{9C210668-BFF9-4A43-9A02-CC5EEE76685C}" dt="2023-11-16T21:49:04.353" v="1354" actId="1076"/>
          <ac:picMkLst>
            <pc:docMk/>
            <pc:sldMk cId="81590223" sldId="260"/>
            <ac:picMk id="11" creationId="{7CCB8CAC-AB13-175F-393E-0C84F4F2B8CB}"/>
          </ac:picMkLst>
        </pc:picChg>
        <pc:picChg chg="mod">
          <ac:chgData name="Мария Дральнова" userId="6b1cfce27467d705" providerId="LiveId" clId="{9C210668-BFF9-4A43-9A02-CC5EEE76685C}" dt="2023-11-16T21:48:27.426" v="1335" actId="1076"/>
          <ac:picMkLst>
            <pc:docMk/>
            <pc:sldMk cId="81590223" sldId="260"/>
            <ac:picMk id="12" creationId="{0A31781A-9FE8-287B-8F6A-8A02DEF07877}"/>
          </ac:picMkLst>
        </pc:picChg>
        <pc:picChg chg="mod">
          <ac:chgData name="Мария Дральнова" userId="6b1cfce27467d705" providerId="LiveId" clId="{9C210668-BFF9-4A43-9A02-CC5EEE76685C}" dt="2023-11-16T21:49:26.617" v="1359" actId="1076"/>
          <ac:picMkLst>
            <pc:docMk/>
            <pc:sldMk cId="81590223" sldId="260"/>
            <ac:picMk id="13" creationId="{D3DB69BA-1713-2F13-0B24-B9FFEA87DB1A}"/>
          </ac:picMkLst>
        </pc:picChg>
        <pc:picChg chg="mod">
          <ac:chgData name="Мария Дральнова" userId="6b1cfce27467d705" providerId="LiveId" clId="{9C210668-BFF9-4A43-9A02-CC5EEE76685C}" dt="2023-11-16T21:48:27.035" v="1334" actId="1076"/>
          <ac:picMkLst>
            <pc:docMk/>
            <pc:sldMk cId="81590223" sldId="260"/>
            <ac:picMk id="14" creationId="{64B1BCA2-2646-0C51-ACC7-CFD28E09ECC7}"/>
          </ac:picMkLst>
        </pc:picChg>
        <pc:picChg chg="add del">
          <ac:chgData name="Мария Дральнова" userId="6b1cfce27467d705" providerId="LiveId" clId="{9C210668-BFF9-4A43-9A02-CC5EEE76685C}" dt="2023-11-16T21:48:29.895" v="1341" actId="478"/>
          <ac:picMkLst>
            <pc:docMk/>
            <pc:sldMk cId="81590223" sldId="260"/>
            <ac:picMk id="15" creationId="{5E43A265-F705-3EF9-8820-BAC186029BD7}"/>
          </ac:picMkLst>
        </pc:picChg>
        <pc:picChg chg="add del">
          <ac:chgData name="Мария Дральнова" userId="6b1cfce27467d705" providerId="LiveId" clId="{9C210668-BFF9-4A43-9A02-CC5EEE76685C}" dt="2023-11-16T21:48:30.184" v="1342" actId="478"/>
          <ac:picMkLst>
            <pc:docMk/>
            <pc:sldMk cId="81590223" sldId="260"/>
            <ac:picMk id="16" creationId="{84B782A8-45F3-8F63-E7BA-34A56C8B2067}"/>
          </ac:picMkLst>
        </pc:picChg>
        <pc:picChg chg="add del mod">
          <ac:chgData name="Мария Дральнова" userId="6b1cfce27467d705" providerId="LiveId" clId="{9C210668-BFF9-4A43-9A02-CC5EEE76685C}" dt="2023-11-16T21:48:58.531" v="1353" actId="1076"/>
          <ac:picMkLst>
            <pc:docMk/>
            <pc:sldMk cId="81590223" sldId="260"/>
            <ac:picMk id="20" creationId="{A2D3C825-0E93-285F-0972-1E8AD0E72AAE}"/>
          </ac:picMkLst>
        </pc:picChg>
        <pc:picChg chg="add del mod">
          <ac:chgData name="Мария Дральнова" userId="6b1cfce27467d705" providerId="LiveId" clId="{9C210668-BFF9-4A43-9A02-CC5EEE76685C}" dt="2023-11-16T21:49:20.095" v="1357" actId="1076"/>
          <ac:picMkLst>
            <pc:docMk/>
            <pc:sldMk cId="81590223" sldId="260"/>
            <ac:picMk id="23" creationId="{C821927B-9B69-4738-394A-3B06B7A72329}"/>
          </ac:picMkLst>
        </pc:picChg>
      </pc:sldChg>
      <pc:sldChg chg="modSp mod">
        <pc:chgData name="Мария Дральнова" userId="6b1cfce27467d705" providerId="LiveId" clId="{9C210668-BFF9-4A43-9A02-CC5EEE76685C}" dt="2023-11-16T22:30:16.660" v="1704" actId="20577"/>
        <pc:sldMkLst>
          <pc:docMk/>
          <pc:sldMk cId="3827800239" sldId="261"/>
        </pc:sldMkLst>
        <pc:spChg chg="mod">
          <ac:chgData name="Мария Дральнова" userId="6b1cfce27467d705" providerId="LiveId" clId="{9C210668-BFF9-4A43-9A02-CC5EEE76685C}" dt="2023-11-16T21:51:59.625" v="1370" actId="1076"/>
          <ac:spMkLst>
            <pc:docMk/>
            <pc:sldMk cId="3827800239" sldId="261"/>
            <ac:spMk id="2" creationId="{4975DAA5-815A-FADC-9E7D-3A20EA5AFFA4}"/>
          </ac:spMkLst>
        </pc:spChg>
        <pc:spChg chg="mod">
          <ac:chgData name="Мария Дральнова" userId="6b1cfce27467d705" providerId="LiveId" clId="{9C210668-BFF9-4A43-9A02-CC5EEE76685C}" dt="2023-11-16T22:30:16.660" v="1704" actId="20577"/>
          <ac:spMkLst>
            <pc:docMk/>
            <pc:sldMk cId="3827800239" sldId="261"/>
            <ac:spMk id="4" creationId="{15BB4478-0073-7333-101A-AB8BD1F6034A}"/>
          </ac:spMkLst>
        </pc:spChg>
        <pc:spChg chg="mod">
          <ac:chgData name="Мария Дральнова" userId="6b1cfce27467d705" providerId="LiveId" clId="{9C210668-BFF9-4A43-9A02-CC5EEE76685C}" dt="2023-11-16T21:51:59.625" v="1370" actId="1076"/>
          <ac:spMkLst>
            <pc:docMk/>
            <pc:sldMk cId="3827800239" sldId="261"/>
            <ac:spMk id="5" creationId="{386DDD66-3820-ACF0-B5C2-3A6779EBC674}"/>
          </ac:spMkLst>
        </pc:spChg>
        <pc:spChg chg="mod">
          <ac:chgData name="Мария Дральнова" userId="6b1cfce27467d705" providerId="LiveId" clId="{9C210668-BFF9-4A43-9A02-CC5EEE76685C}" dt="2023-11-16T21:51:59.625" v="1370" actId="1076"/>
          <ac:spMkLst>
            <pc:docMk/>
            <pc:sldMk cId="3827800239" sldId="261"/>
            <ac:spMk id="6" creationId="{BAAA4F71-2BE8-8A35-2062-874C4465C04F}"/>
          </ac:spMkLst>
        </pc:spChg>
        <pc:spChg chg="mod">
          <ac:chgData name="Мария Дральнова" userId="6b1cfce27467d705" providerId="LiveId" clId="{9C210668-BFF9-4A43-9A02-CC5EEE76685C}" dt="2023-11-16T21:51:59.625" v="1370" actId="1076"/>
          <ac:spMkLst>
            <pc:docMk/>
            <pc:sldMk cId="3827800239" sldId="261"/>
            <ac:spMk id="7" creationId="{CADBE6CF-6465-C282-CE6F-3A5712BF8F14}"/>
          </ac:spMkLst>
        </pc:spChg>
        <pc:spChg chg="mod">
          <ac:chgData name="Мария Дральнова" userId="6b1cfce27467d705" providerId="LiveId" clId="{9C210668-BFF9-4A43-9A02-CC5EEE76685C}" dt="2023-11-16T21:51:59.625" v="1370" actId="1076"/>
          <ac:spMkLst>
            <pc:docMk/>
            <pc:sldMk cId="3827800239" sldId="261"/>
            <ac:spMk id="16" creationId="{35B07B7A-3A22-749C-B12C-3DB0CC364596}"/>
          </ac:spMkLst>
        </pc:spChg>
        <pc:spChg chg="mod">
          <ac:chgData name="Мария Дральнова" userId="6b1cfce27467d705" providerId="LiveId" clId="{9C210668-BFF9-4A43-9A02-CC5EEE76685C}" dt="2023-11-16T21:50:43.512" v="1368" actId="1076"/>
          <ac:spMkLst>
            <pc:docMk/>
            <pc:sldMk cId="3827800239" sldId="261"/>
            <ac:spMk id="17" creationId="{750FFAD3-1E7B-3395-CDF7-22BBC9C5B7F6}"/>
          </ac:spMkLst>
        </pc:spChg>
        <pc:spChg chg="mod">
          <ac:chgData name="Мария Дральнова" userId="6b1cfce27467d705" providerId="LiveId" clId="{9C210668-BFF9-4A43-9A02-CC5EEE76685C}" dt="2023-11-16T21:50:21.392" v="1362" actId="1076"/>
          <ac:spMkLst>
            <pc:docMk/>
            <pc:sldMk cId="3827800239" sldId="261"/>
            <ac:spMk id="18" creationId="{D275812B-1484-55FD-746A-B1C04E39E2E1}"/>
          </ac:spMkLst>
        </pc:spChg>
        <pc:spChg chg="mod">
          <ac:chgData name="Мария Дральнова" userId="6b1cfce27467d705" providerId="LiveId" clId="{9C210668-BFF9-4A43-9A02-CC5EEE76685C}" dt="2023-11-16T21:50:35.754" v="1367" actId="1076"/>
          <ac:spMkLst>
            <pc:docMk/>
            <pc:sldMk cId="3827800239" sldId="261"/>
            <ac:spMk id="19" creationId="{E6E1266B-4C8C-F29A-0AE6-6DF7F2AEBFEC}"/>
          </ac:spMkLst>
        </pc:spChg>
        <pc:spChg chg="mod">
          <ac:chgData name="Мария Дральнова" userId="6b1cfce27467d705" providerId="LiveId" clId="{9C210668-BFF9-4A43-9A02-CC5EEE76685C}" dt="2023-11-16T21:51:59.625" v="1370" actId="1076"/>
          <ac:spMkLst>
            <pc:docMk/>
            <pc:sldMk cId="3827800239" sldId="261"/>
            <ac:spMk id="20" creationId="{ABD48C71-6478-F77A-56DC-359E208FE66E}"/>
          </ac:spMkLst>
        </pc:spChg>
        <pc:spChg chg="mod">
          <ac:chgData name="Мария Дральнова" userId="6b1cfce27467d705" providerId="LiveId" clId="{9C210668-BFF9-4A43-9A02-CC5EEE76685C}" dt="2023-11-16T21:51:59.625" v="1370" actId="1076"/>
          <ac:spMkLst>
            <pc:docMk/>
            <pc:sldMk cId="3827800239" sldId="261"/>
            <ac:spMk id="21" creationId="{22EC9921-117B-35AA-B84F-1AE97C3E6280}"/>
          </ac:spMkLst>
        </pc:spChg>
        <pc:spChg chg="mod">
          <ac:chgData name="Мария Дральнова" userId="6b1cfce27467d705" providerId="LiveId" clId="{9C210668-BFF9-4A43-9A02-CC5EEE76685C}" dt="2023-11-16T21:51:59.625" v="1370" actId="1076"/>
          <ac:spMkLst>
            <pc:docMk/>
            <pc:sldMk cId="3827800239" sldId="261"/>
            <ac:spMk id="22" creationId="{03C514CD-A840-2BA5-9ADE-4A434568FCF0}"/>
          </ac:spMkLst>
        </pc:spChg>
        <pc:graphicFrameChg chg="mod">
          <ac:chgData name="Мария Дральнова" userId="6b1cfce27467d705" providerId="LiveId" clId="{9C210668-BFF9-4A43-9A02-CC5EEE76685C}" dt="2023-11-16T21:50:29.588" v="1365" actId="1076"/>
          <ac:graphicFrameMkLst>
            <pc:docMk/>
            <pc:sldMk cId="3827800239" sldId="261"/>
            <ac:graphicFrameMk id="25" creationId="{ED455F7D-8697-6EA0-A7C7-D9F95F1CBA7E}"/>
          </ac:graphicFrameMkLst>
        </pc:graphicFrameChg>
        <pc:picChg chg="mod">
          <ac:chgData name="Мария Дральнова" userId="6b1cfce27467d705" providerId="LiveId" clId="{9C210668-BFF9-4A43-9A02-CC5EEE76685C}" dt="2023-11-16T21:51:59.625" v="1370" actId="1076"/>
          <ac:picMkLst>
            <pc:docMk/>
            <pc:sldMk cId="3827800239" sldId="261"/>
            <ac:picMk id="8" creationId="{EFB38170-3869-99BE-B080-258212A10D78}"/>
          </ac:picMkLst>
        </pc:picChg>
        <pc:picChg chg="mod">
          <ac:chgData name="Мария Дральнова" userId="6b1cfce27467d705" providerId="LiveId" clId="{9C210668-BFF9-4A43-9A02-CC5EEE76685C}" dt="2023-11-16T21:51:59.625" v="1370" actId="1076"/>
          <ac:picMkLst>
            <pc:docMk/>
            <pc:sldMk cId="3827800239" sldId="261"/>
            <ac:picMk id="10" creationId="{C4E318C8-3E13-C2F3-D77F-9DB9F6C0716B}"/>
          </ac:picMkLst>
        </pc:picChg>
        <pc:picChg chg="mod">
          <ac:chgData name="Мария Дральнова" userId="6b1cfce27467d705" providerId="LiveId" clId="{9C210668-BFF9-4A43-9A02-CC5EEE76685C}" dt="2023-11-16T21:51:59.625" v="1370" actId="1076"/>
          <ac:picMkLst>
            <pc:docMk/>
            <pc:sldMk cId="3827800239" sldId="261"/>
            <ac:picMk id="12" creationId="{23422F0F-3DA6-3CA8-5E15-5D45281D0D42}"/>
          </ac:picMkLst>
        </pc:picChg>
        <pc:picChg chg="mod">
          <ac:chgData name="Мария Дральнова" userId="6b1cfce27467d705" providerId="LiveId" clId="{9C210668-BFF9-4A43-9A02-CC5EEE76685C}" dt="2023-11-16T21:51:59.625" v="1370" actId="1076"/>
          <ac:picMkLst>
            <pc:docMk/>
            <pc:sldMk cId="3827800239" sldId="261"/>
            <ac:picMk id="14" creationId="{29FBE3AE-8502-5135-7568-DEFF66C083C0}"/>
          </ac:picMkLst>
        </pc:picChg>
      </pc:sldChg>
      <pc:sldChg chg="addSp delSp modSp mod">
        <pc:chgData name="Мария Дральнова" userId="6b1cfce27467d705" providerId="LiveId" clId="{9C210668-BFF9-4A43-9A02-CC5EEE76685C}" dt="2023-11-16T21:53:38.985" v="1382" actId="1076"/>
        <pc:sldMkLst>
          <pc:docMk/>
          <pc:sldMk cId="493266823" sldId="263"/>
        </pc:sldMkLst>
        <pc:spChg chg="mod">
          <ac:chgData name="Мария Дральнова" userId="6b1cfce27467d705" providerId="LiveId" clId="{9C210668-BFF9-4A43-9A02-CC5EEE76685C}" dt="2023-11-12T14:26:27.069" v="456" actId="1076"/>
          <ac:spMkLst>
            <pc:docMk/>
            <pc:sldMk cId="493266823" sldId="263"/>
            <ac:spMk id="2" creationId="{8DA2D96B-C3BA-C074-3F21-16F549593209}"/>
          </ac:spMkLst>
        </pc:spChg>
        <pc:spChg chg="del">
          <ac:chgData name="Мария Дральнова" userId="6b1cfce27467d705" providerId="LiveId" clId="{9C210668-BFF9-4A43-9A02-CC5EEE76685C}" dt="2023-11-12T10:35:44.847" v="14" actId="478"/>
          <ac:spMkLst>
            <pc:docMk/>
            <pc:sldMk cId="493266823" sldId="263"/>
            <ac:spMk id="3" creationId="{2183E74F-63CC-C66A-470F-941C7CE8D891}"/>
          </ac:spMkLst>
        </pc:spChg>
        <pc:spChg chg="add del mod">
          <ac:chgData name="Мария Дральнова" userId="6b1cfce27467d705" providerId="LiveId" clId="{9C210668-BFF9-4A43-9A02-CC5EEE76685C}" dt="2023-11-16T21:52:34.648" v="1373" actId="1076"/>
          <ac:spMkLst>
            <pc:docMk/>
            <pc:sldMk cId="493266823" sldId="263"/>
            <ac:spMk id="4" creationId="{B07E58B1-2E02-9054-E9F7-7A732026DEE8}"/>
          </ac:spMkLst>
        </pc:spChg>
        <pc:spChg chg="add del mod">
          <ac:chgData name="Мария Дральнова" userId="6b1cfce27467d705" providerId="LiveId" clId="{9C210668-BFF9-4A43-9A02-CC5EEE76685C}" dt="2023-11-16T21:52:47.751" v="1376" actId="1076"/>
          <ac:spMkLst>
            <pc:docMk/>
            <pc:sldMk cId="493266823" sldId="263"/>
            <ac:spMk id="5" creationId="{FF522D32-A253-A2F9-D283-C03CFC57CA84}"/>
          </ac:spMkLst>
        </pc:spChg>
        <pc:spChg chg="add del mod">
          <ac:chgData name="Мария Дральнова" userId="6b1cfce27467d705" providerId="LiveId" clId="{9C210668-BFF9-4A43-9A02-CC5EEE76685C}" dt="2023-11-16T21:53:13.325" v="1378" actId="1076"/>
          <ac:spMkLst>
            <pc:docMk/>
            <pc:sldMk cId="493266823" sldId="263"/>
            <ac:spMk id="6" creationId="{0A41316C-3BC1-36C2-F046-164F64B3ACE7}"/>
          </ac:spMkLst>
        </pc:spChg>
        <pc:spChg chg="add del mod">
          <ac:chgData name="Мария Дральнова" userId="6b1cfce27467d705" providerId="LiveId" clId="{9C210668-BFF9-4A43-9A02-CC5EEE76685C}" dt="2023-11-16T21:53:05.635" v="1377" actId="1076"/>
          <ac:spMkLst>
            <pc:docMk/>
            <pc:sldMk cId="493266823" sldId="263"/>
            <ac:spMk id="7" creationId="{018878C4-CF00-4601-AC65-AE2753380E3D}"/>
          </ac:spMkLst>
        </pc:spChg>
        <pc:spChg chg="add del mod">
          <ac:chgData name="Мария Дральнова" userId="6b1cfce27467d705" providerId="LiveId" clId="{9C210668-BFF9-4A43-9A02-CC5EEE76685C}" dt="2023-11-16T21:52:34.648" v="1373" actId="1076"/>
          <ac:spMkLst>
            <pc:docMk/>
            <pc:sldMk cId="493266823" sldId="263"/>
            <ac:spMk id="8" creationId="{C58ECF81-3E82-7565-01E4-4B8AFAD98A91}"/>
          </ac:spMkLst>
        </pc:spChg>
        <pc:spChg chg="add del mod">
          <ac:chgData name="Мария Дральнова" userId="6b1cfce27467d705" providerId="LiveId" clId="{9C210668-BFF9-4A43-9A02-CC5EEE76685C}" dt="2023-11-16T21:52:47.751" v="1376" actId="1076"/>
          <ac:spMkLst>
            <pc:docMk/>
            <pc:sldMk cId="493266823" sldId="263"/>
            <ac:spMk id="9" creationId="{03582281-C1D7-EDF7-EEC8-E9B76D3EBFBD}"/>
          </ac:spMkLst>
        </pc:spChg>
        <pc:spChg chg="add del mod">
          <ac:chgData name="Мария Дральнова" userId="6b1cfce27467d705" providerId="LiveId" clId="{9C210668-BFF9-4A43-9A02-CC5EEE76685C}" dt="2023-11-16T21:53:13.325" v="1378" actId="1076"/>
          <ac:spMkLst>
            <pc:docMk/>
            <pc:sldMk cId="493266823" sldId="263"/>
            <ac:spMk id="10" creationId="{49AEF1BA-924E-E434-CD7C-2DBD174890B3}"/>
          </ac:spMkLst>
        </pc:spChg>
        <pc:spChg chg="add del mod">
          <ac:chgData name="Мария Дральнова" userId="6b1cfce27467d705" providerId="LiveId" clId="{9C210668-BFF9-4A43-9A02-CC5EEE76685C}" dt="2023-11-16T21:53:05.635" v="1377" actId="1076"/>
          <ac:spMkLst>
            <pc:docMk/>
            <pc:sldMk cId="493266823" sldId="263"/>
            <ac:spMk id="11" creationId="{D3126F75-B207-3639-183E-3E30A76FEC1F}"/>
          </ac:spMkLst>
        </pc:spChg>
        <pc:spChg chg="add mod">
          <ac:chgData name="Мария Дральнова" userId="6b1cfce27467d705" providerId="LiveId" clId="{9C210668-BFF9-4A43-9A02-CC5EEE76685C}" dt="2023-11-12T14:27:43.923" v="467" actId="1582"/>
          <ac:spMkLst>
            <pc:docMk/>
            <pc:sldMk cId="493266823" sldId="263"/>
            <ac:spMk id="14" creationId="{56518309-91E1-0DD7-8E73-73BD3701959A}"/>
          </ac:spMkLst>
        </pc:spChg>
        <pc:spChg chg="add mod">
          <ac:chgData name="Мария Дральнова" userId="6b1cfce27467d705" providerId="LiveId" clId="{9C210668-BFF9-4A43-9A02-CC5EEE76685C}" dt="2023-11-12T14:27:54.436" v="468" actId="1582"/>
          <ac:spMkLst>
            <pc:docMk/>
            <pc:sldMk cId="493266823" sldId="263"/>
            <ac:spMk id="15" creationId="{004079C2-F545-E178-3A3C-670E66E3D8D7}"/>
          </ac:spMkLst>
        </pc:spChg>
        <pc:spChg chg="add mod">
          <ac:chgData name="Мария Дральнова" userId="6b1cfce27467d705" providerId="LiveId" clId="{9C210668-BFF9-4A43-9A02-CC5EEE76685C}" dt="2023-11-12T14:27:04.352" v="462" actId="1076"/>
          <ac:spMkLst>
            <pc:docMk/>
            <pc:sldMk cId="493266823" sldId="263"/>
            <ac:spMk id="16" creationId="{E8700820-A43A-8FE7-EBE6-F11C5FFDB46F}"/>
          </ac:spMkLst>
        </pc:spChg>
        <pc:graphicFrameChg chg="add mod">
          <ac:chgData name="Мария Дральнова" userId="6b1cfce27467d705" providerId="LiveId" clId="{9C210668-BFF9-4A43-9A02-CC5EEE76685C}" dt="2023-11-16T21:53:38.985" v="1382" actId="1076"/>
          <ac:graphicFrameMkLst>
            <pc:docMk/>
            <pc:sldMk cId="493266823" sldId="263"/>
            <ac:graphicFrameMk id="13" creationId="{1B975B2A-01E1-65B6-0188-EDABA826313E}"/>
          </ac:graphicFrameMkLst>
        </pc:graphicFrameChg>
        <pc:picChg chg="add del mod">
          <ac:chgData name="Мария Дральнова" userId="6b1cfce27467d705" providerId="LiveId" clId="{9C210668-BFF9-4A43-9A02-CC5EEE76685C}" dt="2023-11-12T14:25:22.257" v="440" actId="12084"/>
          <ac:picMkLst>
            <pc:docMk/>
            <pc:sldMk cId="493266823" sldId="263"/>
            <ac:picMk id="12" creationId="{848C5027-2AB2-D1B7-EA3B-2C9A4A2F0633}"/>
          </ac:picMkLst>
        </pc:picChg>
        <pc:cxnChg chg="add mod">
          <ac:chgData name="Мария Дральнова" userId="6b1cfce27467d705" providerId="LiveId" clId="{9C210668-BFF9-4A43-9A02-CC5EEE76685C}" dt="2023-11-16T21:53:32.771" v="1381" actId="1076"/>
          <ac:cxnSpMkLst>
            <pc:docMk/>
            <pc:sldMk cId="493266823" sldId="263"/>
            <ac:cxnSpMk id="18" creationId="{1B520C95-1C56-5AC4-21C1-6C178F6E408F}"/>
          </ac:cxnSpMkLst>
        </pc:cxnChg>
        <pc:cxnChg chg="add mod">
          <ac:chgData name="Мария Дральнова" userId="6b1cfce27467d705" providerId="LiveId" clId="{9C210668-BFF9-4A43-9A02-CC5EEE76685C}" dt="2023-11-16T21:53:28.668" v="1380" actId="1076"/>
          <ac:cxnSpMkLst>
            <pc:docMk/>
            <pc:sldMk cId="493266823" sldId="263"/>
            <ac:cxnSpMk id="20" creationId="{052A474B-B8BC-B009-E9BE-85342D66F916}"/>
          </ac:cxnSpMkLst>
        </pc:cxnChg>
        <pc:cxnChg chg="add mod">
          <ac:chgData name="Мария Дральнова" userId="6b1cfce27467d705" providerId="LiveId" clId="{9C210668-BFF9-4A43-9A02-CC5EEE76685C}" dt="2023-11-16T21:53:23.046" v="1379" actId="1076"/>
          <ac:cxnSpMkLst>
            <pc:docMk/>
            <pc:sldMk cId="493266823" sldId="263"/>
            <ac:cxnSpMk id="22" creationId="{C7D4C9D6-5B5F-0A8C-0AF4-A36AE26575A7}"/>
          </ac:cxnSpMkLst>
        </pc:cxnChg>
        <pc:cxnChg chg="add mod">
          <ac:chgData name="Мария Дральнова" userId="6b1cfce27467d705" providerId="LiveId" clId="{9C210668-BFF9-4A43-9A02-CC5EEE76685C}" dt="2023-11-16T21:53:23.046" v="1379" actId="1076"/>
          <ac:cxnSpMkLst>
            <pc:docMk/>
            <pc:sldMk cId="493266823" sldId="263"/>
            <ac:cxnSpMk id="24" creationId="{9B96086F-2998-38B1-274F-1010F0D06133}"/>
          </ac:cxnSpMkLst>
        </pc:cxnChg>
      </pc:sldChg>
      <pc:sldChg chg="addSp delSp modSp mod">
        <pc:chgData name="Мария Дральнова" userId="6b1cfce27467d705" providerId="LiveId" clId="{9C210668-BFF9-4A43-9A02-CC5EEE76685C}" dt="2023-11-12T18:19:20.979" v="1191" actId="1076"/>
        <pc:sldMkLst>
          <pc:docMk/>
          <pc:sldMk cId="2260174528" sldId="264"/>
        </pc:sldMkLst>
        <pc:spChg chg="mod">
          <ac:chgData name="Мария Дральнова" userId="6b1cfce27467d705" providerId="LiveId" clId="{9C210668-BFF9-4A43-9A02-CC5EEE76685C}" dt="2023-11-12T18:18:59.880" v="1186" actId="1076"/>
          <ac:spMkLst>
            <pc:docMk/>
            <pc:sldMk cId="2260174528" sldId="264"/>
            <ac:spMk id="5" creationId="{E3B93065-9FA7-803D-5D63-73B5C5426B2A}"/>
          </ac:spMkLst>
        </pc:spChg>
        <pc:spChg chg="mod">
          <ac:chgData name="Мария Дральнова" userId="6b1cfce27467d705" providerId="LiveId" clId="{9C210668-BFF9-4A43-9A02-CC5EEE76685C}" dt="2023-11-12T18:18:12.555" v="1172" actId="1076"/>
          <ac:spMkLst>
            <pc:docMk/>
            <pc:sldMk cId="2260174528" sldId="264"/>
            <ac:spMk id="21" creationId="{D0E0F3E9-0C7D-6D70-CD68-10902F3C6260}"/>
          </ac:spMkLst>
        </pc:spChg>
        <pc:graphicFrameChg chg="add mod">
          <ac:chgData name="Мария Дральнова" userId="6b1cfce27467d705" providerId="LiveId" clId="{9C210668-BFF9-4A43-9A02-CC5EEE76685C}" dt="2023-11-12T18:18:39.375" v="1180" actId="1076"/>
          <ac:graphicFrameMkLst>
            <pc:docMk/>
            <pc:sldMk cId="2260174528" sldId="264"/>
            <ac:graphicFrameMk id="11" creationId="{E9EEA431-095C-DFAD-EF56-E2EF1347F2B0}"/>
          </ac:graphicFrameMkLst>
        </pc:graphicFrameChg>
        <pc:graphicFrameChg chg="add mod">
          <ac:chgData name="Мария Дральнова" userId="6b1cfce27467d705" providerId="LiveId" clId="{9C210668-BFF9-4A43-9A02-CC5EEE76685C}" dt="2023-11-12T18:19:20.979" v="1191" actId="1076"/>
          <ac:graphicFrameMkLst>
            <pc:docMk/>
            <pc:sldMk cId="2260174528" sldId="264"/>
            <ac:graphicFrameMk id="14" creationId="{380BAE5A-0C6D-39F6-1D51-5BA9377E57F7}"/>
          </ac:graphicFrameMkLst>
        </pc:graphicFrameChg>
        <pc:graphicFrameChg chg="del mod">
          <ac:chgData name="Мария Дральнова" userId="6b1cfce27467d705" providerId="LiveId" clId="{9C210668-BFF9-4A43-9A02-CC5EEE76685C}" dt="2023-11-12T18:15:17.188" v="1131" actId="478"/>
          <ac:graphicFrameMkLst>
            <pc:docMk/>
            <pc:sldMk cId="2260174528" sldId="264"/>
            <ac:graphicFrameMk id="20" creationId="{A8B7A1C6-CFFD-3A4B-05E8-AB581C24C93A}"/>
          </ac:graphicFrameMkLst>
        </pc:graphicFrameChg>
        <pc:picChg chg="add del mod">
          <ac:chgData name="Мария Дральнова" userId="6b1cfce27467d705" providerId="LiveId" clId="{9C210668-BFF9-4A43-9A02-CC5EEE76685C}" dt="2023-11-12T18:15:34.364" v="1133" actId="478"/>
          <ac:picMkLst>
            <pc:docMk/>
            <pc:sldMk cId="2260174528" sldId="264"/>
            <ac:picMk id="8" creationId="{81732E3A-4BB1-3273-76E9-0A793CA4D727}"/>
          </ac:picMkLst>
        </pc:picChg>
        <pc:picChg chg="add del mod">
          <ac:chgData name="Мария Дральнова" userId="6b1cfce27467d705" providerId="LiveId" clId="{9C210668-BFF9-4A43-9A02-CC5EEE76685C}" dt="2023-11-12T18:15:51.695" v="1136" actId="12084"/>
          <ac:picMkLst>
            <pc:docMk/>
            <pc:sldMk cId="2260174528" sldId="264"/>
            <ac:picMk id="10" creationId="{50C5BBC4-B972-50AB-82F9-55FA4600756A}"/>
          </ac:picMkLst>
        </pc:picChg>
        <pc:picChg chg="add del mod">
          <ac:chgData name="Мария Дральнова" userId="6b1cfce27467d705" providerId="LiveId" clId="{9C210668-BFF9-4A43-9A02-CC5EEE76685C}" dt="2023-11-12T18:17:36.888" v="1155" actId="12084"/>
          <ac:picMkLst>
            <pc:docMk/>
            <pc:sldMk cId="2260174528" sldId="264"/>
            <ac:picMk id="13" creationId="{C6254768-3F6B-743C-BD96-49F9BFB2D197}"/>
          </ac:picMkLst>
        </pc:picChg>
      </pc:sldChg>
      <pc:sldChg chg="addSp delSp modSp mod">
        <pc:chgData name="Мария Дральнова" userId="6b1cfce27467d705" providerId="LiveId" clId="{9C210668-BFF9-4A43-9A02-CC5EEE76685C}" dt="2023-11-16T22:31:13.952" v="1706" actId="20577"/>
        <pc:sldMkLst>
          <pc:docMk/>
          <pc:sldMk cId="2515197896" sldId="265"/>
        </pc:sldMkLst>
        <pc:spChg chg="mod">
          <ac:chgData name="Мария Дральнова" userId="6b1cfce27467d705" providerId="LiveId" clId="{9C210668-BFF9-4A43-9A02-CC5EEE76685C}" dt="2023-11-16T22:31:13.952" v="1706" actId="20577"/>
          <ac:spMkLst>
            <pc:docMk/>
            <pc:sldMk cId="2515197896" sldId="265"/>
            <ac:spMk id="2" creationId="{55B3F8D0-6683-B56B-806E-7B66010D4BC3}"/>
          </ac:spMkLst>
        </pc:spChg>
        <pc:spChg chg="add mod">
          <ac:chgData name="Мария Дральнова" userId="6b1cfce27467d705" providerId="LiveId" clId="{9C210668-BFF9-4A43-9A02-CC5EEE76685C}" dt="2023-11-12T18:21:28.789" v="1225" actId="1076"/>
          <ac:spMkLst>
            <pc:docMk/>
            <pc:sldMk cId="2515197896" sldId="265"/>
            <ac:spMk id="3" creationId="{5EB44078-0730-018C-AF23-978F70EF0377}"/>
          </ac:spMkLst>
        </pc:spChg>
        <pc:spChg chg="add mod">
          <ac:chgData name="Мария Дральнова" userId="6b1cfce27467d705" providerId="LiveId" clId="{9C210668-BFF9-4A43-9A02-CC5EEE76685C}" dt="2023-11-12T14:52:45.866" v="828" actId="1076"/>
          <ac:spMkLst>
            <pc:docMk/>
            <pc:sldMk cId="2515197896" sldId="265"/>
            <ac:spMk id="5" creationId="{5D17D77A-9AEA-1978-7A19-3522F90564FD}"/>
          </ac:spMkLst>
        </pc:spChg>
        <pc:spChg chg="add del mod">
          <ac:chgData name="Мария Дральнова" userId="6b1cfce27467d705" providerId="LiveId" clId="{9C210668-BFF9-4A43-9A02-CC5EEE76685C}" dt="2023-11-12T14:39:54.068" v="633" actId="478"/>
          <ac:spMkLst>
            <pc:docMk/>
            <pc:sldMk cId="2515197896" sldId="265"/>
            <ac:spMk id="7" creationId="{3A7E226F-07C9-FC7C-2E4A-C40D5103746B}"/>
          </ac:spMkLst>
        </pc:spChg>
        <pc:spChg chg="add mod">
          <ac:chgData name="Мария Дральнова" userId="6b1cfce27467d705" providerId="LiveId" clId="{9C210668-BFF9-4A43-9A02-CC5EEE76685C}" dt="2023-11-12T14:52:30.787" v="826" actId="1076"/>
          <ac:spMkLst>
            <pc:docMk/>
            <pc:sldMk cId="2515197896" sldId="265"/>
            <ac:spMk id="8" creationId="{F88A5671-E1C0-B6FD-B3A2-1D9F17135588}"/>
          </ac:spMkLst>
        </pc:spChg>
        <pc:spChg chg="add mod">
          <ac:chgData name="Мария Дральнова" userId="6b1cfce27467d705" providerId="LiveId" clId="{9C210668-BFF9-4A43-9A02-CC5EEE76685C}" dt="2023-11-12T14:44:11.548" v="718" actId="164"/>
          <ac:spMkLst>
            <pc:docMk/>
            <pc:sldMk cId="2515197896" sldId="265"/>
            <ac:spMk id="9" creationId="{16D1B8D9-D762-3C08-4656-3E0A91AFA3CA}"/>
          </ac:spMkLst>
        </pc:spChg>
        <pc:spChg chg="add mod">
          <ac:chgData name="Мария Дральнова" userId="6b1cfce27467d705" providerId="LiveId" clId="{9C210668-BFF9-4A43-9A02-CC5EEE76685C}" dt="2023-11-12T14:44:16.348" v="719" actId="164"/>
          <ac:spMkLst>
            <pc:docMk/>
            <pc:sldMk cId="2515197896" sldId="265"/>
            <ac:spMk id="10" creationId="{702A23E1-2015-DA23-3E8C-09CF8413DE62}"/>
          </ac:spMkLst>
        </pc:spChg>
        <pc:spChg chg="add mod">
          <ac:chgData name="Мария Дральнова" userId="6b1cfce27467d705" providerId="LiveId" clId="{9C210668-BFF9-4A43-9A02-CC5EEE76685C}" dt="2023-11-12T14:44:11.548" v="718" actId="164"/>
          <ac:spMkLst>
            <pc:docMk/>
            <pc:sldMk cId="2515197896" sldId="265"/>
            <ac:spMk id="12" creationId="{4F482E56-CD9E-276A-6B25-4C24B60352A6}"/>
          </ac:spMkLst>
        </pc:spChg>
        <pc:spChg chg="add mod">
          <ac:chgData name="Мария Дральнова" userId="6b1cfce27467d705" providerId="LiveId" clId="{9C210668-BFF9-4A43-9A02-CC5EEE76685C}" dt="2023-11-12T14:44:16.348" v="719" actId="164"/>
          <ac:spMkLst>
            <pc:docMk/>
            <pc:sldMk cId="2515197896" sldId="265"/>
            <ac:spMk id="14" creationId="{D294D55E-23EB-C12C-B294-D3B2B74EE0BD}"/>
          </ac:spMkLst>
        </pc:spChg>
        <pc:spChg chg="add mod">
          <ac:chgData name="Мария Дральнова" userId="6b1cfce27467d705" providerId="LiveId" clId="{9C210668-BFF9-4A43-9A02-CC5EEE76685C}" dt="2023-11-12T18:11:36.735" v="1129" actId="14100"/>
          <ac:spMkLst>
            <pc:docMk/>
            <pc:sldMk cId="2515197896" sldId="265"/>
            <ac:spMk id="19" creationId="{5F54B601-C69E-F83A-A2F9-DC9B69E972DD}"/>
          </ac:spMkLst>
        </pc:spChg>
        <pc:spChg chg="add del">
          <ac:chgData name="Мария Дральнова" userId="6b1cfce27467d705" providerId="LiveId" clId="{9C210668-BFF9-4A43-9A02-CC5EEE76685C}" dt="2023-11-12T14:49:16.590" v="752" actId="478"/>
          <ac:spMkLst>
            <pc:docMk/>
            <pc:sldMk cId="2515197896" sldId="265"/>
            <ac:spMk id="23" creationId="{D658C099-8F05-DF3F-9C88-3F966C3D9CDB}"/>
          </ac:spMkLst>
        </pc:spChg>
        <pc:spChg chg="mod topLvl">
          <ac:chgData name="Мария Дральнова" userId="6b1cfce27467d705" providerId="LiveId" clId="{9C210668-BFF9-4A43-9A02-CC5EEE76685C}" dt="2023-11-12T14:50:45.856" v="786" actId="164"/>
          <ac:spMkLst>
            <pc:docMk/>
            <pc:sldMk cId="2515197896" sldId="265"/>
            <ac:spMk id="25" creationId="{271FD0E7-7E49-6FB3-510E-EB154D32337D}"/>
          </ac:spMkLst>
        </pc:spChg>
        <pc:spChg chg="del mod topLvl">
          <ac:chgData name="Мария Дральнова" userId="6b1cfce27467d705" providerId="LiveId" clId="{9C210668-BFF9-4A43-9A02-CC5EEE76685C}" dt="2023-11-12T14:49:27.707" v="756" actId="478"/>
          <ac:spMkLst>
            <pc:docMk/>
            <pc:sldMk cId="2515197896" sldId="265"/>
            <ac:spMk id="26" creationId="{6D6F8380-CE69-0415-075F-12F99BDDC912}"/>
          </ac:spMkLst>
        </pc:spChg>
        <pc:spChg chg="mod">
          <ac:chgData name="Мария Дральнова" userId="6b1cfce27467d705" providerId="LiveId" clId="{9C210668-BFF9-4A43-9A02-CC5EEE76685C}" dt="2023-11-12T14:49:24.680" v="755"/>
          <ac:spMkLst>
            <pc:docMk/>
            <pc:sldMk cId="2515197896" sldId="265"/>
            <ac:spMk id="28" creationId="{ECE0ACBA-F85A-765A-2ACE-3A2C8507EFD8}"/>
          </ac:spMkLst>
        </pc:spChg>
        <pc:spChg chg="mod">
          <ac:chgData name="Мария Дральнова" userId="6b1cfce27467d705" providerId="LiveId" clId="{9C210668-BFF9-4A43-9A02-CC5EEE76685C}" dt="2023-11-12T14:49:24.680" v="755"/>
          <ac:spMkLst>
            <pc:docMk/>
            <pc:sldMk cId="2515197896" sldId="265"/>
            <ac:spMk id="29" creationId="{A6F0DF00-AD79-36F1-78BF-E53BE5E5A5BF}"/>
          </ac:spMkLst>
        </pc:spChg>
        <pc:spChg chg="add mod">
          <ac:chgData name="Мария Дральнова" userId="6b1cfce27467d705" providerId="LiveId" clId="{9C210668-BFF9-4A43-9A02-CC5EEE76685C}" dt="2023-11-12T14:50:54.366" v="787" actId="164"/>
          <ac:spMkLst>
            <pc:docMk/>
            <pc:sldMk cId="2515197896" sldId="265"/>
            <ac:spMk id="30" creationId="{6A38A38D-FE6C-A634-B37B-6E682D8CE7FB}"/>
          </ac:spMkLst>
        </pc:spChg>
        <pc:spChg chg="add mod">
          <ac:chgData name="Мария Дральнова" userId="6b1cfce27467d705" providerId="LiveId" clId="{9C210668-BFF9-4A43-9A02-CC5EEE76685C}" dt="2023-11-12T14:50:54.366" v="787" actId="164"/>
          <ac:spMkLst>
            <pc:docMk/>
            <pc:sldMk cId="2515197896" sldId="265"/>
            <ac:spMk id="31" creationId="{BCB66679-B4CC-4AD3-FA2F-83C2BD70815E}"/>
          </ac:spMkLst>
        </pc:spChg>
        <pc:spChg chg="add mod">
          <ac:chgData name="Мария Дральнова" userId="6b1cfce27467d705" providerId="LiveId" clId="{9C210668-BFF9-4A43-9A02-CC5EEE76685C}" dt="2023-11-12T14:50:45.856" v="786" actId="164"/>
          <ac:spMkLst>
            <pc:docMk/>
            <pc:sldMk cId="2515197896" sldId="265"/>
            <ac:spMk id="32" creationId="{330C6F7D-63DA-414D-4DA1-12AB73D3326C}"/>
          </ac:spMkLst>
        </pc:spChg>
        <pc:spChg chg="add mod">
          <ac:chgData name="Мария Дральнова" userId="6b1cfce27467d705" providerId="LiveId" clId="{9C210668-BFF9-4A43-9A02-CC5EEE76685C}" dt="2023-11-12T14:53:13.852" v="831" actId="1076"/>
          <ac:spMkLst>
            <pc:docMk/>
            <pc:sldMk cId="2515197896" sldId="265"/>
            <ac:spMk id="35" creationId="{7A9976AB-D7AF-7530-EB16-093307344CF2}"/>
          </ac:spMkLst>
        </pc:spChg>
        <pc:spChg chg="add mod">
          <ac:chgData name="Мария Дральнова" userId="6b1cfce27467d705" providerId="LiveId" clId="{9C210668-BFF9-4A43-9A02-CC5EEE76685C}" dt="2023-11-12T14:52:30.787" v="826" actId="1076"/>
          <ac:spMkLst>
            <pc:docMk/>
            <pc:sldMk cId="2515197896" sldId="265"/>
            <ac:spMk id="36" creationId="{4855411A-F46D-0205-7580-06B53C80B21E}"/>
          </ac:spMkLst>
        </pc:spChg>
        <pc:grpChg chg="add mod">
          <ac:chgData name="Мария Дральнова" userId="6b1cfce27467d705" providerId="LiveId" clId="{9C210668-BFF9-4A43-9A02-CC5EEE76685C}" dt="2023-11-12T14:52:38.067" v="827" actId="1076"/>
          <ac:grpSpMkLst>
            <pc:docMk/>
            <pc:sldMk cId="2515197896" sldId="265"/>
            <ac:grpSpMk id="15" creationId="{E8AD0884-EF93-BBAF-D5CB-DE6B938247F1}"/>
          </ac:grpSpMkLst>
        </pc:grpChg>
        <pc:grpChg chg="add mod">
          <ac:chgData name="Мария Дральнова" userId="6b1cfce27467d705" providerId="LiveId" clId="{9C210668-BFF9-4A43-9A02-CC5EEE76685C}" dt="2023-11-12T14:52:30.787" v="826" actId="1076"/>
          <ac:grpSpMkLst>
            <pc:docMk/>
            <pc:sldMk cId="2515197896" sldId="265"/>
            <ac:grpSpMk id="16" creationId="{A41C13F7-631A-79ED-41C9-4A8E92AC8403}"/>
          </ac:grpSpMkLst>
        </pc:grpChg>
        <pc:grpChg chg="add del mod">
          <ac:chgData name="Мария Дральнова" userId="6b1cfce27467d705" providerId="LiveId" clId="{9C210668-BFF9-4A43-9A02-CC5EEE76685C}" dt="2023-11-12T14:49:27.707" v="756" actId="478"/>
          <ac:grpSpMkLst>
            <pc:docMk/>
            <pc:sldMk cId="2515197896" sldId="265"/>
            <ac:grpSpMk id="24" creationId="{AAAE4A7E-6D1C-14FF-DB1C-06813CD171A8}"/>
          </ac:grpSpMkLst>
        </pc:grpChg>
        <pc:grpChg chg="add del mod">
          <ac:chgData name="Мария Дральнова" userId="6b1cfce27467d705" providerId="LiveId" clId="{9C210668-BFF9-4A43-9A02-CC5EEE76685C}" dt="2023-11-12T14:49:41.986" v="760" actId="478"/>
          <ac:grpSpMkLst>
            <pc:docMk/>
            <pc:sldMk cId="2515197896" sldId="265"/>
            <ac:grpSpMk id="27" creationId="{3DE2B6D4-3C63-CBB8-7934-1C4549770A40}"/>
          </ac:grpSpMkLst>
        </pc:grpChg>
        <pc:grpChg chg="add mod">
          <ac:chgData name="Мария Дральнова" userId="6b1cfce27467d705" providerId="LiveId" clId="{9C210668-BFF9-4A43-9A02-CC5EEE76685C}" dt="2023-11-12T14:52:30.787" v="826" actId="1076"/>
          <ac:grpSpMkLst>
            <pc:docMk/>
            <pc:sldMk cId="2515197896" sldId="265"/>
            <ac:grpSpMk id="33" creationId="{174BA579-D6A2-B3B2-3557-9501BF502794}"/>
          </ac:grpSpMkLst>
        </pc:grpChg>
        <pc:grpChg chg="add mod">
          <ac:chgData name="Мария Дральнова" userId="6b1cfce27467d705" providerId="LiveId" clId="{9C210668-BFF9-4A43-9A02-CC5EEE76685C}" dt="2023-11-12T14:53:07.534" v="830" actId="1076"/>
          <ac:grpSpMkLst>
            <pc:docMk/>
            <pc:sldMk cId="2515197896" sldId="265"/>
            <ac:grpSpMk id="34" creationId="{737ED1EE-10CD-2168-87F7-8D9A7C45F0EE}"/>
          </ac:grpSpMkLst>
        </pc:grpChg>
        <pc:cxnChg chg="add mod">
          <ac:chgData name="Мария Дральнова" userId="6b1cfce27467d705" providerId="LiveId" clId="{9C210668-BFF9-4A43-9A02-CC5EEE76685C}" dt="2023-11-12T14:53:23.842" v="832" actId="1076"/>
          <ac:cxnSpMkLst>
            <pc:docMk/>
            <pc:sldMk cId="2515197896" sldId="265"/>
            <ac:cxnSpMk id="18" creationId="{D10EDC39-43DA-FEC1-F13D-9A4A4DBB84AC}"/>
          </ac:cxnSpMkLst>
        </pc:cxnChg>
        <pc:cxnChg chg="add mod">
          <ac:chgData name="Мария Дральнова" userId="6b1cfce27467d705" providerId="LiveId" clId="{9C210668-BFF9-4A43-9A02-CC5EEE76685C}" dt="2023-11-12T14:52:30.787" v="826" actId="1076"/>
          <ac:cxnSpMkLst>
            <pc:docMk/>
            <pc:sldMk cId="2515197896" sldId="265"/>
            <ac:cxnSpMk id="21" creationId="{840C2286-11C5-DFB5-55C4-59E20ABD63BD}"/>
          </ac:cxnSpMkLst>
        </pc:cxnChg>
      </pc:sldChg>
      <pc:sldChg chg="modSp mod">
        <pc:chgData name="Мария Дральнова" userId="6b1cfce27467d705" providerId="LiveId" clId="{9C210668-BFF9-4A43-9A02-CC5EEE76685C}" dt="2023-11-16T21:54:41.048" v="1383" actId="20577"/>
        <pc:sldMkLst>
          <pc:docMk/>
          <pc:sldMk cId="1224242120" sldId="267"/>
        </pc:sldMkLst>
        <pc:spChg chg="mod">
          <ac:chgData name="Мария Дральнова" userId="6b1cfce27467d705" providerId="LiveId" clId="{9C210668-BFF9-4A43-9A02-CC5EEE76685C}" dt="2023-11-16T21:54:41.048" v="1383" actId="20577"/>
          <ac:spMkLst>
            <pc:docMk/>
            <pc:sldMk cId="1224242120" sldId="267"/>
            <ac:spMk id="2" creationId="{A41427D5-26D0-9B77-DE7E-948FB33C2F56}"/>
          </ac:spMkLst>
        </pc:spChg>
      </pc:sldChg>
      <pc:sldChg chg="addSp delSp modSp mod">
        <pc:chgData name="Мария Дральнова" userId="6b1cfce27467d705" providerId="LiveId" clId="{9C210668-BFF9-4A43-9A02-CC5EEE76685C}" dt="2023-11-17T18:42:21.215" v="1714" actId="1076"/>
        <pc:sldMkLst>
          <pc:docMk/>
          <pc:sldMk cId="3680793524" sldId="268"/>
        </pc:sldMkLst>
        <pc:spChg chg="mod">
          <ac:chgData name="Мария Дральнова" userId="6b1cfce27467d705" providerId="LiveId" clId="{9C210668-BFF9-4A43-9A02-CC5EEE76685C}" dt="2023-11-16T22:32:02.374" v="1707" actId="1076"/>
          <ac:spMkLst>
            <pc:docMk/>
            <pc:sldMk cId="3680793524" sldId="268"/>
            <ac:spMk id="2" creationId="{8598C721-9E77-97ED-5E1A-BE4CA545AC34}"/>
          </ac:spMkLst>
        </pc:spChg>
        <pc:grpChg chg="add mod">
          <ac:chgData name="Мария Дральнова" userId="6b1cfce27467d705" providerId="LiveId" clId="{9C210668-BFF9-4A43-9A02-CC5EEE76685C}" dt="2023-11-17T18:42:21.215" v="1714" actId="1076"/>
          <ac:grpSpMkLst>
            <pc:docMk/>
            <pc:sldMk cId="3680793524" sldId="268"/>
            <ac:grpSpMk id="3" creationId="{1D7BCDD2-E57D-FA3F-B564-9E5B31D1BC19}"/>
          </ac:grpSpMkLst>
        </pc:grpChg>
        <pc:grpChg chg="add del mod">
          <ac:chgData name="Мария Дральнова" userId="6b1cfce27467d705" providerId="LiveId" clId="{9C210668-BFF9-4A43-9A02-CC5EEE76685C}" dt="2023-11-14T19:44:56.769" v="1305"/>
          <ac:grpSpMkLst>
            <pc:docMk/>
            <pc:sldMk cId="3680793524" sldId="268"/>
            <ac:grpSpMk id="3" creationId="{E850CF95-8A31-E4BB-4D2E-3E6378FA491B}"/>
          </ac:grpSpMkLst>
        </pc:grpChg>
        <pc:grpChg chg="mod">
          <ac:chgData name="Мария Дральнова" userId="6b1cfce27467d705" providerId="LiveId" clId="{9C210668-BFF9-4A43-9A02-CC5EEE76685C}" dt="2023-11-16T22:06:05.531" v="1513"/>
          <ac:grpSpMkLst>
            <pc:docMk/>
            <pc:sldMk cId="3680793524" sldId="268"/>
            <ac:grpSpMk id="11" creationId="{DF7C4352-6840-B7EA-1B4A-731C42392129}"/>
          </ac:grpSpMkLst>
        </pc:grpChg>
        <pc:grpChg chg="mod">
          <ac:chgData name="Мария Дральнова" userId="6b1cfce27467d705" providerId="LiveId" clId="{9C210668-BFF9-4A43-9A02-CC5EEE76685C}" dt="2023-11-14T19:44:35.031" v="1270"/>
          <ac:grpSpMkLst>
            <pc:docMk/>
            <pc:sldMk cId="3680793524" sldId="268"/>
            <ac:grpSpMk id="14" creationId="{3A5FA32E-6298-9126-0659-87170A631BF0}"/>
          </ac:grpSpMkLst>
        </pc:grpChg>
        <pc:picChg chg="mod ord">
          <ac:chgData name="Мария Дральнова" userId="6b1cfce27467d705" providerId="LiveId" clId="{9C210668-BFF9-4A43-9A02-CC5EEE76685C}" dt="2023-11-14T19:44:56.596" v="1304" actId="167"/>
          <ac:picMkLst>
            <pc:docMk/>
            <pc:sldMk cId="3680793524" sldId="268"/>
            <ac:picMk id="4" creationId="{1DF5762D-618D-816C-4667-0BEF8E3AC9FA}"/>
          </ac:picMkLst>
        </pc:picChg>
        <pc:picChg chg="mod">
          <ac:chgData name="Мария Дральнова" userId="6b1cfce27467d705" providerId="LiveId" clId="{9C210668-BFF9-4A43-9A02-CC5EEE76685C}" dt="2023-11-16T22:06:05.531" v="1513"/>
          <ac:picMkLst>
            <pc:docMk/>
            <pc:sldMk cId="3680793524" sldId="268"/>
            <ac:picMk id="4" creationId="{889830C5-DCE2-C1C9-A32C-7FFCC3380700}"/>
          </ac:picMkLst>
        </pc:picChg>
        <pc:picChg chg="mod">
          <ac:chgData name="Мария Дральнова" userId="6b1cfce27467d705" providerId="LiveId" clId="{9C210668-BFF9-4A43-9A02-CC5EEE76685C}" dt="2023-11-16T22:06:05.531" v="1513"/>
          <ac:picMkLst>
            <pc:docMk/>
            <pc:sldMk cId="3680793524" sldId="268"/>
            <ac:picMk id="5" creationId="{52EE0980-4A4A-929A-B529-DE3750063765}"/>
          </ac:picMkLst>
        </pc:picChg>
        <pc:picChg chg="mod">
          <ac:chgData name="Мария Дральнова" userId="6b1cfce27467d705" providerId="LiveId" clId="{9C210668-BFF9-4A43-9A02-CC5EEE76685C}" dt="2023-11-14T19:44:35.031" v="1270"/>
          <ac:picMkLst>
            <pc:docMk/>
            <pc:sldMk cId="3680793524" sldId="268"/>
            <ac:picMk id="5" creationId="{E4BB0DE4-CE42-4C9C-A855-554B2347A583}"/>
          </ac:picMkLst>
        </pc:picChg>
        <pc:picChg chg="mod">
          <ac:chgData name="Мария Дральнова" userId="6b1cfce27467d705" providerId="LiveId" clId="{9C210668-BFF9-4A43-9A02-CC5EEE76685C}" dt="2023-11-14T19:44:35.031" v="1270"/>
          <ac:picMkLst>
            <pc:docMk/>
            <pc:sldMk cId="3680793524" sldId="268"/>
            <ac:picMk id="7" creationId="{10CBEEC8-B55C-A123-A91F-BFDB9C7A044B}"/>
          </ac:picMkLst>
        </pc:picChg>
        <pc:picChg chg="mod">
          <ac:chgData name="Мария Дральнова" userId="6b1cfce27467d705" providerId="LiveId" clId="{9C210668-BFF9-4A43-9A02-CC5EEE76685C}" dt="2023-11-16T22:06:05.531" v="1513"/>
          <ac:picMkLst>
            <pc:docMk/>
            <pc:sldMk cId="3680793524" sldId="268"/>
            <ac:picMk id="7" creationId="{22C6180B-B08E-E674-CC87-964E2E012499}"/>
          </ac:picMkLst>
        </pc:picChg>
        <pc:picChg chg="mod">
          <ac:chgData name="Мария Дральнова" userId="6b1cfce27467d705" providerId="LiveId" clId="{9C210668-BFF9-4A43-9A02-CC5EEE76685C}" dt="2023-11-14T19:44:35.031" v="1270"/>
          <ac:picMkLst>
            <pc:docMk/>
            <pc:sldMk cId="3680793524" sldId="268"/>
            <ac:picMk id="9" creationId="{6354521F-E2CC-808D-5465-3DACBE6DA09D}"/>
          </ac:picMkLst>
        </pc:picChg>
        <pc:picChg chg="mod">
          <ac:chgData name="Мария Дральнова" userId="6b1cfce27467d705" providerId="LiveId" clId="{9C210668-BFF9-4A43-9A02-CC5EEE76685C}" dt="2023-11-16T22:06:05.531" v="1513"/>
          <ac:picMkLst>
            <pc:docMk/>
            <pc:sldMk cId="3680793524" sldId="268"/>
            <ac:picMk id="9" creationId="{91A6BFCE-9D70-FA83-1536-9F75D8825E65}"/>
          </ac:picMkLst>
        </pc:picChg>
        <pc:picChg chg="mod">
          <ac:chgData name="Мария Дральнова" userId="6b1cfce27467d705" providerId="LiveId" clId="{9C210668-BFF9-4A43-9A02-CC5EEE76685C}" dt="2023-11-14T19:44:35.031" v="1270"/>
          <ac:picMkLst>
            <pc:docMk/>
            <pc:sldMk cId="3680793524" sldId="268"/>
            <ac:picMk id="11" creationId="{1E82DD45-FB03-D997-BFA5-5932E2A86997}"/>
          </ac:picMkLst>
        </pc:picChg>
        <pc:picChg chg="mod">
          <ac:chgData name="Мария Дральнова" userId="6b1cfce27467d705" providerId="LiveId" clId="{9C210668-BFF9-4A43-9A02-CC5EEE76685C}" dt="2023-11-16T22:06:05.531" v="1513"/>
          <ac:picMkLst>
            <pc:docMk/>
            <pc:sldMk cId="3680793524" sldId="268"/>
            <ac:picMk id="14" creationId="{B2EF2397-0C8D-BEA5-2434-9AC002E178F8}"/>
          </ac:picMkLst>
        </pc:picChg>
        <pc:picChg chg="mod">
          <ac:chgData name="Мария Дральнова" userId="6b1cfce27467d705" providerId="LiveId" clId="{9C210668-BFF9-4A43-9A02-CC5EEE76685C}" dt="2023-11-16T22:06:05.531" v="1513"/>
          <ac:picMkLst>
            <pc:docMk/>
            <pc:sldMk cId="3680793524" sldId="268"/>
            <ac:picMk id="15" creationId="{5993EDDE-1108-968E-6CFB-04D12DC4C1A9}"/>
          </ac:picMkLst>
        </pc:picChg>
        <pc:picChg chg="mod">
          <ac:chgData name="Мария Дральнова" userId="6b1cfce27467d705" providerId="LiveId" clId="{9C210668-BFF9-4A43-9A02-CC5EEE76685C}" dt="2023-11-14T19:44:35.031" v="1270"/>
          <ac:picMkLst>
            <pc:docMk/>
            <pc:sldMk cId="3680793524" sldId="268"/>
            <ac:picMk id="15" creationId="{A9F1A364-F1AB-BB3C-4411-05350C898177}"/>
          </ac:picMkLst>
        </pc:picChg>
        <pc:picChg chg="mod">
          <ac:chgData name="Мария Дральнова" userId="6b1cfce27467d705" providerId="LiveId" clId="{9C210668-BFF9-4A43-9A02-CC5EEE76685C}" dt="2023-11-14T19:44:35.031" v="1270"/>
          <ac:picMkLst>
            <pc:docMk/>
            <pc:sldMk cId="3680793524" sldId="268"/>
            <ac:picMk id="16" creationId="{7F413D46-A15E-0820-A5F9-9A1E019D10AE}"/>
          </ac:picMkLst>
        </pc:picChg>
        <pc:picChg chg="mod">
          <ac:chgData name="Мария Дральнова" userId="6b1cfce27467d705" providerId="LiveId" clId="{9C210668-BFF9-4A43-9A02-CC5EEE76685C}" dt="2023-11-16T22:06:05.531" v="1513"/>
          <ac:picMkLst>
            <pc:docMk/>
            <pc:sldMk cId="3680793524" sldId="268"/>
            <ac:picMk id="16" creationId="{A720564B-A977-8D12-606D-81093E1A28E7}"/>
          </ac:picMkLst>
        </pc:picChg>
        <pc:picChg chg="mod">
          <ac:chgData name="Мария Дральнова" userId="6b1cfce27467d705" providerId="LiveId" clId="{9C210668-BFF9-4A43-9A02-CC5EEE76685C}" dt="2023-11-16T22:06:05.531" v="1513"/>
          <ac:picMkLst>
            <pc:docMk/>
            <pc:sldMk cId="3680793524" sldId="268"/>
            <ac:picMk id="17" creationId="{0D3DC352-A8F0-5BE3-2E72-119AA96E751D}"/>
          </ac:picMkLst>
        </pc:picChg>
        <pc:picChg chg="mod">
          <ac:chgData name="Мария Дральнова" userId="6b1cfce27467d705" providerId="LiveId" clId="{9C210668-BFF9-4A43-9A02-CC5EEE76685C}" dt="2023-11-14T19:44:35.031" v="1270"/>
          <ac:picMkLst>
            <pc:docMk/>
            <pc:sldMk cId="3680793524" sldId="268"/>
            <ac:picMk id="17" creationId="{E1B7B06B-9EAC-D076-F56E-CCB0269FF89B}"/>
          </ac:picMkLst>
        </pc:picChg>
        <pc:picChg chg="mod">
          <ac:chgData name="Мария Дральнова" userId="6b1cfce27467d705" providerId="LiveId" clId="{9C210668-BFF9-4A43-9A02-CC5EEE76685C}" dt="2023-11-14T19:44:35.031" v="1270"/>
          <ac:picMkLst>
            <pc:docMk/>
            <pc:sldMk cId="3680793524" sldId="268"/>
            <ac:picMk id="18" creationId="{26AAA484-8243-90AF-3818-7108118980B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DEBD51-6157-4ADE-BF45-330F4B24B91A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/>
      <dgm:spPr/>
    </dgm:pt>
    <dgm:pt modelId="{FD6572AE-FD4A-47F0-ACDB-32E40D8E99A5}">
      <dgm:prSet phldrT="[Текст]" phldr="1"/>
      <dgm:spPr/>
      <dgm:t>
        <a:bodyPr/>
        <a:lstStyle/>
        <a:p>
          <a:endParaRPr lang="ru-RU"/>
        </a:p>
      </dgm:t>
    </dgm:pt>
    <dgm:pt modelId="{DE44AD83-646F-487C-AE26-A3415AF9C077}" type="parTrans" cxnId="{D9FB9248-7F7D-4E18-B495-D2F26627BE15}">
      <dgm:prSet/>
      <dgm:spPr/>
      <dgm:t>
        <a:bodyPr/>
        <a:lstStyle/>
        <a:p>
          <a:endParaRPr lang="ru-RU"/>
        </a:p>
      </dgm:t>
    </dgm:pt>
    <dgm:pt modelId="{BDAFE3B3-4B56-439F-9850-8FA4CC950F15}" type="sibTrans" cxnId="{D9FB9248-7F7D-4E18-B495-D2F26627BE15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</dgm:spPr>
      <dgm:t>
        <a:bodyPr/>
        <a:lstStyle/>
        <a:p>
          <a:endParaRPr lang="ru-RU"/>
        </a:p>
      </dgm:t>
    </dgm:pt>
    <dgm:pt modelId="{BA8378E8-8998-48E7-9734-5644050C6314}" type="pres">
      <dgm:prSet presAssocID="{9CDEBD51-6157-4ADE-BF45-330F4B24B91A}" presName="Name0" presStyleCnt="0">
        <dgm:presLayoutVars>
          <dgm:dir/>
        </dgm:presLayoutVars>
      </dgm:prSet>
      <dgm:spPr/>
    </dgm:pt>
    <dgm:pt modelId="{2C0390E7-E0D7-40DB-82AB-EBAA1F0B79B5}" type="pres">
      <dgm:prSet presAssocID="{BDAFE3B3-4B56-439F-9850-8FA4CC950F15}" presName="picture_1" presStyleLbl="bgImgPlace1" presStyleIdx="0" presStyleCnt="1" custLinFactNeighborX="0" custLinFactNeighborY="-67"/>
      <dgm:spPr/>
    </dgm:pt>
    <dgm:pt modelId="{741B054F-6E7D-4C35-B098-62BC76F1C05F}" type="pres">
      <dgm:prSet presAssocID="{FD6572AE-FD4A-47F0-ACDB-32E40D8E99A5}" presName="text_1" presStyleLbl="node1" presStyleIdx="0" presStyleCnt="0">
        <dgm:presLayoutVars>
          <dgm:bulletEnabled val="1"/>
        </dgm:presLayoutVars>
      </dgm:prSet>
      <dgm:spPr/>
    </dgm:pt>
    <dgm:pt modelId="{1018670F-6B4F-4F5A-AA28-0BD5094ED4D7}" type="pres">
      <dgm:prSet presAssocID="{9CDEBD51-6157-4ADE-BF45-330F4B24B91A}" presName="maxNode" presStyleCnt="0"/>
      <dgm:spPr/>
    </dgm:pt>
    <dgm:pt modelId="{B9598BE1-FC1D-4BEA-AC83-862EC0D43553}" type="pres">
      <dgm:prSet presAssocID="{9CDEBD51-6157-4ADE-BF45-330F4B24B91A}" presName="Name33" presStyleCnt="0"/>
      <dgm:spPr/>
    </dgm:pt>
  </dgm:ptLst>
  <dgm:cxnLst>
    <dgm:cxn modelId="{50C2FD25-06AD-4A78-8AC3-B379101C5215}" type="presOf" srcId="{9CDEBD51-6157-4ADE-BF45-330F4B24B91A}" destId="{BA8378E8-8998-48E7-9734-5644050C6314}" srcOrd="0" destOrd="0" presId="urn:microsoft.com/office/officeart/2008/layout/AccentedPicture"/>
    <dgm:cxn modelId="{09AA3035-6DFC-4E5C-9BF0-AC60C7C485A2}" type="presOf" srcId="{FD6572AE-FD4A-47F0-ACDB-32E40D8E99A5}" destId="{741B054F-6E7D-4C35-B098-62BC76F1C05F}" srcOrd="0" destOrd="0" presId="urn:microsoft.com/office/officeart/2008/layout/AccentedPicture"/>
    <dgm:cxn modelId="{D9FB9248-7F7D-4E18-B495-D2F26627BE15}" srcId="{9CDEBD51-6157-4ADE-BF45-330F4B24B91A}" destId="{FD6572AE-FD4A-47F0-ACDB-32E40D8E99A5}" srcOrd="0" destOrd="0" parTransId="{DE44AD83-646F-487C-AE26-A3415AF9C077}" sibTransId="{BDAFE3B3-4B56-439F-9850-8FA4CC950F15}"/>
    <dgm:cxn modelId="{B00DD598-D5CA-40F0-86C0-6467DA55ADA5}" type="presOf" srcId="{BDAFE3B3-4B56-439F-9850-8FA4CC950F15}" destId="{2C0390E7-E0D7-40DB-82AB-EBAA1F0B79B5}" srcOrd="0" destOrd="0" presId="urn:microsoft.com/office/officeart/2008/layout/AccentedPicture"/>
    <dgm:cxn modelId="{8EC85BA3-49CE-4698-BB52-61021F0B20A3}" type="presParOf" srcId="{BA8378E8-8998-48E7-9734-5644050C6314}" destId="{2C0390E7-E0D7-40DB-82AB-EBAA1F0B79B5}" srcOrd="0" destOrd="0" presId="urn:microsoft.com/office/officeart/2008/layout/AccentedPicture"/>
    <dgm:cxn modelId="{10531BE3-761C-4862-BC45-FF06B9D11E24}" type="presParOf" srcId="{BA8378E8-8998-48E7-9734-5644050C6314}" destId="{741B054F-6E7D-4C35-B098-62BC76F1C05F}" srcOrd="1" destOrd="0" presId="urn:microsoft.com/office/officeart/2008/layout/AccentedPicture"/>
    <dgm:cxn modelId="{E339C7E0-FBCF-4601-91BD-BF86A21AB9F2}" type="presParOf" srcId="{BA8378E8-8998-48E7-9734-5644050C6314}" destId="{1018670F-6B4F-4F5A-AA28-0BD5094ED4D7}" srcOrd="2" destOrd="0" presId="urn:microsoft.com/office/officeart/2008/layout/AccentedPicture"/>
    <dgm:cxn modelId="{C60809D9-C38F-4692-8560-E7CC8FF6D697}" type="presParOf" srcId="{1018670F-6B4F-4F5A-AA28-0BD5094ED4D7}" destId="{B9598BE1-FC1D-4BEA-AC83-862EC0D43553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8928B2-5CA5-4FE1-A593-118FD9CBB3F1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/>
      <dgm:spPr/>
    </dgm:pt>
    <dgm:pt modelId="{84CF6F71-B5FB-4967-B313-2D14D1F5CB23}">
      <dgm:prSet phldrT="[Текст]" phldr="1"/>
      <dgm:spPr/>
      <dgm:t>
        <a:bodyPr/>
        <a:lstStyle/>
        <a:p>
          <a:endParaRPr lang="ru-RU"/>
        </a:p>
      </dgm:t>
    </dgm:pt>
    <dgm:pt modelId="{F7A74D2A-4187-4DAB-BF7A-F8DC72C07887}" type="parTrans" cxnId="{7E25CC26-3B47-4B8B-B05F-86762D46865B}">
      <dgm:prSet/>
      <dgm:spPr/>
      <dgm:t>
        <a:bodyPr/>
        <a:lstStyle/>
        <a:p>
          <a:endParaRPr lang="ru-RU"/>
        </a:p>
      </dgm:t>
    </dgm:pt>
    <dgm:pt modelId="{B89FB205-F10F-44C9-B6BF-355349E13CA4}" type="sibTrans" cxnId="{7E25CC26-3B47-4B8B-B05F-86762D46865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</dgm:spPr>
      <dgm:t>
        <a:bodyPr/>
        <a:lstStyle/>
        <a:p>
          <a:endParaRPr lang="ru-RU"/>
        </a:p>
      </dgm:t>
    </dgm:pt>
    <dgm:pt modelId="{3D12DA6E-C384-4834-807B-F1AF9457E9AB}" type="pres">
      <dgm:prSet presAssocID="{3B8928B2-5CA5-4FE1-A593-118FD9CBB3F1}" presName="Name0" presStyleCnt="0">
        <dgm:presLayoutVars>
          <dgm:dir/>
        </dgm:presLayoutVars>
      </dgm:prSet>
      <dgm:spPr/>
    </dgm:pt>
    <dgm:pt modelId="{D826B9A8-7C9A-4170-9FCE-AA544BC79879}" type="pres">
      <dgm:prSet presAssocID="{B89FB205-F10F-44C9-B6BF-355349E13CA4}" presName="picture_1" presStyleLbl="bgImgPlace1" presStyleIdx="0" presStyleCnt="1" custLinFactNeighborX="-208" custLinFactNeighborY="3482"/>
      <dgm:spPr/>
    </dgm:pt>
    <dgm:pt modelId="{3750902D-1689-4941-BF85-A86EB39763FC}" type="pres">
      <dgm:prSet presAssocID="{84CF6F71-B5FB-4967-B313-2D14D1F5CB23}" presName="text_1" presStyleLbl="node1" presStyleIdx="0" presStyleCnt="0">
        <dgm:presLayoutVars>
          <dgm:bulletEnabled val="1"/>
        </dgm:presLayoutVars>
      </dgm:prSet>
      <dgm:spPr/>
    </dgm:pt>
    <dgm:pt modelId="{B49DCD02-D7EB-4C23-8DF3-796A3BAE63A0}" type="pres">
      <dgm:prSet presAssocID="{3B8928B2-5CA5-4FE1-A593-118FD9CBB3F1}" presName="maxNode" presStyleCnt="0"/>
      <dgm:spPr/>
    </dgm:pt>
    <dgm:pt modelId="{C5160EC7-AF6B-4909-BA1F-1F491499C6AF}" type="pres">
      <dgm:prSet presAssocID="{3B8928B2-5CA5-4FE1-A593-118FD9CBB3F1}" presName="Name33" presStyleCnt="0"/>
      <dgm:spPr/>
    </dgm:pt>
  </dgm:ptLst>
  <dgm:cxnLst>
    <dgm:cxn modelId="{7E25CC26-3B47-4B8B-B05F-86762D46865B}" srcId="{3B8928B2-5CA5-4FE1-A593-118FD9CBB3F1}" destId="{84CF6F71-B5FB-4967-B313-2D14D1F5CB23}" srcOrd="0" destOrd="0" parTransId="{F7A74D2A-4187-4DAB-BF7A-F8DC72C07887}" sibTransId="{B89FB205-F10F-44C9-B6BF-355349E13CA4}"/>
    <dgm:cxn modelId="{A5A5839D-3838-43DB-98B1-740B1C4B12A9}" type="presOf" srcId="{3B8928B2-5CA5-4FE1-A593-118FD9CBB3F1}" destId="{3D12DA6E-C384-4834-807B-F1AF9457E9AB}" srcOrd="0" destOrd="0" presId="urn:microsoft.com/office/officeart/2008/layout/AccentedPicture"/>
    <dgm:cxn modelId="{65CDDCB5-6B55-457C-8E2F-0E1CBAB75E46}" type="presOf" srcId="{B89FB205-F10F-44C9-B6BF-355349E13CA4}" destId="{D826B9A8-7C9A-4170-9FCE-AA544BC79879}" srcOrd="0" destOrd="0" presId="urn:microsoft.com/office/officeart/2008/layout/AccentedPicture"/>
    <dgm:cxn modelId="{A8C0ECF0-A4AE-4E20-89A0-A04B05535C7E}" type="presOf" srcId="{84CF6F71-B5FB-4967-B313-2D14D1F5CB23}" destId="{3750902D-1689-4941-BF85-A86EB39763FC}" srcOrd="0" destOrd="0" presId="urn:microsoft.com/office/officeart/2008/layout/AccentedPicture"/>
    <dgm:cxn modelId="{2D6B7F0C-61E6-4F4E-8CA4-4E46414FE4C6}" type="presParOf" srcId="{3D12DA6E-C384-4834-807B-F1AF9457E9AB}" destId="{D826B9A8-7C9A-4170-9FCE-AA544BC79879}" srcOrd="0" destOrd="0" presId="urn:microsoft.com/office/officeart/2008/layout/AccentedPicture"/>
    <dgm:cxn modelId="{E0FF0C62-C8CC-4AC5-9063-7CE65F6D1EBC}" type="presParOf" srcId="{3D12DA6E-C384-4834-807B-F1AF9457E9AB}" destId="{3750902D-1689-4941-BF85-A86EB39763FC}" srcOrd="1" destOrd="0" presId="urn:microsoft.com/office/officeart/2008/layout/AccentedPicture"/>
    <dgm:cxn modelId="{8BB7E272-B489-4F98-95DE-D8A4FDDC07AD}" type="presParOf" srcId="{3D12DA6E-C384-4834-807B-F1AF9457E9AB}" destId="{B49DCD02-D7EB-4C23-8DF3-796A3BAE63A0}" srcOrd="2" destOrd="0" presId="urn:microsoft.com/office/officeart/2008/layout/AccentedPicture"/>
    <dgm:cxn modelId="{12C8E939-F5FC-4A0D-89ED-61E7AFF49CB3}" type="presParOf" srcId="{B49DCD02-D7EB-4C23-8DF3-796A3BAE63A0}" destId="{C5160EC7-AF6B-4909-BA1F-1F491499C6AF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446116-07D8-4132-8B8F-1B22AFA5A7DE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/>
      <dgm:spPr/>
    </dgm:pt>
    <dgm:pt modelId="{507C2602-7BB1-4183-AE51-56B279927507}">
      <dgm:prSet phldrT="[Текст]" phldr="1"/>
      <dgm:spPr/>
      <dgm:t>
        <a:bodyPr/>
        <a:lstStyle/>
        <a:p>
          <a:endParaRPr lang="ru-RU"/>
        </a:p>
      </dgm:t>
    </dgm:pt>
    <dgm:pt modelId="{056CB67E-C307-4087-B4B3-ACB1C1FC6417}" type="parTrans" cxnId="{A8385910-FDED-44B4-ABAF-4A1D7BB6D2BD}">
      <dgm:prSet/>
      <dgm:spPr/>
      <dgm:t>
        <a:bodyPr/>
        <a:lstStyle/>
        <a:p>
          <a:endParaRPr lang="ru-RU"/>
        </a:p>
      </dgm:t>
    </dgm:pt>
    <dgm:pt modelId="{2FF56436-13B3-4409-8C9D-BFACF60DE657}" type="sibTrans" cxnId="{A8385910-FDED-44B4-ABAF-4A1D7BB6D2B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  <dgm:t>
        <a:bodyPr/>
        <a:lstStyle/>
        <a:p>
          <a:endParaRPr lang="ru-RU"/>
        </a:p>
      </dgm:t>
    </dgm:pt>
    <dgm:pt modelId="{EE98A641-4571-4DE0-8D71-7A9BBCBD4A81}" type="pres">
      <dgm:prSet presAssocID="{65446116-07D8-4132-8B8F-1B22AFA5A7DE}" presName="Name0" presStyleCnt="0">
        <dgm:presLayoutVars>
          <dgm:dir/>
        </dgm:presLayoutVars>
      </dgm:prSet>
      <dgm:spPr/>
    </dgm:pt>
    <dgm:pt modelId="{266B9C97-89FB-42E8-9888-410C680E5A06}" type="pres">
      <dgm:prSet presAssocID="{2FF56436-13B3-4409-8C9D-BFACF60DE657}" presName="picture_1" presStyleLbl="bgImgPlace1" presStyleIdx="0" presStyleCnt="1" custLinFactNeighborX="64236" custLinFactNeighborY="-467"/>
      <dgm:spPr/>
    </dgm:pt>
    <dgm:pt modelId="{16F0332B-935B-4733-B65C-E65EBD22718F}" type="pres">
      <dgm:prSet presAssocID="{507C2602-7BB1-4183-AE51-56B279927507}" presName="text_1" presStyleLbl="node1" presStyleIdx="0" presStyleCnt="0">
        <dgm:presLayoutVars>
          <dgm:bulletEnabled val="1"/>
        </dgm:presLayoutVars>
      </dgm:prSet>
      <dgm:spPr/>
    </dgm:pt>
    <dgm:pt modelId="{073BC23A-F5EF-4FF8-9102-82221AFA1019}" type="pres">
      <dgm:prSet presAssocID="{65446116-07D8-4132-8B8F-1B22AFA5A7DE}" presName="maxNode" presStyleCnt="0"/>
      <dgm:spPr/>
    </dgm:pt>
    <dgm:pt modelId="{164EDF4D-10AA-4056-BE1F-9F1E768300ED}" type="pres">
      <dgm:prSet presAssocID="{65446116-07D8-4132-8B8F-1B22AFA5A7DE}" presName="Name33" presStyleCnt="0"/>
      <dgm:spPr/>
    </dgm:pt>
  </dgm:ptLst>
  <dgm:cxnLst>
    <dgm:cxn modelId="{A112D707-1C24-46A6-A483-556FF3FD34E0}" type="presOf" srcId="{507C2602-7BB1-4183-AE51-56B279927507}" destId="{16F0332B-935B-4733-B65C-E65EBD22718F}" srcOrd="0" destOrd="0" presId="urn:microsoft.com/office/officeart/2008/layout/AccentedPicture"/>
    <dgm:cxn modelId="{A8385910-FDED-44B4-ABAF-4A1D7BB6D2BD}" srcId="{65446116-07D8-4132-8B8F-1B22AFA5A7DE}" destId="{507C2602-7BB1-4183-AE51-56B279927507}" srcOrd="0" destOrd="0" parTransId="{056CB67E-C307-4087-B4B3-ACB1C1FC6417}" sibTransId="{2FF56436-13B3-4409-8C9D-BFACF60DE657}"/>
    <dgm:cxn modelId="{E43D202E-7E6C-4371-9102-F22ED8936181}" type="presOf" srcId="{65446116-07D8-4132-8B8F-1B22AFA5A7DE}" destId="{EE98A641-4571-4DE0-8D71-7A9BBCBD4A81}" srcOrd="0" destOrd="0" presId="urn:microsoft.com/office/officeart/2008/layout/AccentedPicture"/>
    <dgm:cxn modelId="{F19FF698-8E39-41B5-8AF4-49C47879DE45}" type="presOf" srcId="{2FF56436-13B3-4409-8C9D-BFACF60DE657}" destId="{266B9C97-89FB-42E8-9888-410C680E5A06}" srcOrd="0" destOrd="0" presId="urn:microsoft.com/office/officeart/2008/layout/AccentedPicture"/>
    <dgm:cxn modelId="{B90ABCF6-DEC5-4D7C-8F41-39C5F6961342}" type="presParOf" srcId="{EE98A641-4571-4DE0-8D71-7A9BBCBD4A81}" destId="{266B9C97-89FB-42E8-9888-410C680E5A06}" srcOrd="0" destOrd="0" presId="urn:microsoft.com/office/officeart/2008/layout/AccentedPicture"/>
    <dgm:cxn modelId="{78F40995-76AE-4AE2-96B2-D465F92AD7A8}" type="presParOf" srcId="{EE98A641-4571-4DE0-8D71-7A9BBCBD4A81}" destId="{16F0332B-935B-4733-B65C-E65EBD22718F}" srcOrd="1" destOrd="0" presId="urn:microsoft.com/office/officeart/2008/layout/AccentedPicture"/>
    <dgm:cxn modelId="{1D148919-354B-4B1F-B476-A8CBFF564C1D}" type="presParOf" srcId="{EE98A641-4571-4DE0-8D71-7A9BBCBD4A81}" destId="{073BC23A-F5EF-4FF8-9102-82221AFA1019}" srcOrd="2" destOrd="0" presId="urn:microsoft.com/office/officeart/2008/layout/AccentedPicture"/>
    <dgm:cxn modelId="{78FB6A05-BF6B-4B98-A0FD-E16426E287C2}" type="presParOf" srcId="{073BC23A-F5EF-4FF8-9102-82221AFA1019}" destId="{164EDF4D-10AA-4056-BE1F-9F1E768300ED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3DB070-275D-4451-B80E-FFD9C58FD4E1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/>
      <dgm:spPr/>
    </dgm:pt>
    <dgm:pt modelId="{325E0A69-3C7E-4A27-8230-01A98E838E7B}">
      <dgm:prSet phldrT="[Текст]" phldr="1"/>
      <dgm:spPr/>
      <dgm:t>
        <a:bodyPr/>
        <a:lstStyle/>
        <a:p>
          <a:endParaRPr lang="ru-RU"/>
        </a:p>
      </dgm:t>
    </dgm:pt>
    <dgm:pt modelId="{22C55884-7F38-4F46-B73B-E7BC06F88094}" type="parTrans" cxnId="{7DD4540E-B6D5-4667-A732-67A6CB807008}">
      <dgm:prSet/>
      <dgm:spPr/>
      <dgm:t>
        <a:bodyPr/>
        <a:lstStyle/>
        <a:p>
          <a:endParaRPr lang="ru-RU"/>
        </a:p>
      </dgm:t>
    </dgm:pt>
    <dgm:pt modelId="{9CC3BD74-E862-4C59-9E83-730DDC0E44A9}" type="sibTrans" cxnId="{7DD4540E-B6D5-4667-A732-67A6CB80700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</dgm:spPr>
      <dgm:t>
        <a:bodyPr/>
        <a:lstStyle/>
        <a:p>
          <a:endParaRPr lang="ru-RU"/>
        </a:p>
      </dgm:t>
    </dgm:pt>
    <dgm:pt modelId="{FDB4E7CA-2560-4924-BD9C-BCFF382AAE54}" type="pres">
      <dgm:prSet presAssocID="{133DB070-275D-4451-B80E-FFD9C58FD4E1}" presName="Name0" presStyleCnt="0">
        <dgm:presLayoutVars>
          <dgm:dir/>
        </dgm:presLayoutVars>
      </dgm:prSet>
      <dgm:spPr/>
    </dgm:pt>
    <dgm:pt modelId="{47B886C5-A260-4D1C-9249-010FB5B2B365}" type="pres">
      <dgm:prSet presAssocID="{9CC3BD74-E862-4C59-9E83-730DDC0E44A9}" presName="picture_1" presStyleLbl="bgImgPlace1" presStyleIdx="0" presStyleCnt="1" custLinFactNeighborX="42713" custLinFactNeighborY="-5662"/>
      <dgm:spPr/>
    </dgm:pt>
    <dgm:pt modelId="{7C46B1B7-98CB-47F4-B692-7BBEDEB534B7}" type="pres">
      <dgm:prSet presAssocID="{325E0A69-3C7E-4A27-8230-01A98E838E7B}" presName="text_1" presStyleLbl="node1" presStyleIdx="0" presStyleCnt="0">
        <dgm:presLayoutVars>
          <dgm:bulletEnabled val="1"/>
        </dgm:presLayoutVars>
      </dgm:prSet>
      <dgm:spPr/>
    </dgm:pt>
    <dgm:pt modelId="{ACE0CB4E-380A-48FB-ACCE-121A3539D56C}" type="pres">
      <dgm:prSet presAssocID="{133DB070-275D-4451-B80E-FFD9C58FD4E1}" presName="maxNode" presStyleCnt="0"/>
      <dgm:spPr/>
    </dgm:pt>
    <dgm:pt modelId="{A35E800C-6104-44E2-9BE7-706986F08AB0}" type="pres">
      <dgm:prSet presAssocID="{133DB070-275D-4451-B80E-FFD9C58FD4E1}" presName="Name33" presStyleCnt="0"/>
      <dgm:spPr/>
    </dgm:pt>
  </dgm:ptLst>
  <dgm:cxnLst>
    <dgm:cxn modelId="{7DD4540E-B6D5-4667-A732-67A6CB807008}" srcId="{133DB070-275D-4451-B80E-FFD9C58FD4E1}" destId="{325E0A69-3C7E-4A27-8230-01A98E838E7B}" srcOrd="0" destOrd="0" parTransId="{22C55884-7F38-4F46-B73B-E7BC06F88094}" sibTransId="{9CC3BD74-E862-4C59-9E83-730DDC0E44A9}"/>
    <dgm:cxn modelId="{69ED0C46-7D33-48CF-87BB-5250CF648CBD}" type="presOf" srcId="{325E0A69-3C7E-4A27-8230-01A98E838E7B}" destId="{7C46B1B7-98CB-47F4-B692-7BBEDEB534B7}" srcOrd="0" destOrd="0" presId="urn:microsoft.com/office/officeart/2008/layout/AccentedPicture"/>
    <dgm:cxn modelId="{32A7FB58-03F2-4C0F-BFAE-3E6D57C92B56}" type="presOf" srcId="{133DB070-275D-4451-B80E-FFD9C58FD4E1}" destId="{FDB4E7CA-2560-4924-BD9C-BCFF382AAE54}" srcOrd="0" destOrd="0" presId="urn:microsoft.com/office/officeart/2008/layout/AccentedPicture"/>
    <dgm:cxn modelId="{E6389089-F36D-43C3-BC53-61DF9A53A36E}" type="presOf" srcId="{9CC3BD74-E862-4C59-9E83-730DDC0E44A9}" destId="{47B886C5-A260-4D1C-9249-010FB5B2B365}" srcOrd="0" destOrd="0" presId="urn:microsoft.com/office/officeart/2008/layout/AccentedPicture"/>
    <dgm:cxn modelId="{7BDF6431-7D98-4E4B-A1D3-4130B6156EA2}" type="presParOf" srcId="{FDB4E7CA-2560-4924-BD9C-BCFF382AAE54}" destId="{47B886C5-A260-4D1C-9249-010FB5B2B365}" srcOrd="0" destOrd="0" presId="urn:microsoft.com/office/officeart/2008/layout/AccentedPicture"/>
    <dgm:cxn modelId="{E1501833-D308-47CF-919B-FDA93BC9487C}" type="presParOf" srcId="{FDB4E7CA-2560-4924-BD9C-BCFF382AAE54}" destId="{7C46B1B7-98CB-47F4-B692-7BBEDEB534B7}" srcOrd="1" destOrd="0" presId="urn:microsoft.com/office/officeart/2008/layout/AccentedPicture"/>
    <dgm:cxn modelId="{93F183F3-AE4D-4776-8B7D-0360C3737D71}" type="presParOf" srcId="{FDB4E7CA-2560-4924-BD9C-BCFF382AAE54}" destId="{ACE0CB4E-380A-48FB-ACCE-121A3539D56C}" srcOrd="2" destOrd="0" presId="urn:microsoft.com/office/officeart/2008/layout/AccentedPicture"/>
    <dgm:cxn modelId="{5DAE5B88-19E5-42CB-9515-4E7CA8DA2D2D}" type="presParOf" srcId="{ACE0CB4E-380A-48FB-ACCE-121A3539D56C}" destId="{A35E800C-6104-44E2-9BE7-706986F08AB0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4EE15B-3B2B-45F0-A0FB-305241B8FB1E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1479929A-E7F9-40BE-B17E-9E41B6789FEB}">
      <dgm:prSet phldrT="[Текст]" phldr="1"/>
      <dgm:spPr/>
      <dgm:t>
        <a:bodyPr/>
        <a:lstStyle/>
        <a:p>
          <a:endParaRPr lang="ru-RU"/>
        </a:p>
      </dgm:t>
    </dgm:pt>
    <dgm:pt modelId="{76062F97-5BFE-4C9C-9C8B-B53B0459114E}" type="parTrans" cxnId="{BF964A2D-6D52-4A2C-BBD0-652A82A6D44F}">
      <dgm:prSet/>
      <dgm:spPr/>
      <dgm:t>
        <a:bodyPr/>
        <a:lstStyle/>
        <a:p>
          <a:endParaRPr lang="ru-RU"/>
        </a:p>
      </dgm:t>
    </dgm:pt>
    <dgm:pt modelId="{788880AB-754F-40BF-9390-CAFCA2DB21D8}" type="sibTrans" cxnId="{BF964A2D-6D52-4A2C-BBD0-652A82A6D44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  <dgm:t>
        <a:bodyPr/>
        <a:lstStyle/>
        <a:p>
          <a:endParaRPr lang="ru-RU"/>
        </a:p>
      </dgm:t>
    </dgm:pt>
    <dgm:pt modelId="{B9936735-85A7-4D2D-AA7C-67C0F14C29A0}" type="pres">
      <dgm:prSet presAssocID="{F04EE15B-3B2B-45F0-A0FB-305241B8FB1E}" presName="Name0" presStyleCnt="0">
        <dgm:presLayoutVars>
          <dgm:dir/>
        </dgm:presLayoutVars>
      </dgm:prSet>
      <dgm:spPr/>
    </dgm:pt>
    <dgm:pt modelId="{AFD5273C-B090-44A0-A79D-4BCB0DEA82A2}" type="pres">
      <dgm:prSet presAssocID="{788880AB-754F-40BF-9390-CAFCA2DB21D8}" presName="picture_1" presStyleLbl="bgImgPlace1" presStyleIdx="0" presStyleCnt="1" custScaleX="42264" custScaleY="45857" custLinFactNeighborX="93576" custLinFactNeighborY="25071"/>
      <dgm:spPr/>
    </dgm:pt>
    <dgm:pt modelId="{26C17D28-542E-4238-A324-0F9468F95B66}" type="pres">
      <dgm:prSet presAssocID="{1479929A-E7F9-40BE-B17E-9E41B6789FEB}" presName="text_1" presStyleLbl="node1" presStyleIdx="0" presStyleCnt="0">
        <dgm:presLayoutVars>
          <dgm:bulletEnabled val="1"/>
        </dgm:presLayoutVars>
      </dgm:prSet>
      <dgm:spPr/>
    </dgm:pt>
    <dgm:pt modelId="{448E3979-9739-4572-8D31-4A51A70A31F5}" type="pres">
      <dgm:prSet presAssocID="{F04EE15B-3B2B-45F0-A0FB-305241B8FB1E}" presName="maxNode" presStyleCnt="0"/>
      <dgm:spPr/>
    </dgm:pt>
    <dgm:pt modelId="{32323D48-C772-46CD-8A0C-5DDD73914D31}" type="pres">
      <dgm:prSet presAssocID="{F04EE15B-3B2B-45F0-A0FB-305241B8FB1E}" presName="Name33" presStyleCnt="0"/>
      <dgm:spPr/>
    </dgm:pt>
  </dgm:ptLst>
  <dgm:cxnLst>
    <dgm:cxn modelId="{BF964A2D-6D52-4A2C-BBD0-652A82A6D44F}" srcId="{F04EE15B-3B2B-45F0-A0FB-305241B8FB1E}" destId="{1479929A-E7F9-40BE-B17E-9E41B6789FEB}" srcOrd="0" destOrd="0" parTransId="{76062F97-5BFE-4C9C-9C8B-B53B0459114E}" sibTransId="{788880AB-754F-40BF-9390-CAFCA2DB21D8}"/>
    <dgm:cxn modelId="{7A274560-FA08-4F19-A508-E62315FCF5CD}" type="presOf" srcId="{F04EE15B-3B2B-45F0-A0FB-305241B8FB1E}" destId="{B9936735-85A7-4D2D-AA7C-67C0F14C29A0}" srcOrd="0" destOrd="0" presId="urn:microsoft.com/office/officeart/2008/layout/AccentedPicture"/>
    <dgm:cxn modelId="{8D87B662-C803-4C5A-A2FA-35BF6A37A6C9}" type="presOf" srcId="{1479929A-E7F9-40BE-B17E-9E41B6789FEB}" destId="{26C17D28-542E-4238-A324-0F9468F95B66}" srcOrd="0" destOrd="0" presId="urn:microsoft.com/office/officeart/2008/layout/AccentedPicture"/>
    <dgm:cxn modelId="{8A32FCBB-0DC3-47AB-A841-7B394B9127EB}" type="presOf" srcId="{788880AB-754F-40BF-9390-CAFCA2DB21D8}" destId="{AFD5273C-B090-44A0-A79D-4BCB0DEA82A2}" srcOrd="0" destOrd="0" presId="urn:microsoft.com/office/officeart/2008/layout/AccentedPicture"/>
    <dgm:cxn modelId="{05BBE9A5-DA18-4DE9-94CB-66D9595E4EBD}" type="presParOf" srcId="{B9936735-85A7-4D2D-AA7C-67C0F14C29A0}" destId="{AFD5273C-B090-44A0-A79D-4BCB0DEA82A2}" srcOrd="0" destOrd="0" presId="urn:microsoft.com/office/officeart/2008/layout/AccentedPicture"/>
    <dgm:cxn modelId="{50F9090A-92AB-4C90-BE3A-E62D562629AB}" type="presParOf" srcId="{B9936735-85A7-4D2D-AA7C-67C0F14C29A0}" destId="{26C17D28-542E-4238-A324-0F9468F95B66}" srcOrd="1" destOrd="0" presId="urn:microsoft.com/office/officeart/2008/layout/AccentedPicture"/>
    <dgm:cxn modelId="{67D6307C-671C-417E-8238-69112BB8AF7B}" type="presParOf" srcId="{B9936735-85A7-4D2D-AA7C-67C0F14C29A0}" destId="{448E3979-9739-4572-8D31-4A51A70A31F5}" srcOrd="2" destOrd="0" presId="urn:microsoft.com/office/officeart/2008/layout/AccentedPicture"/>
    <dgm:cxn modelId="{293C642E-C567-4BD7-A97C-074F568DCB7E}" type="presParOf" srcId="{448E3979-9739-4572-8D31-4A51A70A31F5}" destId="{32323D48-C772-46CD-8A0C-5DDD73914D3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C4185A-C845-4D75-8B6F-BD56002C71BE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/>
      <dgm:spPr/>
    </dgm:pt>
    <dgm:pt modelId="{1329840B-1081-4B5F-8473-18E0A5781FDA}">
      <dgm:prSet phldrT="[Текст]" phldr="1"/>
      <dgm:spPr/>
      <dgm:t>
        <a:bodyPr/>
        <a:lstStyle/>
        <a:p>
          <a:endParaRPr lang="ru-RU"/>
        </a:p>
      </dgm:t>
    </dgm:pt>
    <dgm:pt modelId="{FA375510-FB51-487B-9BAC-649FADD0755B}" type="parTrans" cxnId="{861E0ED3-ABE0-4616-94B0-E7352181B89F}">
      <dgm:prSet/>
      <dgm:spPr/>
      <dgm:t>
        <a:bodyPr/>
        <a:lstStyle/>
        <a:p>
          <a:endParaRPr lang="ru-RU"/>
        </a:p>
      </dgm:t>
    </dgm:pt>
    <dgm:pt modelId="{3B393061-4099-42AA-97ED-E128EF67AC29}" type="sibTrans" cxnId="{861E0ED3-ABE0-4616-94B0-E7352181B89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t>
        <a:bodyPr/>
        <a:lstStyle/>
        <a:p>
          <a:endParaRPr lang="ru-RU"/>
        </a:p>
      </dgm:t>
    </dgm:pt>
    <dgm:pt modelId="{4F5256E3-946B-4AD5-8DE2-3C7D891C2261}" type="pres">
      <dgm:prSet presAssocID="{87C4185A-C845-4D75-8B6F-BD56002C71BE}" presName="Name0" presStyleCnt="0">
        <dgm:presLayoutVars>
          <dgm:dir/>
        </dgm:presLayoutVars>
      </dgm:prSet>
      <dgm:spPr/>
    </dgm:pt>
    <dgm:pt modelId="{E385144B-E9F6-4389-A7B3-74E153AFF57F}" type="pres">
      <dgm:prSet presAssocID="{3B393061-4099-42AA-97ED-E128EF67AC29}" presName="picture_1" presStyleLbl="bgImgPlace1" presStyleIdx="0" presStyleCnt="1" custLinFactNeighborX="51200" custLinFactNeighborY="-1194"/>
      <dgm:spPr/>
    </dgm:pt>
    <dgm:pt modelId="{B9D365C3-6D80-4D48-90D0-054BC27C9977}" type="pres">
      <dgm:prSet presAssocID="{1329840B-1081-4B5F-8473-18E0A5781FDA}" presName="text_1" presStyleLbl="node1" presStyleIdx="0" presStyleCnt="0">
        <dgm:presLayoutVars>
          <dgm:bulletEnabled val="1"/>
        </dgm:presLayoutVars>
      </dgm:prSet>
      <dgm:spPr/>
    </dgm:pt>
    <dgm:pt modelId="{AD42801E-86B5-4EC6-8D5B-E7BDE7B0E42E}" type="pres">
      <dgm:prSet presAssocID="{87C4185A-C845-4D75-8B6F-BD56002C71BE}" presName="maxNode" presStyleCnt="0"/>
      <dgm:spPr/>
    </dgm:pt>
    <dgm:pt modelId="{69D65AB7-EDE6-4166-B112-7C1A56A00C2F}" type="pres">
      <dgm:prSet presAssocID="{87C4185A-C845-4D75-8B6F-BD56002C71BE}" presName="Name33" presStyleCnt="0"/>
      <dgm:spPr/>
    </dgm:pt>
  </dgm:ptLst>
  <dgm:cxnLst>
    <dgm:cxn modelId="{9AB1DE9C-2CEE-41E3-875B-6B760248EEF0}" type="presOf" srcId="{87C4185A-C845-4D75-8B6F-BD56002C71BE}" destId="{4F5256E3-946B-4AD5-8DE2-3C7D891C2261}" srcOrd="0" destOrd="0" presId="urn:microsoft.com/office/officeart/2008/layout/AccentedPicture"/>
    <dgm:cxn modelId="{861E0ED3-ABE0-4616-94B0-E7352181B89F}" srcId="{87C4185A-C845-4D75-8B6F-BD56002C71BE}" destId="{1329840B-1081-4B5F-8473-18E0A5781FDA}" srcOrd="0" destOrd="0" parTransId="{FA375510-FB51-487B-9BAC-649FADD0755B}" sibTransId="{3B393061-4099-42AA-97ED-E128EF67AC29}"/>
    <dgm:cxn modelId="{E1CAD2F6-8475-43B1-B783-48E575C1F804}" type="presOf" srcId="{1329840B-1081-4B5F-8473-18E0A5781FDA}" destId="{B9D365C3-6D80-4D48-90D0-054BC27C9977}" srcOrd="0" destOrd="0" presId="urn:microsoft.com/office/officeart/2008/layout/AccentedPicture"/>
    <dgm:cxn modelId="{378337FC-1CA1-43BC-8A28-334B1F98E163}" type="presOf" srcId="{3B393061-4099-42AA-97ED-E128EF67AC29}" destId="{E385144B-E9F6-4389-A7B3-74E153AFF57F}" srcOrd="0" destOrd="0" presId="urn:microsoft.com/office/officeart/2008/layout/AccentedPicture"/>
    <dgm:cxn modelId="{6F15E45B-6434-4998-A1FE-45912B13085D}" type="presParOf" srcId="{4F5256E3-946B-4AD5-8DE2-3C7D891C2261}" destId="{E385144B-E9F6-4389-A7B3-74E153AFF57F}" srcOrd="0" destOrd="0" presId="urn:microsoft.com/office/officeart/2008/layout/AccentedPicture"/>
    <dgm:cxn modelId="{1F4E820A-3B13-44A5-97A7-F1D8CCF720E3}" type="presParOf" srcId="{4F5256E3-946B-4AD5-8DE2-3C7D891C2261}" destId="{B9D365C3-6D80-4D48-90D0-054BC27C9977}" srcOrd="1" destOrd="0" presId="urn:microsoft.com/office/officeart/2008/layout/AccentedPicture"/>
    <dgm:cxn modelId="{BF3ADE9D-9E03-4EA0-92F9-9728FB3386F1}" type="presParOf" srcId="{4F5256E3-946B-4AD5-8DE2-3C7D891C2261}" destId="{AD42801E-86B5-4EC6-8D5B-E7BDE7B0E42E}" srcOrd="2" destOrd="0" presId="urn:microsoft.com/office/officeart/2008/layout/AccentedPicture"/>
    <dgm:cxn modelId="{53E4F9C6-C5C5-43F2-91A7-575BD73DE0F1}" type="presParOf" srcId="{AD42801E-86B5-4EC6-8D5B-E7BDE7B0E42E}" destId="{69D65AB7-EDE6-4166-B112-7C1A56A00C2F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390E7-E0D7-40DB-82AB-EBAA1F0B79B5}">
      <dsp:nvSpPr>
        <dsp:cNvPr id="0" name=""/>
        <dsp:cNvSpPr/>
      </dsp:nvSpPr>
      <dsp:spPr>
        <a:xfrm>
          <a:off x="1807840" y="0"/>
          <a:ext cx="5376672" cy="6858000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B054F-6E7D-4C35-B098-62BC76F1C05F}">
      <dsp:nvSpPr>
        <dsp:cNvPr id="0" name=""/>
        <dsp:cNvSpPr/>
      </dsp:nvSpPr>
      <dsp:spPr>
        <a:xfrm>
          <a:off x="2022907" y="2743200"/>
          <a:ext cx="4140037" cy="4114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2022907" y="2743200"/>
        <a:ext cx="4140037" cy="4114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6B9A8-7C9A-4170-9FCE-AA544BC79879}">
      <dsp:nvSpPr>
        <dsp:cNvPr id="0" name=""/>
        <dsp:cNvSpPr/>
      </dsp:nvSpPr>
      <dsp:spPr>
        <a:xfrm>
          <a:off x="2786880" y="0"/>
          <a:ext cx="5376672" cy="6858000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50902D-1689-4941-BF85-A86EB39763FC}">
      <dsp:nvSpPr>
        <dsp:cNvPr id="0" name=""/>
        <dsp:cNvSpPr/>
      </dsp:nvSpPr>
      <dsp:spPr>
        <a:xfrm>
          <a:off x="3013130" y="2743200"/>
          <a:ext cx="4140037" cy="4114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3013130" y="2743200"/>
        <a:ext cx="4140037" cy="4114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B9C97-89FB-42E8-9888-410C680E5A06}">
      <dsp:nvSpPr>
        <dsp:cNvPr id="0" name=""/>
        <dsp:cNvSpPr/>
      </dsp:nvSpPr>
      <dsp:spPr>
        <a:xfrm>
          <a:off x="4942485" y="0"/>
          <a:ext cx="5289626" cy="6746973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0332B-935B-4733-B65C-E65EBD22718F}">
      <dsp:nvSpPr>
        <dsp:cNvPr id="0" name=""/>
        <dsp:cNvSpPr/>
      </dsp:nvSpPr>
      <dsp:spPr>
        <a:xfrm>
          <a:off x="2682827" y="2698789"/>
          <a:ext cx="4073012" cy="404818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2682827" y="2698789"/>
        <a:ext cx="4073012" cy="40481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886C5-A260-4D1C-9249-010FB5B2B365}">
      <dsp:nvSpPr>
        <dsp:cNvPr id="0" name=""/>
        <dsp:cNvSpPr/>
      </dsp:nvSpPr>
      <dsp:spPr>
        <a:xfrm>
          <a:off x="2629480" y="0"/>
          <a:ext cx="5380570" cy="6862973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46B1B7-98CB-47F4-B692-7BBEDEB534B7}">
      <dsp:nvSpPr>
        <dsp:cNvPr id="0" name=""/>
        <dsp:cNvSpPr/>
      </dsp:nvSpPr>
      <dsp:spPr>
        <a:xfrm>
          <a:off x="1529962" y="2745189"/>
          <a:ext cx="4143039" cy="411778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1529962" y="2745189"/>
        <a:ext cx="4143039" cy="41177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5273C-B090-44A0-A79D-4BCB0DEA82A2}">
      <dsp:nvSpPr>
        <dsp:cNvPr id="0" name=""/>
        <dsp:cNvSpPr/>
      </dsp:nvSpPr>
      <dsp:spPr>
        <a:xfrm>
          <a:off x="8525287" y="2552041"/>
          <a:ext cx="2190337" cy="3031308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17D28-542E-4238-A324-0F9468F95B66}">
      <dsp:nvSpPr>
        <dsp:cNvPr id="0" name=""/>
        <dsp:cNvSpPr/>
      </dsp:nvSpPr>
      <dsp:spPr>
        <a:xfrm>
          <a:off x="3362544" y="1749379"/>
          <a:ext cx="3990536" cy="396621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3362544" y="1749379"/>
        <a:ext cx="3990536" cy="39662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85144B-E9F6-4389-A7B3-74E153AFF57F}">
      <dsp:nvSpPr>
        <dsp:cNvPr id="0" name=""/>
        <dsp:cNvSpPr/>
      </dsp:nvSpPr>
      <dsp:spPr>
        <a:xfrm>
          <a:off x="6249931" y="0"/>
          <a:ext cx="7091160" cy="9044847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365C3-6D80-4D48-90D0-054BC27C9977}">
      <dsp:nvSpPr>
        <dsp:cNvPr id="0" name=""/>
        <dsp:cNvSpPr/>
      </dsp:nvSpPr>
      <dsp:spPr>
        <a:xfrm>
          <a:off x="3408612" y="3617938"/>
          <a:ext cx="5460193" cy="542690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3408612" y="3617938"/>
        <a:ext cx="5460193" cy="5426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BE484-F7EC-B4FF-7955-04BF6C97B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19E998-DD90-7994-FDD2-DDF8096059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4E6D23-E31A-4E75-FD98-8E9700E3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A0C6-388A-40E1-86A1-7C244A6C6A6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6D10FA-5068-71E0-CCBF-76FDBC4A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2A3EE2-0901-4D50-4F6B-E903890A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BB35-B6C3-4CC6-A868-59A5031BB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30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84648-7689-4687-B70A-38B5F1D8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A2844F-98EA-A89A-26E2-E35471168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B7241F-9048-034B-304F-A0E3355D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A0C6-388A-40E1-86A1-7C244A6C6A6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95DA1-2794-91AC-2BB6-50207E28D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CFFE48-3942-DD3E-3293-4B40055E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BB35-B6C3-4CC6-A868-59A5031BB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08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FCB6AD-FFA9-30E1-DE54-0448012FDF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745F5D-AC8D-519C-E9C2-2A7C4B612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08E949-F3AF-CE20-44B8-F7A790DB9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A0C6-388A-40E1-86A1-7C244A6C6A6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D97F1A-A4DC-0D99-F883-E014340F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EF0CE-A5F9-2F8D-76F6-AA1DBAB3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BB35-B6C3-4CC6-A868-59A5031BB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24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5477-3A58-A5CD-331E-33DFF78B8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2A9C07-396B-AE61-455E-CB2F15106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4637B8-E1CF-21E9-D929-9E8FE7699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A0C6-388A-40E1-86A1-7C244A6C6A6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F07CEB-5DE6-9A73-F888-F462F2BF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744E21-DB13-492E-1D82-955AEA0B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BB35-B6C3-4CC6-A868-59A5031BB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4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99508-CC78-903E-1BB9-70E44AC0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19317D-A0B4-B449-077B-3F84161E6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5CBC28-B2E1-2D43-F4FE-92FE4951D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A0C6-388A-40E1-86A1-7C244A6C6A6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EA3A55-7663-3A41-9514-184143AC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F555E-B880-BA8D-3888-42D0C968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BB35-B6C3-4CC6-A868-59A5031BB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61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0C984-57A3-F026-D5F0-8A8F80E5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EEA99D-92FC-6ADA-9695-7CE3E3146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8A1713-F723-EA5B-7C3D-99A92E15C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1B5AC2-9322-DECF-75C0-BCD9B3217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A0C6-388A-40E1-86A1-7C244A6C6A6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EC9749-0AF1-D7C1-5B9E-04A780AB1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08442A-B285-81DC-8835-3FE53B902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BB35-B6C3-4CC6-A868-59A5031BB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03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F03C6-367A-96F9-F361-92D7F211E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48DCAE-A275-B2FF-8605-A3BB898C4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C7FDA3-19E7-3229-79F8-4E6AB6AC5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C8E7DE-0AF2-5279-CB6C-FC6CE5DF49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E62F90-0B5F-1E9A-8694-F2A34E8765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4E9140-51C1-7B7E-2149-CEBAAEBA3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A0C6-388A-40E1-86A1-7C244A6C6A6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0E8BE4-6726-EB51-744D-6460BC789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926DDF0-9B67-654D-CC43-127E5907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BB35-B6C3-4CC6-A868-59A5031BB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048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CAFA7-C2AC-1E51-8842-C6E730F89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1FF4A0-7198-C7AF-FF99-DD9E81D8A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A0C6-388A-40E1-86A1-7C244A6C6A6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9FD8FA-1D3D-FB90-30C3-704B4089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488A75-19E7-E0D6-0247-00DA4559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BB35-B6C3-4CC6-A868-59A5031BB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65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589509-2751-C5F5-7F4C-C99B44EBD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A0C6-388A-40E1-86A1-7C244A6C6A6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69CF73-783D-4787-2197-DC5B69A0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CD5B48-4C39-78DB-0CEE-240CBC973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BB35-B6C3-4CC6-A868-59A5031BB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55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F0287-C400-1ED1-BB6B-2DEF2DEA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72A70B-A9AF-1F9E-3C00-AD91929D5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EF64EF-48C0-3F85-0EF7-56DBC9D57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54E6C1-D396-871C-9312-8ACC2250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A0C6-388A-40E1-86A1-7C244A6C6A6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46FD68-FB2E-5EC5-013B-17B5F8D9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39F3A7-6581-509C-66C4-98390535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BB35-B6C3-4CC6-A868-59A5031BB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8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D4668-424D-5777-4175-9FB20BAF7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8AC538-B938-A167-B157-28EB425D8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CB0C7E-7EFF-AEBA-9452-0421C112B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F35949-756B-B980-D633-E769BF80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A0C6-388A-40E1-86A1-7C244A6C6A6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6F3640-7B26-C1A7-D014-F140758B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54DEB0-21DB-0A5C-B8D9-5C76ED6B1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BB35-B6C3-4CC6-A868-59A5031BB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25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3E745-6728-9E3E-7FC8-2FB386DE9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945C7-0682-C382-C5A1-E91319A55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16F524-1F5F-CE68-494B-502BAC4E4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BA0C6-388A-40E1-86A1-7C244A6C6A6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95984-9CC0-749E-B80B-EF396784C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C26AE-9F71-CA64-3F91-B722B896E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8BB35-B6C3-4CC6-A868-59A5031BB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8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4" Type="http://schemas.openxmlformats.org/officeDocument/2006/relationships/image" Target="../media/image48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9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31.png"/><Relationship Id="rId10" Type="http://schemas.microsoft.com/office/2007/relationships/diagramDrawing" Target="../diagrams/drawing2.xml"/><Relationship Id="rId4" Type="http://schemas.openxmlformats.org/officeDocument/2006/relationships/image" Target="../media/image30.pn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52E9E9-1906-2F94-0A23-ED2007C74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CE920-1028-143C-F530-91CD58977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273" y="1228048"/>
            <a:ext cx="5772727" cy="2438435"/>
          </a:xfrm>
        </p:spPr>
        <p:txBody>
          <a:bodyPr>
            <a:noAutofit/>
          </a:bodyPr>
          <a:lstStyle/>
          <a:p>
            <a:r>
              <a:rPr lang="ru-RU" sz="18000" b="1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ЧИП+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0DAE52-267A-848E-ADDB-F3CBCA731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332" y="3770632"/>
            <a:ext cx="6465455" cy="1066835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беспилотная техника нового поколения для контроля популяции редких видов животных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A2629-AC1D-BE62-E55D-C2FB6AF1A9DE}"/>
              </a:ext>
            </a:extLst>
          </p:cNvPr>
          <p:cNvSpPr txBox="1"/>
          <p:nvPr/>
        </p:nvSpPr>
        <p:spPr>
          <a:xfrm>
            <a:off x="877455" y="5953209"/>
            <a:ext cx="6881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Головко Елизавета 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| </a:t>
            </a:r>
            <a:r>
              <a:rPr lang="ru-RU" sz="1600" dirty="0" err="1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Дральнова</a:t>
            </a: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 Мария 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| </a:t>
            </a: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Михайлов Максим</a:t>
            </a:r>
          </a:p>
          <a:p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Смоленский филиал РЭУ им. Г.В. Плеханова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 </a:t>
            </a:r>
            <a:endParaRPr lang="ru-RU" sz="1600" dirty="0">
              <a:solidFill>
                <a:schemeClr val="bg1"/>
              </a:solidFill>
              <a:latin typeface="Arial Narrow" panose="020B0606020202030204" pitchFamily="34" charset="0"/>
              <a:cs typeface="Carlito" panose="020F050202020403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1551E34-2763-C695-30CD-30D2B69836D5}"/>
              </a:ext>
            </a:extLst>
          </p:cNvPr>
          <p:cNvGrpSpPr/>
          <p:nvPr/>
        </p:nvGrpSpPr>
        <p:grpSpPr>
          <a:xfrm>
            <a:off x="323273" y="205435"/>
            <a:ext cx="11451370" cy="464742"/>
            <a:chOff x="584129" y="179692"/>
            <a:chExt cx="10918228" cy="44310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EDADB87-6C17-9208-C27B-F9A028D2E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468" r="7271"/>
            <a:stretch/>
          </p:blipFill>
          <p:spPr>
            <a:xfrm>
              <a:off x="2545597" y="285613"/>
              <a:ext cx="753255" cy="26979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F8C25D7-9AC9-A8D3-A262-922A62C23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2879" y="219043"/>
              <a:ext cx="531609" cy="403754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0652EB6-075E-9E8D-B4CF-675619CBF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434" r="2147"/>
            <a:stretch/>
          </p:blipFill>
          <p:spPr>
            <a:xfrm>
              <a:off x="5493636" y="250845"/>
              <a:ext cx="826735" cy="30829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3BC6B8D-ED4E-78FF-E39C-BA773A936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22681" y="286429"/>
              <a:ext cx="857440" cy="268982"/>
            </a:xfrm>
            <a:prstGeom prst="rect">
              <a:avLst/>
            </a:prstGeom>
          </p:spPr>
        </p:pic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B05A4158-A8E8-B50B-9F76-9D16F639C0D5}"/>
                </a:ext>
              </a:extLst>
            </p:cNvPr>
            <p:cNvGrpSpPr/>
            <p:nvPr/>
          </p:nvGrpSpPr>
          <p:grpSpPr>
            <a:xfrm>
              <a:off x="584129" y="179692"/>
              <a:ext cx="1205469" cy="443105"/>
              <a:chOff x="296145" y="242048"/>
              <a:chExt cx="2093764" cy="76962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EF12F8B0-D0D4-D856-F3B7-2E4A88331A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0055" t="5883" r="79649" b="83634"/>
              <a:stretch/>
            </p:blipFill>
            <p:spPr>
              <a:xfrm>
                <a:off x="1046018" y="242048"/>
                <a:ext cx="1343891" cy="769624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6C45B2FD-B94B-0037-F4DB-110B19E895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6145" y="302720"/>
                <a:ext cx="640583" cy="674343"/>
              </a:xfrm>
              <a:prstGeom prst="rect">
                <a:avLst/>
              </a:prstGeom>
            </p:spPr>
          </p:pic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E6A8C43-C64C-AB15-C2A4-7BE4F6BAF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02745" y="273118"/>
              <a:ext cx="788877" cy="260963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BD30D5C-EE6D-FBBC-6BA0-72206D5C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469508" y="281077"/>
              <a:ext cx="1032849" cy="2530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704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B3F8D0-6683-B56B-806E-7B66010D4BC3}"/>
              </a:ext>
            </a:extLst>
          </p:cNvPr>
          <p:cNvSpPr txBox="1"/>
          <p:nvPr/>
        </p:nvSpPr>
        <p:spPr>
          <a:xfrm>
            <a:off x="511560" y="262847"/>
            <a:ext cx="8755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Arial Narrow" panose="020B0606020202030204" pitchFamily="34" charset="0"/>
                <a:cs typeface="Carlito" panose="020F0502020204030204" pitchFamily="34" charset="0"/>
              </a:rPr>
              <a:t>Для реализации нам необходимы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44078-0730-018C-AF23-978F70EF0377}"/>
              </a:ext>
            </a:extLst>
          </p:cNvPr>
          <p:cNvSpPr txBox="1"/>
          <p:nvPr/>
        </p:nvSpPr>
        <p:spPr>
          <a:xfrm>
            <a:off x="603839" y="1636472"/>
            <a:ext cx="10670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Денежные средства и квалифицированные специалисты – основной ресурс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17D77A-9AEA-1978-7A19-3522F90564FD}"/>
              </a:ext>
            </a:extLst>
          </p:cNvPr>
          <p:cNvSpPr txBox="1"/>
          <p:nvPr/>
        </p:nvSpPr>
        <p:spPr>
          <a:xfrm>
            <a:off x="2324617" y="3072229"/>
            <a:ext cx="42313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начальные затраты на разработку</a:t>
            </a:r>
          </a:p>
          <a:p>
            <a:r>
              <a:rPr lang="ru-RU" sz="1600" dirty="0">
                <a:latin typeface="Arial Narrow" panose="020B0606020202030204" pitchFamily="34" charset="0"/>
              </a:rPr>
              <a:t>технологии и оборудование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A5671-E1C0-B6FD-B3A2-1D9F17135588}"/>
              </a:ext>
            </a:extLst>
          </p:cNvPr>
          <p:cNvSpPr txBox="1"/>
          <p:nvPr/>
        </p:nvSpPr>
        <p:spPr>
          <a:xfrm>
            <a:off x="2324617" y="4664067"/>
            <a:ext cx="2164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 операционные издержки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8AD0884-EF93-BBAF-D5CB-DE6B938247F1}"/>
              </a:ext>
            </a:extLst>
          </p:cNvPr>
          <p:cNvGrpSpPr/>
          <p:nvPr/>
        </p:nvGrpSpPr>
        <p:grpSpPr>
          <a:xfrm>
            <a:off x="1059033" y="2941135"/>
            <a:ext cx="877136" cy="877136"/>
            <a:chOff x="4742917" y="2741064"/>
            <a:chExt cx="1019086" cy="1019086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16D1B8D9-D762-3C08-4656-3E0A91AFA3CA}"/>
                </a:ext>
              </a:extLst>
            </p:cNvPr>
            <p:cNvSpPr/>
            <p:nvPr/>
          </p:nvSpPr>
          <p:spPr>
            <a:xfrm>
              <a:off x="4742917" y="2741064"/>
              <a:ext cx="1019086" cy="1019086"/>
            </a:xfrm>
            <a:prstGeom prst="ellipse">
              <a:avLst/>
            </a:prstGeom>
            <a:noFill/>
            <a:ln w="38100">
              <a:solidFill>
                <a:srgbClr val="4565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482E56-CD9E-276A-6B25-4C24B60352A6}"/>
                </a:ext>
              </a:extLst>
            </p:cNvPr>
            <p:cNvSpPr txBox="1"/>
            <p:nvPr/>
          </p:nvSpPr>
          <p:spPr>
            <a:xfrm>
              <a:off x="4783881" y="2927441"/>
              <a:ext cx="9371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latin typeface="Arial Narrow" panose="020B0606020202030204" pitchFamily="34" charset="0"/>
                </a:rPr>
                <a:t>2 млн </a:t>
              </a:r>
              <a:r>
                <a:rPr lang="ru-RU" sz="1800" b="1" dirty="0" err="1">
                  <a:latin typeface="Arial Narrow" panose="020B0606020202030204" pitchFamily="34" charset="0"/>
                </a:rPr>
                <a:t>руб</a:t>
              </a:r>
              <a:r>
                <a:rPr lang="ru-RU" sz="1800" b="1" dirty="0">
                  <a:latin typeface="Arial Narrow" panose="020B0606020202030204" pitchFamily="34" charset="0"/>
                </a:rPr>
                <a:t> </a:t>
              </a:r>
              <a:endParaRPr lang="ru-RU" b="1" dirty="0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41C13F7-631A-79ED-41C9-4A8E92AC8403}"/>
              </a:ext>
            </a:extLst>
          </p:cNvPr>
          <p:cNvGrpSpPr/>
          <p:nvPr/>
        </p:nvGrpSpPr>
        <p:grpSpPr>
          <a:xfrm>
            <a:off x="1025934" y="4505667"/>
            <a:ext cx="943335" cy="877136"/>
            <a:chOff x="5038458" y="3893106"/>
            <a:chExt cx="1095998" cy="1019086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702A23E1-2015-DA23-3E8C-09CF8413DE62}"/>
                </a:ext>
              </a:extLst>
            </p:cNvPr>
            <p:cNvSpPr/>
            <p:nvPr/>
          </p:nvSpPr>
          <p:spPr>
            <a:xfrm>
              <a:off x="5076914" y="3893106"/>
              <a:ext cx="1019086" cy="1019086"/>
            </a:xfrm>
            <a:prstGeom prst="ellipse">
              <a:avLst/>
            </a:prstGeom>
            <a:noFill/>
            <a:ln w="38100">
              <a:solidFill>
                <a:srgbClr val="4565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94D55E-23EB-C12C-B294-D3B2B74EE0BD}"/>
                </a:ext>
              </a:extLst>
            </p:cNvPr>
            <p:cNvSpPr txBox="1"/>
            <p:nvPr/>
          </p:nvSpPr>
          <p:spPr>
            <a:xfrm>
              <a:off x="5038458" y="4077141"/>
              <a:ext cx="10959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latin typeface="Arial Narrow" panose="020B0606020202030204" pitchFamily="34" charset="0"/>
                </a:rPr>
                <a:t>500 </a:t>
              </a:r>
              <a:r>
                <a:rPr lang="ru-RU" sz="1800" b="1" dirty="0" err="1">
                  <a:latin typeface="Arial Narrow" panose="020B0606020202030204" pitchFamily="34" charset="0"/>
                </a:rPr>
                <a:t>тыс</a:t>
              </a:r>
              <a:r>
                <a:rPr lang="ru-RU" sz="1800" b="1" dirty="0">
                  <a:latin typeface="Arial Narrow" panose="020B0606020202030204" pitchFamily="34" charset="0"/>
                </a:rPr>
                <a:t> </a:t>
              </a:r>
              <a:r>
                <a:rPr lang="ru-RU" sz="1800" b="1" dirty="0" err="1">
                  <a:latin typeface="Arial Narrow" panose="020B0606020202030204" pitchFamily="34" charset="0"/>
                </a:rPr>
                <a:t>руб</a:t>
              </a:r>
              <a:endParaRPr lang="ru-RU" b="1" dirty="0"/>
            </a:p>
          </p:txBody>
        </p:sp>
      </p:grp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10EDC39-43DA-FEC1-F13D-9A4A4DBB84AC}"/>
              </a:ext>
            </a:extLst>
          </p:cNvPr>
          <p:cNvCxnSpPr/>
          <p:nvPr/>
        </p:nvCxnSpPr>
        <p:spPr>
          <a:xfrm>
            <a:off x="5479762" y="3101551"/>
            <a:ext cx="0" cy="22712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5F54B601-C69E-F83A-A2F9-DC9B69E972DD}"/>
              </a:ext>
            </a:extLst>
          </p:cNvPr>
          <p:cNvSpPr/>
          <p:nvPr/>
        </p:nvSpPr>
        <p:spPr>
          <a:xfrm>
            <a:off x="5727035" y="3919355"/>
            <a:ext cx="828939" cy="583837"/>
          </a:xfrm>
          <a:prstGeom prst="rightArrow">
            <a:avLst>
              <a:gd name="adj1" fmla="val 50000"/>
              <a:gd name="adj2" fmla="val 81611"/>
            </a:avLst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40C2286-11C5-DFB5-55C4-59E20ABD63BD}"/>
              </a:ext>
            </a:extLst>
          </p:cNvPr>
          <p:cNvCxnSpPr/>
          <p:nvPr/>
        </p:nvCxnSpPr>
        <p:spPr>
          <a:xfrm>
            <a:off x="6856427" y="3128198"/>
            <a:ext cx="0" cy="22712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37ED1EE-10CD-2168-87F7-8D9A7C45F0EE}"/>
              </a:ext>
            </a:extLst>
          </p:cNvPr>
          <p:cNvGrpSpPr/>
          <p:nvPr/>
        </p:nvGrpSpPr>
        <p:grpSpPr>
          <a:xfrm>
            <a:off x="7419138" y="2941135"/>
            <a:ext cx="877136" cy="877136"/>
            <a:chOff x="7175857" y="2682944"/>
            <a:chExt cx="877136" cy="877136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6A38A38D-FE6C-A634-B37B-6E682D8CE7FB}"/>
                </a:ext>
              </a:extLst>
            </p:cNvPr>
            <p:cNvSpPr/>
            <p:nvPr/>
          </p:nvSpPr>
          <p:spPr>
            <a:xfrm>
              <a:off x="7175857" y="2682944"/>
              <a:ext cx="877136" cy="877136"/>
            </a:xfrm>
            <a:prstGeom prst="ellipse">
              <a:avLst/>
            </a:prstGeom>
            <a:noFill/>
            <a:ln w="38100">
              <a:solidFill>
                <a:srgbClr val="4565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CB66679-B4CC-4AD3-FA2F-83C2BD70815E}"/>
                </a:ext>
              </a:extLst>
            </p:cNvPr>
            <p:cNvSpPr txBox="1"/>
            <p:nvPr/>
          </p:nvSpPr>
          <p:spPr>
            <a:xfrm>
              <a:off x="7215948" y="2788983"/>
              <a:ext cx="7969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Arial Narrow" panose="020B0606020202030204" pitchFamily="34" charset="0"/>
                </a:rPr>
                <a:t>1 млн </a:t>
              </a:r>
              <a:r>
                <a:rPr lang="ru-RU" b="1" dirty="0" err="1">
                  <a:latin typeface="Arial Narrow" panose="020B0606020202030204" pitchFamily="34" charset="0"/>
                </a:rPr>
                <a:t>руб</a:t>
              </a:r>
              <a:endParaRPr lang="ru-RU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74BA579-D6A2-B3B2-3557-9501BF502794}"/>
              </a:ext>
            </a:extLst>
          </p:cNvPr>
          <p:cNvGrpSpPr/>
          <p:nvPr/>
        </p:nvGrpSpPr>
        <p:grpSpPr>
          <a:xfrm>
            <a:off x="7419138" y="4503192"/>
            <a:ext cx="877136" cy="877136"/>
            <a:chOff x="7175857" y="3981026"/>
            <a:chExt cx="877136" cy="877136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271FD0E7-7E49-6FB3-510E-EB154D32337D}"/>
                </a:ext>
              </a:extLst>
            </p:cNvPr>
            <p:cNvSpPr/>
            <p:nvPr/>
          </p:nvSpPr>
          <p:spPr>
            <a:xfrm>
              <a:off x="7175857" y="3981026"/>
              <a:ext cx="877136" cy="877136"/>
            </a:xfrm>
            <a:prstGeom prst="ellipse">
              <a:avLst/>
            </a:prstGeom>
            <a:noFill/>
            <a:ln w="38100">
              <a:solidFill>
                <a:srgbClr val="4565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0C6F7D-63DA-414D-4DA1-12AB73D3326C}"/>
                </a:ext>
              </a:extLst>
            </p:cNvPr>
            <p:cNvSpPr txBox="1"/>
            <p:nvPr/>
          </p:nvSpPr>
          <p:spPr>
            <a:xfrm>
              <a:off x="7365337" y="4234928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Arial Narrow" panose="020B0606020202030204" pitchFamily="34" charset="0"/>
                </a:rPr>
                <a:t>50%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A9976AB-D7AF-7530-EB16-093307344CF2}"/>
              </a:ext>
            </a:extLst>
          </p:cNvPr>
          <p:cNvSpPr txBox="1"/>
          <p:nvPr/>
        </p:nvSpPr>
        <p:spPr>
          <a:xfrm>
            <a:off x="8858984" y="3179950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маржа прибыли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55411A-F46D-0205-7580-06B53C80B21E}"/>
              </a:ext>
            </a:extLst>
          </p:cNvPr>
          <p:cNvSpPr txBox="1"/>
          <p:nvPr/>
        </p:nvSpPr>
        <p:spPr>
          <a:xfrm>
            <a:off x="8858984" y="475709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рентабельность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515197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A2675E-4E85-1C05-6E21-B132912E45ED}"/>
              </a:ext>
            </a:extLst>
          </p:cNvPr>
          <p:cNvSpPr txBox="1"/>
          <p:nvPr/>
        </p:nvSpPr>
        <p:spPr>
          <a:xfrm>
            <a:off x="239699" y="254461"/>
            <a:ext cx="7207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Arial Narrow" panose="020B0606020202030204" pitchFamily="34" charset="0"/>
                <a:cs typeface="Carlito" panose="020F0502020204030204" pitchFamily="34" charset="0"/>
              </a:rPr>
              <a:t>Затраты на  производство и обслуживание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67C45-F718-9541-11CD-4252D4678185}"/>
              </a:ext>
            </a:extLst>
          </p:cNvPr>
          <p:cNvSpPr txBox="1"/>
          <p:nvPr/>
        </p:nvSpPr>
        <p:spPr>
          <a:xfrm>
            <a:off x="2146075" y="2312978"/>
            <a:ext cx="3070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Издержки на разработку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7687E-F138-EFCB-FB56-E607138E0206}"/>
              </a:ext>
            </a:extLst>
          </p:cNvPr>
          <p:cNvSpPr txBox="1"/>
          <p:nvPr/>
        </p:nvSpPr>
        <p:spPr>
          <a:xfrm>
            <a:off x="2146075" y="3304647"/>
            <a:ext cx="4645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Создание программного обеспечения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938D56-7FC9-A882-2C00-0200358C0B98}"/>
              </a:ext>
            </a:extLst>
          </p:cNvPr>
          <p:cNvSpPr txBox="1"/>
          <p:nvPr/>
        </p:nvSpPr>
        <p:spPr>
          <a:xfrm>
            <a:off x="2146075" y="4441426"/>
            <a:ext cx="267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Обучение персонала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13120D-82A8-D7E7-A57F-EDEE8DB7BFD3}"/>
              </a:ext>
            </a:extLst>
          </p:cNvPr>
          <p:cNvSpPr txBox="1"/>
          <p:nvPr/>
        </p:nvSpPr>
        <p:spPr>
          <a:xfrm>
            <a:off x="2146075" y="5578205"/>
            <a:ext cx="315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Операционные издержки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923903D9-2BE5-E778-9608-0A567CF98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5791076"/>
              </p:ext>
            </p:extLst>
          </p:nvPr>
        </p:nvGraphicFramePr>
        <p:xfrm>
          <a:off x="1550706" y="254461"/>
          <a:ext cx="13341092" cy="9044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CCC5EB5-DEF9-50BE-B28F-60A32AFAD07D}"/>
              </a:ext>
            </a:extLst>
          </p:cNvPr>
          <p:cNvSpPr/>
          <p:nvPr/>
        </p:nvSpPr>
        <p:spPr>
          <a:xfrm>
            <a:off x="7447402" y="727113"/>
            <a:ext cx="6742323" cy="72821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085482-38BD-C728-2904-CB90098D1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625" y="3766312"/>
            <a:ext cx="607699" cy="607699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AA0EFD2-7A5D-91F2-CB70-CBB2F0102A8E}"/>
              </a:ext>
            </a:extLst>
          </p:cNvPr>
          <p:cNvCxnSpPr/>
          <p:nvPr/>
        </p:nvCxnSpPr>
        <p:spPr>
          <a:xfrm>
            <a:off x="1729648" y="2260534"/>
            <a:ext cx="0" cy="3875861"/>
          </a:xfrm>
          <a:prstGeom prst="line">
            <a:avLst/>
          </a:prstGeom>
          <a:ln w="12700">
            <a:solidFill>
              <a:srgbClr val="456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819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218E54-769F-3D10-023A-5D2B8CB5A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" y="0"/>
            <a:ext cx="12190157" cy="68580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659ADBC-B62D-9E6E-DC6C-980C78609AF2}"/>
              </a:ext>
            </a:extLst>
          </p:cNvPr>
          <p:cNvSpPr/>
          <p:nvPr/>
        </p:nvSpPr>
        <p:spPr>
          <a:xfrm>
            <a:off x="0" y="-28739"/>
            <a:ext cx="12338892" cy="7002416"/>
          </a:xfrm>
          <a:prstGeom prst="rect">
            <a:avLst/>
          </a:prstGeom>
          <a:solidFill>
            <a:schemeClr val="dk1">
              <a:alpha val="23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427D5-26D0-9B77-DE7E-948FB33C2F56}"/>
              </a:ext>
            </a:extLst>
          </p:cNvPr>
          <p:cNvSpPr txBox="1"/>
          <p:nvPr/>
        </p:nvSpPr>
        <p:spPr>
          <a:xfrm>
            <a:off x="444311" y="249308"/>
            <a:ext cx="8993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Команда, заряженная на результат</a:t>
            </a:r>
          </a:p>
        </p:txBody>
      </p:sp>
      <p:pic>
        <p:nvPicPr>
          <p:cNvPr id="3" name=" 35">
            <a:extLst>
              <a:ext uri="{FF2B5EF4-FFF2-40B4-BE49-F238E27FC236}">
                <a16:creationId xmlns:a16="http://schemas.microsoft.com/office/drawing/2014/main" id="{ED1A741C-89EF-1DAD-76B5-4E4794F07E93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t="7982" r="8032" b="24788"/>
          <a:stretch/>
        </p:blipFill>
        <p:spPr>
          <a:xfrm>
            <a:off x="1064415" y="1338356"/>
            <a:ext cx="2406665" cy="23457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 37">
            <a:extLst>
              <a:ext uri="{FF2B5EF4-FFF2-40B4-BE49-F238E27FC236}">
                <a16:creationId xmlns:a16="http://schemas.microsoft.com/office/drawing/2014/main" id="{25C4F85B-191D-D340-C86D-9D2C7FBDB7DC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rcRect t="12472" b="12472"/>
          <a:stretch>
            <a:fillRect/>
          </a:stretch>
        </p:blipFill>
        <p:spPr>
          <a:xfrm>
            <a:off x="4870363" y="1342081"/>
            <a:ext cx="2344020" cy="234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C9CC86-E412-903F-0F08-799D46A5F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6" b="25675"/>
          <a:stretch/>
        </p:blipFill>
        <p:spPr bwMode="auto">
          <a:xfrm>
            <a:off x="8703667" y="1346649"/>
            <a:ext cx="2298481" cy="23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FC5E6-106F-62EC-6FE5-9BF28A779BC4}"/>
              </a:ext>
            </a:extLst>
          </p:cNvPr>
          <p:cNvSpPr txBox="1"/>
          <p:nvPr/>
        </p:nvSpPr>
        <p:spPr>
          <a:xfrm>
            <a:off x="986994" y="3900122"/>
            <a:ext cx="2495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Дральнова Мария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AE4C0-044B-7184-123F-F0ECA4C99276}"/>
              </a:ext>
            </a:extLst>
          </p:cNvPr>
          <p:cNvSpPr txBox="1"/>
          <p:nvPr/>
        </p:nvSpPr>
        <p:spPr>
          <a:xfrm>
            <a:off x="4810535" y="3916167"/>
            <a:ext cx="2495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Головко Елизавета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04C7C-9544-EF07-11D5-0747F3764FDC}"/>
              </a:ext>
            </a:extLst>
          </p:cNvPr>
          <p:cNvSpPr txBox="1"/>
          <p:nvPr/>
        </p:nvSpPr>
        <p:spPr>
          <a:xfrm>
            <a:off x="8634076" y="3916167"/>
            <a:ext cx="26409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Михайлов Максим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E4F7F9-6E78-0991-3050-DCF79E9DBA2D}"/>
              </a:ext>
            </a:extLst>
          </p:cNvPr>
          <p:cNvSpPr txBox="1"/>
          <p:nvPr/>
        </p:nvSpPr>
        <p:spPr>
          <a:xfrm>
            <a:off x="986994" y="4993389"/>
            <a:ext cx="2273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bg1"/>
                </a:solidFill>
                <a:latin typeface="Arial Narrow" panose="020B0606020202030204" pitchFamily="34" charset="0"/>
              </a:rPr>
              <a:t>Лидер проекта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CD8CF-43E0-D14B-DDCE-CF36842B716F}"/>
              </a:ext>
            </a:extLst>
          </p:cNvPr>
          <p:cNvSpPr txBox="1"/>
          <p:nvPr/>
        </p:nvSpPr>
        <p:spPr>
          <a:xfrm>
            <a:off x="975693" y="5572220"/>
            <a:ext cx="24727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Выдвижение идеи, создание презентации, представление проекта</a:t>
            </a:r>
            <a:endParaRPr lang="ru-R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379069-854F-0EB7-6F1A-511EDFEE5FBD}"/>
              </a:ext>
            </a:extLst>
          </p:cNvPr>
          <p:cNvSpPr txBox="1"/>
          <p:nvPr/>
        </p:nvSpPr>
        <p:spPr>
          <a:xfrm>
            <a:off x="4786227" y="4993389"/>
            <a:ext cx="2512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 Narrow" panose="020B0606020202030204" pitchFamily="34" charset="0"/>
              </a:rPr>
              <a:t>Администратор проекта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4A44B1-0890-D937-9633-2E762FC1EB41}"/>
              </a:ext>
            </a:extLst>
          </p:cNvPr>
          <p:cNvSpPr txBox="1"/>
          <p:nvPr/>
        </p:nvSpPr>
        <p:spPr>
          <a:xfrm>
            <a:off x="4786563" y="5554176"/>
            <a:ext cx="22979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Сбор и анализ информации, изучение рынка.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BC55EF-2A1A-F1CC-D0B0-59EB6964B0BD}"/>
              </a:ext>
            </a:extLst>
          </p:cNvPr>
          <p:cNvSpPr txBox="1"/>
          <p:nvPr/>
        </p:nvSpPr>
        <p:spPr>
          <a:xfrm>
            <a:off x="8634076" y="4993389"/>
            <a:ext cx="2512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Администратор проекта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92E33E-C900-C5E3-D563-C2BC1486A7D9}"/>
              </a:ext>
            </a:extLst>
          </p:cNvPr>
          <p:cNvSpPr txBox="1"/>
          <p:nvPr/>
        </p:nvSpPr>
        <p:spPr>
          <a:xfrm>
            <a:off x="8596763" y="5530844"/>
            <a:ext cx="2879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Изучение технической составляющей проекта, создание модели.</a:t>
            </a:r>
          </a:p>
        </p:txBody>
      </p:sp>
    </p:spTree>
    <p:extLst>
      <p:ext uri="{BB962C8B-B14F-4D97-AF65-F5344CB8AC3E}">
        <p14:creationId xmlns:p14="http://schemas.microsoft.com/office/powerpoint/2010/main" val="1224242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C8FF65-0717-8B78-41E0-33834EB94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98C721-9E77-97ED-5E1A-BE4CA545AC34}"/>
              </a:ext>
            </a:extLst>
          </p:cNvPr>
          <p:cNvSpPr txBox="1"/>
          <p:nvPr/>
        </p:nvSpPr>
        <p:spPr>
          <a:xfrm>
            <a:off x="667761" y="1154025"/>
            <a:ext cx="85251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latin typeface="Arial Narrow" panose="020B0606020202030204" pitchFamily="34" charset="0"/>
                <a:cs typeface="Carlito" panose="020F0502020204030204" pitchFamily="34" charset="0"/>
              </a:rPr>
              <a:t>Спасем животных с помощью БПЛА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A9863B-CA4A-1C44-ED8B-E90DE6382FC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096476" y="5976783"/>
            <a:ext cx="485660" cy="4856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F56397-0DEE-2D1F-76C4-A3FB4CD83A9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233252" y="6026020"/>
            <a:ext cx="485660" cy="4856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FA4C01-B06C-575F-7850-B087E927F60A}"/>
              </a:ext>
            </a:extLst>
          </p:cNvPr>
          <p:cNvSpPr txBox="1"/>
          <p:nvPr/>
        </p:nvSpPr>
        <p:spPr>
          <a:xfrm>
            <a:off x="6973815" y="5903551"/>
            <a:ext cx="2955276" cy="584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360"/>
              </a:lnSpc>
              <a:buClrTx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chip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r>
              <a:rPr lang="en-US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bpl@gmail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com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3D53DA-7689-0510-24A2-8184A022876F}"/>
              </a:ext>
            </a:extLst>
          </p:cNvPr>
          <p:cNvSpPr txBox="1"/>
          <p:nvPr/>
        </p:nvSpPr>
        <p:spPr>
          <a:xfrm>
            <a:off x="1709587" y="6026020"/>
            <a:ext cx="29552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+7 (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</a:rPr>
              <a:t>910) 724-69-94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D7BCDD2-E57D-FA3F-B564-9E5B31D1BC19}"/>
              </a:ext>
            </a:extLst>
          </p:cNvPr>
          <p:cNvGrpSpPr/>
          <p:nvPr/>
        </p:nvGrpSpPr>
        <p:grpSpPr>
          <a:xfrm>
            <a:off x="370315" y="163186"/>
            <a:ext cx="11451370" cy="464742"/>
            <a:chOff x="584129" y="179692"/>
            <a:chExt cx="10918228" cy="44310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89830C5-DCE2-C1C9-A32C-7FFCC3380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7468" r="7271"/>
            <a:stretch/>
          </p:blipFill>
          <p:spPr>
            <a:xfrm>
              <a:off x="2545597" y="285613"/>
              <a:ext cx="753255" cy="26979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2EE0980-4A4A-929A-B529-DE3750063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82879" y="219043"/>
              <a:ext cx="531609" cy="40375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2C6180B-B08E-E674-CC87-964E2E012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434" r="2147"/>
            <a:stretch/>
          </p:blipFill>
          <p:spPr>
            <a:xfrm>
              <a:off x="5493636" y="250845"/>
              <a:ext cx="826735" cy="30829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1A6BFCE-9D70-FA83-1536-9F75D8825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22681" y="286429"/>
              <a:ext cx="857440" cy="268982"/>
            </a:xfrm>
            <a:prstGeom prst="rect">
              <a:avLst/>
            </a:prstGeom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DF7C4352-6840-B7EA-1B4A-731C42392129}"/>
                </a:ext>
              </a:extLst>
            </p:cNvPr>
            <p:cNvGrpSpPr/>
            <p:nvPr/>
          </p:nvGrpSpPr>
          <p:grpSpPr>
            <a:xfrm>
              <a:off x="584129" y="179692"/>
              <a:ext cx="1205469" cy="443105"/>
              <a:chOff x="296145" y="242048"/>
              <a:chExt cx="2093764" cy="769624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A720564B-A977-8D12-606D-81093E1A28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10055" t="5883" r="79649" b="83634"/>
              <a:stretch/>
            </p:blipFill>
            <p:spPr>
              <a:xfrm>
                <a:off x="1046018" y="242048"/>
                <a:ext cx="1343891" cy="769624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0D3DC352-A8F0-5BE3-2E72-119AA96E7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6145" y="302720"/>
                <a:ext cx="640583" cy="674343"/>
              </a:xfrm>
              <a:prstGeom prst="rect">
                <a:avLst/>
              </a:prstGeom>
            </p:spPr>
          </p:pic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2EF2397-0C8D-BEA5-2434-9AC002E17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02745" y="273118"/>
              <a:ext cx="788877" cy="26096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993EDDE-1108-968E-6CFB-04D12DC4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469508" y="281077"/>
              <a:ext cx="1032849" cy="2530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079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17B6CB-F5ED-A2CF-B6E4-B34F9DE79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3505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61FCEB-0574-BB24-49BA-65E9492444CD}"/>
              </a:ext>
            </a:extLst>
          </p:cNvPr>
          <p:cNvSpPr/>
          <p:nvPr/>
        </p:nvSpPr>
        <p:spPr>
          <a:xfrm>
            <a:off x="-7327900" y="-127000"/>
            <a:ext cx="11896940" cy="6985000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693257-07B1-E7B8-1A06-33F186CFB815}"/>
              </a:ext>
            </a:extLst>
          </p:cNvPr>
          <p:cNvSpPr txBox="1"/>
          <p:nvPr/>
        </p:nvSpPr>
        <p:spPr>
          <a:xfrm>
            <a:off x="4830263" y="315583"/>
            <a:ext cx="8113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Органы, охраняющие окружающую среду, сталкиваются с проблемами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CA15DC0-D986-D9A2-FD3F-BEC97587242B}"/>
              </a:ext>
            </a:extLst>
          </p:cNvPr>
          <p:cNvSpPr/>
          <p:nvPr/>
        </p:nvSpPr>
        <p:spPr>
          <a:xfrm>
            <a:off x="-646463" y="1375874"/>
            <a:ext cx="5255663" cy="6546078"/>
          </a:xfrm>
          <a:prstGeom prst="roundRect">
            <a:avLst/>
          </a:prstGeom>
          <a:noFill/>
          <a:ln w="19050">
            <a:solidFill>
              <a:srgbClr val="C3CD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F3476BA-E19A-C060-15FB-CACF04BEDE1C}"/>
              </a:ext>
            </a:extLst>
          </p:cNvPr>
          <p:cNvSpPr/>
          <p:nvPr/>
        </p:nvSpPr>
        <p:spPr>
          <a:xfrm>
            <a:off x="-650187" y="381392"/>
            <a:ext cx="5255663" cy="7010719"/>
          </a:xfrm>
          <a:prstGeom prst="roundRect">
            <a:avLst/>
          </a:prstGeom>
          <a:noFill/>
          <a:ln w="28575">
            <a:solidFill>
              <a:srgbClr val="C3CD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F81D7C1-ED62-113A-5FCE-9D9E466A3B3B}"/>
              </a:ext>
            </a:extLst>
          </p:cNvPr>
          <p:cNvSpPr/>
          <p:nvPr/>
        </p:nvSpPr>
        <p:spPr>
          <a:xfrm>
            <a:off x="-1174512" y="759306"/>
            <a:ext cx="5255663" cy="6546078"/>
          </a:xfrm>
          <a:prstGeom prst="roundRect">
            <a:avLst/>
          </a:prstGeom>
          <a:noFill/>
          <a:ln>
            <a:solidFill>
              <a:srgbClr val="C3CD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878D9FA-9296-5F67-0550-93894A5086BE}"/>
              </a:ext>
            </a:extLst>
          </p:cNvPr>
          <p:cNvGrpSpPr/>
          <p:nvPr/>
        </p:nvGrpSpPr>
        <p:grpSpPr>
          <a:xfrm>
            <a:off x="5129801" y="3682797"/>
            <a:ext cx="615923" cy="615923"/>
            <a:chOff x="5013404" y="2896370"/>
            <a:chExt cx="698136" cy="698136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7E8F2C18-59CD-70BA-073E-4AF9535D20FC}"/>
                </a:ext>
              </a:extLst>
            </p:cNvPr>
            <p:cNvSpPr/>
            <p:nvPr/>
          </p:nvSpPr>
          <p:spPr>
            <a:xfrm>
              <a:off x="5013404" y="2896370"/>
              <a:ext cx="698136" cy="698136"/>
            </a:xfrm>
            <a:prstGeom prst="ellipse">
              <a:avLst/>
            </a:prstGeom>
            <a:solidFill>
              <a:srgbClr val="4565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45CE7CB-29C8-99F9-6EE8-F7B1624D3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5094502" y="2968698"/>
              <a:ext cx="553480" cy="553480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CBB20E84-4717-7413-738A-F30E70B086E8}"/>
              </a:ext>
            </a:extLst>
          </p:cNvPr>
          <p:cNvGrpSpPr/>
          <p:nvPr/>
        </p:nvGrpSpPr>
        <p:grpSpPr>
          <a:xfrm>
            <a:off x="5134035" y="4631495"/>
            <a:ext cx="615923" cy="615923"/>
            <a:chOff x="5049209" y="3842489"/>
            <a:chExt cx="698136" cy="698136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22543144-3C15-7937-7521-DB7326CBE35B}"/>
                </a:ext>
              </a:extLst>
            </p:cNvPr>
            <p:cNvSpPr/>
            <p:nvPr/>
          </p:nvSpPr>
          <p:spPr>
            <a:xfrm>
              <a:off x="5049209" y="3842489"/>
              <a:ext cx="698136" cy="698136"/>
            </a:xfrm>
            <a:prstGeom prst="ellipse">
              <a:avLst/>
            </a:prstGeom>
            <a:solidFill>
              <a:srgbClr val="4565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5FA23E6-13BA-556B-A02D-030D1E39A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5153497" y="3929414"/>
              <a:ext cx="488595" cy="488595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21E292E-B5E3-418D-7C5A-DE5C6A9CF3CA}"/>
              </a:ext>
            </a:extLst>
          </p:cNvPr>
          <p:cNvGrpSpPr/>
          <p:nvPr/>
        </p:nvGrpSpPr>
        <p:grpSpPr>
          <a:xfrm>
            <a:off x="5133456" y="5548614"/>
            <a:ext cx="615923" cy="615923"/>
            <a:chOff x="5099207" y="4749714"/>
            <a:chExt cx="698136" cy="698136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EB29F7CA-9F25-39F1-382A-E2F78D64776D}"/>
                </a:ext>
              </a:extLst>
            </p:cNvPr>
            <p:cNvSpPr/>
            <p:nvPr/>
          </p:nvSpPr>
          <p:spPr>
            <a:xfrm>
              <a:off x="5099207" y="4749714"/>
              <a:ext cx="698136" cy="698136"/>
            </a:xfrm>
            <a:prstGeom prst="ellipse">
              <a:avLst/>
            </a:prstGeom>
            <a:solidFill>
              <a:srgbClr val="4565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46D6EA9-F487-2965-68A7-205DFA88C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5193864" y="4788607"/>
              <a:ext cx="553481" cy="553481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30393AB-AD7A-3A0B-0E59-85CBC20AC4B8}"/>
              </a:ext>
            </a:extLst>
          </p:cNvPr>
          <p:cNvGrpSpPr/>
          <p:nvPr/>
        </p:nvGrpSpPr>
        <p:grpSpPr>
          <a:xfrm>
            <a:off x="5138898" y="2758097"/>
            <a:ext cx="615923" cy="615923"/>
            <a:chOff x="5022820" y="1950251"/>
            <a:chExt cx="698136" cy="698136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4F6C9177-55D4-376E-BBEC-07F26E32C7CF}"/>
                </a:ext>
              </a:extLst>
            </p:cNvPr>
            <p:cNvSpPr/>
            <p:nvPr/>
          </p:nvSpPr>
          <p:spPr>
            <a:xfrm>
              <a:off x="5022820" y="1950251"/>
              <a:ext cx="698136" cy="698136"/>
            </a:xfrm>
            <a:prstGeom prst="ellipse">
              <a:avLst/>
            </a:prstGeom>
            <a:solidFill>
              <a:srgbClr val="4565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60E6EC0-6FFB-EFF4-4C20-EDB236276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</a:blip>
            <a:stretch>
              <a:fillRect/>
            </a:stretch>
          </p:blipFill>
          <p:spPr>
            <a:xfrm>
              <a:off x="5094502" y="2026961"/>
              <a:ext cx="553480" cy="553480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0D9D0BE-E6F8-ECE5-B787-E633C157EBAD}"/>
              </a:ext>
            </a:extLst>
          </p:cNvPr>
          <p:cNvGrpSpPr/>
          <p:nvPr/>
        </p:nvGrpSpPr>
        <p:grpSpPr>
          <a:xfrm>
            <a:off x="5138898" y="1789117"/>
            <a:ext cx="615923" cy="615923"/>
            <a:chOff x="5048726" y="5721452"/>
            <a:chExt cx="698136" cy="698136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CB47DC60-6C9D-8CA2-56BA-7298FE911DB2}"/>
                </a:ext>
              </a:extLst>
            </p:cNvPr>
            <p:cNvSpPr/>
            <p:nvPr/>
          </p:nvSpPr>
          <p:spPr>
            <a:xfrm>
              <a:off x="5048726" y="5721452"/>
              <a:ext cx="698136" cy="698136"/>
            </a:xfrm>
            <a:prstGeom prst="ellipse">
              <a:avLst/>
            </a:prstGeom>
            <a:solidFill>
              <a:srgbClr val="4565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9968882-86F9-166E-B510-6573E2219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</a:blip>
            <a:stretch>
              <a:fillRect/>
            </a:stretch>
          </p:blipFill>
          <p:spPr>
            <a:xfrm>
              <a:off x="5193864" y="5873653"/>
              <a:ext cx="409424" cy="409424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B481493-ABC9-378F-AA87-5A7081BDDFC2}"/>
              </a:ext>
            </a:extLst>
          </p:cNvPr>
          <p:cNvSpPr txBox="1"/>
          <p:nvPr/>
        </p:nvSpPr>
        <p:spPr>
          <a:xfrm>
            <a:off x="6276992" y="3759927"/>
            <a:ext cx="513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Особенности природного ландшафта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EA920C-80EC-E978-20F6-0F2CB1094685}"/>
              </a:ext>
            </a:extLst>
          </p:cNvPr>
          <p:cNvSpPr txBox="1"/>
          <p:nvPr/>
        </p:nvSpPr>
        <p:spPr>
          <a:xfrm>
            <a:off x="6310139" y="4701665"/>
            <a:ext cx="5064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Фиксация жизненного цикла животного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39C9E5-8397-A9C8-9717-F5279B5BC360}"/>
              </a:ext>
            </a:extLst>
          </p:cNvPr>
          <p:cNvSpPr txBox="1"/>
          <p:nvPr/>
        </p:nvSpPr>
        <p:spPr>
          <a:xfrm>
            <a:off x="6310140" y="5625744"/>
            <a:ext cx="435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Риск для жизни человека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3F40E4-77C6-A961-AF04-777E0BAE5756}"/>
              </a:ext>
            </a:extLst>
          </p:cNvPr>
          <p:cNvSpPr txBox="1"/>
          <p:nvPr/>
        </p:nvSpPr>
        <p:spPr>
          <a:xfrm>
            <a:off x="6310140" y="1874955"/>
            <a:ext cx="453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Рост незаконной деятельности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5CA53D-404D-96FF-79E6-2B9DB88D4B0F}"/>
              </a:ext>
            </a:extLst>
          </p:cNvPr>
          <p:cNvSpPr txBox="1"/>
          <p:nvPr/>
        </p:nvSpPr>
        <p:spPr>
          <a:xfrm>
            <a:off x="6310140" y="2817441"/>
            <a:ext cx="453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Нехватка ресурсов мониторинга</a:t>
            </a:r>
          </a:p>
        </p:txBody>
      </p:sp>
    </p:spTree>
    <p:extLst>
      <p:ext uri="{BB962C8B-B14F-4D97-AF65-F5344CB8AC3E}">
        <p14:creationId xmlns:p14="http://schemas.microsoft.com/office/powerpoint/2010/main" val="3723080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936A0-31F3-BAB6-1EA4-01B1B87DD6F9}"/>
              </a:ext>
            </a:extLst>
          </p:cNvPr>
          <p:cNvSpPr txBox="1"/>
          <p:nvPr/>
        </p:nvSpPr>
        <p:spPr>
          <a:xfrm>
            <a:off x="6112878" y="359024"/>
            <a:ext cx="607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Arial Narrow" panose="020B0606020202030204" pitchFamily="34" charset="0"/>
                <a:cs typeface="Carlito" panose="020F0502020204030204" pitchFamily="34" charset="0"/>
              </a:rPr>
              <a:t>Решение уже готово!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5894E-A407-D39C-4859-C531CD99F6A8}"/>
              </a:ext>
            </a:extLst>
          </p:cNvPr>
          <p:cNvSpPr txBox="1"/>
          <p:nvPr/>
        </p:nvSpPr>
        <p:spPr>
          <a:xfrm>
            <a:off x="7113666" y="1936668"/>
            <a:ext cx="4470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Уменьшение затрат человеческих ресурсов</a:t>
            </a: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r>
              <a:rPr lang="ru-RU" sz="2400" dirty="0">
                <a:latin typeface="Arial Narrow" panose="020B0606020202030204" pitchFamily="34" charset="0"/>
              </a:rPr>
              <a:t>Охват больших территорий</a:t>
            </a: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r>
              <a:rPr lang="ru-RU" sz="2400" dirty="0">
                <a:latin typeface="Arial Narrow" panose="020B0606020202030204" pitchFamily="34" charset="0"/>
              </a:rPr>
              <a:t>Скорость передачи данных</a:t>
            </a: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r>
              <a:rPr lang="ru-RU" sz="2400" dirty="0">
                <a:latin typeface="Arial Narrow" panose="020B0606020202030204" pitchFamily="34" charset="0"/>
              </a:rPr>
              <a:t>Исключение риска для человека</a:t>
            </a: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r>
              <a:rPr lang="ru-RU" sz="2400" dirty="0">
                <a:latin typeface="Arial Narrow" panose="020B0606020202030204" pitchFamily="34" charset="0"/>
              </a:rPr>
              <a:t>Фиксирование незаконной деятельности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77EC7F1-3908-2386-737D-B99F99FBC3C0}"/>
              </a:ext>
            </a:extLst>
          </p:cNvPr>
          <p:cNvGrpSpPr/>
          <p:nvPr/>
        </p:nvGrpSpPr>
        <p:grpSpPr>
          <a:xfrm>
            <a:off x="6216328" y="5390020"/>
            <a:ext cx="480098" cy="443727"/>
            <a:chOff x="152723" y="1752004"/>
            <a:chExt cx="1024244" cy="946650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87765060-A8E5-7462-3DD7-81F41EF9DF74}"/>
                </a:ext>
              </a:extLst>
            </p:cNvPr>
            <p:cNvSpPr/>
            <p:nvPr/>
          </p:nvSpPr>
          <p:spPr>
            <a:xfrm>
              <a:off x="152723" y="1784254"/>
              <a:ext cx="914400" cy="914400"/>
            </a:xfrm>
            <a:prstGeom prst="ellipse">
              <a:avLst/>
            </a:prstGeom>
            <a:noFill/>
            <a:ln w="28575">
              <a:solidFill>
                <a:srgbClr val="4565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BD097D4-F50A-1AA7-07B5-9F66790E1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640" y="1752004"/>
              <a:ext cx="938327" cy="938327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2817EB6-4147-81A2-23EE-FDB98ADD0657}"/>
              </a:ext>
            </a:extLst>
          </p:cNvPr>
          <p:cNvGrpSpPr/>
          <p:nvPr/>
        </p:nvGrpSpPr>
        <p:grpSpPr>
          <a:xfrm>
            <a:off x="6216328" y="4567259"/>
            <a:ext cx="480098" cy="443727"/>
            <a:chOff x="152723" y="1752004"/>
            <a:chExt cx="1024244" cy="946650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0579D45-8FCC-983F-AD89-29FC49F89B20}"/>
                </a:ext>
              </a:extLst>
            </p:cNvPr>
            <p:cNvSpPr/>
            <p:nvPr/>
          </p:nvSpPr>
          <p:spPr>
            <a:xfrm>
              <a:off x="152723" y="1784254"/>
              <a:ext cx="914400" cy="914400"/>
            </a:xfrm>
            <a:prstGeom prst="ellipse">
              <a:avLst/>
            </a:prstGeom>
            <a:noFill/>
            <a:ln w="28575">
              <a:solidFill>
                <a:srgbClr val="4565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ABDD6C2-85CD-3C2D-8BDD-3D3950224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640" y="1752004"/>
              <a:ext cx="938327" cy="938327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831D877-C941-1ED3-0250-C60DFEC35ED3}"/>
              </a:ext>
            </a:extLst>
          </p:cNvPr>
          <p:cNvGrpSpPr/>
          <p:nvPr/>
        </p:nvGrpSpPr>
        <p:grpSpPr>
          <a:xfrm>
            <a:off x="6196192" y="3794247"/>
            <a:ext cx="480098" cy="443727"/>
            <a:chOff x="152723" y="1752004"/>
            <a:chExt cx="1024244" cy="946650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E7C4A022-10A0-EFE5-BC16-A108787574B1}"/>
                </a:ext>
              </a:extLst>
            </p:cNvPr>
            <p:cNvSpPr/>
            <p:nvPr/>
          </p:nvSpPr>
          <p:spPr>
            <a:xfrm>
              <a:off x="152723" y="1784254"/>
              <a:ext cx="914400" cy="914400"/>
            </a:xfrm>
            <a:prstGeom prst="ellipse">
              <a:avLst/>
            </a:prstGeom>
            <a:noFill/>
            <a:ln w="28575">
              <a:solidFill>
                <a:srgbClr val="4565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E5A96D2-E120-0BA7-367D-DDAB92F67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640" y="1752004"/>
              <a:ext cx="938327" cy="938327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0B55E6F-6F74-36BD-940F-331D0FF9C1E7}"/>
              </a:ext>
            </a:extLst>
          </p:cNvPr>
          <p:cNvGrpSpPr/>
          <p:nvPr/>
        </p:nvGrpSpPr>
        <p:grpSpPr>
          <a:xfrm>
            <a:off x="6169301" y="3009705"/>
            <a:ext cx="480098" cy="443727"/>
            <a:chOff x="152723" y="1752004"/>
            <a:chExt cx="1024244" cy="946650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393D7D0-6C90-2E12-BFC9-1E29778CDB1A}"/>
                </a:ext>
              </a:extLst>
            </p:cNvPr>
            <p:cNvSpPr/>
            <p:nvPr/>
          </p:nvSpPr>
          <p:spPr>
            <a:xfrm>
              <a:off x="152723" y="1784254"/>
              <a:ext cx="914400" cy="914400"/>
            </a:xfrm>
            <a:prstGeom prst="ellipse">
              <a:avLst/>
            </a:prstGeom>
            <a:noFill/>
            <a:ln w="28575">
              <a:solidFill>
                <a:srgbClr val="4565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313C232-7537-21B4-523C-8D6B7A784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640" y="1752004"/>
              <a:ext cx="938327" cy="938327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A4D1D9B-D433-60D4-9FF1-D2F3EFC96596}"/>
              </a:ext>
            </a:extLst>
          </p:cNvPr>
          <p:cNvGrpSpPr/>
          <p:nvPr/>
        </p:nvGrpSpPr>
        <p:grpSpPr>
          <a:xfrm>
            <a:off x="6196192" y="2093455"/>
            <a:ext cx="480098" cy="443727"/>
            <a:chOff x="152723" y="1752004"/>
            <a:chExt cx="1024244" cy="94665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AE53101-BA8C-0F65-C402-BE4D6EAA3ACE}"/>
                </a:ext>
              </a:extLst>
            </p:cNvPr>
            <p:cNvSpPr/>
            <p:nvPr/>
          </p:nvSpPr>
          <p:spPr>
            <a:xfrm>
              <a:off x="152723" y="1784254"/>
              <a:ext cx="914400" cy="914400"/>
            </a:xfrm>
            <a:prstGeom prst="ellipse">
              <a:avLst/>
            </a:prstGeom>
            <a:noFill/>
            <a:ln w="28575">
              <a:solidFill>
                <a:srgbClr val="4565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F07581C-BAE4-51C7-65C0-5E1F6E8B3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640" y="1752004"/>
              <a:ext cx="938327" cy="938327"/>
            </a:xfrm>
            <a:prstGeom prst="rect">
              <a:avLst/>
            </a:prstGeom>
          </p:spPr>
        </p:pic>
      </p:grpSp>
      <p:graphicFrame>
        <p:nvGraphicFramePr>
          <p:cNvPr id="30" name="Схема 29">
            <a:extLst>
              <a:ext uri="{FF2B5EF4-FFF2-40B4-BE49-F238E27FC236}">
                <a16:creationId xmlns:a16="http://schemas.microsoft.com/office/drawing/2014/main" id="{9BEE76D5-1533-CAA5-082E-AA4AE12C57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6933699"/>
              </p:ext>
            </p:extLst>
          </p:nvPr>
        </p:nvGraphicFramePr>
        <p:xfrm>
          <a:off x="-1900558" y="400661"/>
          <a:ext cx="899235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991AE32-CA9F-B73A-641F-8246606274E2}"/>
              </a:ext>
            </a:extLst>
          </p:cNvPr>
          <p:cNvSpPr/>
          <p:nvPr/>
        </p:nvSpPr>
        <p:spPr>
          <a:xfrm>
            <a:off x="-185204" y="1003177"/>
            <a:ext cx="5912109" cy="7456852"/>
          </a:xfrm>
          <a:prstGeom prst="roundRect">
            <a:avLst/>
          </a:prstGeom>
          <a:noFill/>
          <a:ln w="19050">
            <a:solidFill>
              <a:srgbClr val="2242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9556D5A-AE7B-CD8E-5BEF-E79C3C12063E}"/>
              </a:ext>
            </a:extLst>
          </p:cNvPr>
          <p:cNvSpPr/>
          <p:nvPr/>
        </p:nvSpPr>
        <p:spPr>
          <a:xfrm>
            <a:off x="-22356" y="117230"/>
            <a:ext cx="5235951" cy="6740770"/>
          </a:xfrm>
          <a:prstGeom prst="roundRect">
            <a:avLst/>
          </a:prstGeom>
          <a:noFill/>
          <a:ln w="12700">
            <a:solidFill>
              <a:srgbClr val="2242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C49E83A-9B35-E8BA-2DE1-52B9C9E1A8D1}"/>
              </a:ext>
            </a:extLst>
          </p:cNvPr>
          <p:cNvSpPr/>
          <p:nvPr/>
        </p:nvSpPr>
        <p:spPr>
          <a:xfrm>
            <a:off x="383043" y="517891"/>
            <a:ext cx="5235951" cy="6740770"/>
          </a:xfrm>
          <a:prstGeom prst="roundRect">
            <a:avLst/>
          </a:prstGeom>
          <a:noFill/>
          <a:ln w="28575">
            <a:solidFill>
              <a:srgbClr val="2242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899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9E8CE5-59A7-3CED-BFCB-2772B5B63DDD}"/>
              </a:ext>
            </a:extLst>
          </p:cNvPr>
          <p:cNvSpPr txBox="1"/>
          <p:nvPr/>
        </p:nvSpPr>
        <p:spPr>
          <a:xfrm>
            <a:off x="251923" y="102478"/>
            <a:ext cx="10338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Arial Narrow" panose="020B0606020202030204" pitchFamily="34" charset="0"/>
                <a:cs typeface="Carlito" panose="020F0502020204030204" pitchFamily="34" charset="0"/>
              </a:rPr>
              <a:t>Мы готовы работать </a:t>
            </a:r>
          </a:p>
          <a:p>
            <a:r>
              <a:rPr lang="ru-RU" sz="4800" b="1" dirty="0">
                <a:latin typeface="Arial Narrow" panose="020B0606020202030204" pitchFamily="34" charset="0"/>
                <a:cs typeface="Carlito" panose="020F0502020204030204" pitchFamily="34" charset="0"/>
              </a:rPr>
              <a:t>с 3 сегментами потребителей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0A1BD-FD83-8A18-0FEA-B0C3FB74B809}"/>
              </a:ext>
            </a:extLst>
          </p:cNvPr>
          <p:cNvSpPr txBox="1"/>
          <p:nvPr/>
        </p:nvSpPr>
        <p:spPr>
          <a:xfrm>
            <a:off x="1793726" y="2155744"/>
            <a:ext cx="3434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  <a:cs typeface="Carlito" panose="020F0502020204030204" pitchFamily="34" charset="0"/>
              </a:rPr>
              <a:t>B2G</a:t>
            </a:r>
            <a:r>
              <a:rPr lang="ru-RU" sz="2400" dirty="0">
                <a:latin typeface="Arial Narrow" panose="020B0606020202030204" pitchFamily="34" charset="0"/>
                <a:cs typeface="Carlito" panose="020F0502020204030204" pitchFamily="34" charset="0"/>
              </a:rPr>
              <a:t> для государственных органов и агентств</a:t>
            </a:r>
          </a:p>
          <a:p>
            <a:endParaRPr lang="ru-RU" sz="2400" dirty="0">
              <a:latin typeface="Arial Narrow" panose="020B0606020202030204" pitchFamily="34" charset="0"/>
              <a:cs typeface="Carlito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632C56-2754-DB4E-8A45-E2DF6201F8E1}"/>
              </a:ext>
            </a:extLst>
          </p:cNvPr>
          <p:cNvSpPr txBox="1"/>
          <p:nvPr/>
        </p:nvSpPr>
        <p:spPr>
          <a:xfrm>
            <a:off x="1744619" y="4901741"/>
            <a:ext cx="28135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  <a:cs typeface="Carlito" panose="020F0502020204030204" pitchFamily="34" charset="0"/>
              </a:rPr>
              <a:t>B2B </a:t>
            </a:r>
            <a:r>
              <a:rPr lang="ru-RU" sz="2400" dirty="0">
                <a:latin typeface="Arial Narrow" panose="020B0606020202030204" pitchFamily="34" charset="0"/>
                <a:cs typeface="Carlito" panose="020F0502020204030204" pitchFamily="34" charset="0"/>
              </a:rPr>
              <a:t>для организаций по охране природы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9C5BF3-CCE9-CBA7-3D52-8D57256B457C}"/>
              </a:ext>
            </a:extLst>
          </p:cNvPr>
          <p:cNvSpPr txBox="1"/>
          <p:nvPr/>
        </p:nvSpPr>
        <p:spPr>
          <a:xfrm>
            <a:off x="1744619" y="3448732"/>
            <a:ext cx="40796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  <a:cs typeface="Carlito" panose="020F0502020204030204" pitchFamily="34" charset="0"/>
              </a:rPr>
              <a:t>B2C</a:t>
            </a:r>
            <a:r>
              <a:rPr lang="ru-RU" sz="2400" dirty="0">
                <a:latin typeface="Arial Narrow" panose="020B0606020202030204" pitchFamily="34" charset="0"/>
                <a:cs typeface="Carlito" panose="020F0502020204030204" pitchFamily="34" charset="0"/>
              </a:rPr>
              <a:t> для научных исследований, ученых и экоактивистов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A64B06C-C735-86E3-E43B-C75B6B9D73C8}"/>
              </a:ext>
            </a:extLst>
          </p:cNvPr>
          <p:cNvGrpSpPr/>
          <p:nvPr/>
        </p:nvGrpSpPr>
        <p:grpSpPr>
          <a:xfrm>
            <a:off x="568933" y="3578438"/>
            <a:ext cx="589716" cy="592236"/>
            <a:chOff x="5154822" y="3053126"/>
            <a:chExt cx="1605885" cy="1612747"/>
          </a:xfrm>
        </p:grpSpPr>
        <p:sp>
          <p:nvSpPr>
            <p:cNvPr id="20" name="Блок-схема: узел 19">
              <a:extLst>
                <a:ext uri="{FF2B5EF4-FFF2-40B4-BE49-F238E27FC236}">
                  <a16:creationId xmlns:a16="http://schemas.microsoft.com/office/drawing/2014/main" id="{092CAAE2-6C84-C50D-078E-D2C950D5CC5F}"/>
                </a:ext>
              </a:extLst>
            </p:cNvPr>
            <p:cNvSpPr/>
            <p:nvPr/>
          </p:nvSpPr>
          <p:spPr>
            <a:xfrm>
              <a:off x="5154822" y="3053126"/>
              <a:ext cx="1605885" cy="1612747"/>
            </a:xfrm>
            <a:prstGeom prst="flowChartConnector">
              <a:avLst/>
            </a:prstGeom>
            <a:solidFill>
              <a:srgbClr val="2242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616B6A"/>
                </a:solidFill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318A624-0036-5EC6-ECD0-AC9F9E3D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5356957" y="3227399"/>
              <a:ext cx="1207966" cy="120796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730A306-4E35-8012-4AAA-06AD9D977581}"/>
              </a:ext>
            </a:extLst>
          </p:cNvPr>
          <p:cNvGrpSpPr/>
          <p:nvPr/>
        </p:nvGrpSpPr>
        <p:grpSpPr>
          <a:xfrm>
            <a:off x="568933" y="2255135"/>
            <a:ext cx="589716" cy="592236"/>
            <a:chOff x="1215469" y="1976060"/>
            <a:chExt cx="1605885" cy="1612747"/>
          </a:xfrm>
        </p:grpSpPr>
        <p:sp>
          <p:nvSpPr>
            <p:cNvPr id="18" name="Блок-схема: узел 17">
              <a:extLst>
                <a:ext uri="{FF2B5EF4-FFF2-40B4-BE49-F238E27FC236}">
                  <a16:creationId xmlns:a16="http://schemas.microsoft.com/office/drawing/2014/main" id="{AEA663A2-8D36-1734-818B-AAF2D321FFB0}"/>
                </a:ext>
              </a:extLst>
            </p:cNvPr>
            <p:cNvSpPr/>
            <p:nvPr/>
          </p:nvSpPr>
          <p:spPr>
            <a:xfrm>
              <a:off x="1215469" y="1976060"/>
              <a:ext cx="1605885" cy="1612747"/>
            </a:xfrm>
            <a:prstGeom prst="flowChartConnector">
              <a:avLst/>
            </a:prstGeom>
            <a:solidFill>
              <a:srgbClr val="2242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616B6A"/>
                </a:solidFill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750DC3C-33A0-0CFF-2B15-0BA57667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1481394" y="2253284"/>
              <a:ext cx="1087794" cy="108779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4D5BDD3-5E0E-D840-167F-160E0082E352}"/>
              </a:ext>
            </a:extLst>
          </p:cNvPr>
          <p:cNvGrpSpPr/>
          <p:nvPr/>
        </p:nvGrpSpPr>
        <p:grpSpPr>
          <a:xfrm>
            <a:off x="568933" y="5021123"/>
            <a:ext cx="589716" cy="592236"/>
            <a:chOff x="9094176" y="1614652"/>
            <a:chExt cx="1605885" cy="1612747"/>
          </a:xfrm>
        </p:grpSpPr>
        <p:sp>
          <p:nvSpPr>
            <p:cNvPr id="19" name="Блок-схема: узел 18">
              <a:extLst>
                <a:ext uri="{FF2B5EF4-FFF2-40B4-BE49-F238E27FC236}">
                  <a16:creationId xmlns:a16="http://schemas.microsoft.com/office/drawing/2014/main" id="{99B667CC-3B4E-5DFC-5B5D-1E940405ADDD}"/>
                </a:ext>
              </a:extLst>
            </p:cNvPr>
            <p:cNvSpPr/>
            <p:nvPr/>
          </p:nvSpPr>
          <p:spPr>
            <a:xfrm>
              <a:off x="9094176" y="1614652"/>
              <a:ext cx="1605885" cy="1612747"/>
            </a:xfrm>
            <a:prstGeom prst="flowChartConnector">
              <a:avLst/>
            </a:prstGeom>
            <a:solidFill>
              <a:srgbClr val="2242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616B6A"/>
                </a:solidFill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A404F66-EFE4-0075-5EAD-89534972D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9384833" y="1873815"/>
              <a:ext cx="1094420" cy="10944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43440E-BC06-4AB8-08CA-D29FA31AA049}"/>
              </a:ext>
            </a:extLst>
          </p:cNvPr>
          <p:cNvGrpSpPr/>
          <p:nvPr/>
        </p:nvGrpSpPr>
        <p:grpSpPr>
          <a:xfrm>
            <a:off x="6628837" y="1259930"/>
            <a:ext cx="4980406" cy="4980408"/>
            <a:chOff x="6712216" y="1498330"/>
            <a:chExt cx="4226597" cy="4226598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1344CB8C-4759-22BF-48F5-F511EBDE235A}"/>
                </a:ext>
              </a:extLst>
            </p:cNvPr>
            <p:cNvSpPr/>
            <p:nvPr/>
          </p:nvSpPr>
          <p:spPr>
            <a:xfrm>
              <a:off x="6712216" y="1498330"/>
              <a:ext cx="4226597" cy="4226597"/>
            </a:xfrm>
            <a:prstGeom prst="ellipse">
              <a:avLst/>
            </a:prstGeom>
            <a:solidFill>
              <a:srgbClr val="DFE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ECA1C1AC-039F-B2D3-FA50-F70B2A6B40C5}"/>
                </a:ext>
              </a:extLst>
            </p:cNvPr>
            <p:cNvSpPr/>
            <p:nvPr/>
          </p:nvSpPr>
          <p:spPr>
            <a:xfrm>
              <a:off x="7181297" y="2370037"/>
              <a:ext cx="3354891" cy="3354891"/>
            </a:xfrm>
            <a:prstGeom prst="ellipse">
              <a:avLst/>
            </a:prstGeom>
            <a:solidFill>
              <a:srgbClr val="9DAD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BE539D22-18A3-FAE2-C7F5-0B9C4F20868B}"/>
                </a:ext>
              </a:extLst>
            </p:cNvPr>
            <p:cNvSpPr/>
            <p:nvPr/>
          </p:nvSpPr>
          <p:spPr>
            <a:xfrm>
              <a:off x="7626962" y="3285100"/>
              <a:ext cx="2439828" cy="2439828"/>
            </a:xfrm>
            <a:prstGeom prst="ellipse">
              <a:avLst/>
            </a:prstGeom>
            <a:solidFill>
              <a:srgbClr val="8099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9B89F34E-F6F9-15CA-7860-D80462904798}"/>
                </a:ext>
              </a:extLst>
            </p:cNvPr>
            <p:cNvSpPr/>
            <p:nvPr/>
          </p:nvSpPr>
          <p:spPr>
            <a:xfrm>
              <a:off x="8026741" y="4127383"/>
              <a:ext cx="1597545" cy="1597545"/>
            </a:xfrm>
            <a:prstGeom prst="ellipse">
              <a:avLst/>
            </a:prstGeom>
            <a:solidFill>
              <a:srgbClr val="456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Narrow" panose="020B0606020202030204" pitchFamily="34" charset="0"/>
                </a:rPr>
                <a:t>SOM</a:t>
              </a:r>
              <a:endParaRPr lang="ru-RU" sz="2000" dirty="0">
                <a:latin typeface="Arial Narrow" panose="020B0606020202030204" pitchFamily="34" charset="0"/>
              </a:endParaRPr>
            </a:p>
            <a:p>
              <a:pPr algn="ctr"/>
              <a:r>
                <a:rPr lang="ru-RU" sz="2000" dirty="0">
                  <a:latin typeface="Arial Narrow" panose="020B0606020202030204" pitchFamily="34" charset="0"/>
                </a:rPr>
                <a:t>40 млн </a:t>
              </a:r>
              <a:r>
                <a:rPr lang="ru-RU" sz="2000" dirty="0" err="1">
                  <a:latin typeface="Arial Narrow" panose="020B0606020202030204" pitchFamily="34" charset="0"/>
                </a:rPr>
                <a:t>руб</a:t>
              </a:r>
              <a:endParaRPr lang="en-US" sz="2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EB6EE40-0B43-8571-4FE2-01DDCE538AC6}"/>
              </a:ext>
            </a:extLst>
          </p:cNvPr>
          <p:cNvSpPr txBox="1"/>
          <p:nvPr/>
        </p:nvSpPr>
        <p:spPr>
          <a:xfrm>
            <a:off x="8048634" y="3639747"/>
            <a:ext cx="201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SAM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44,8 млн </a:t>
            </a:r>
            <a:r>
              <a:rPr lang="ru-RU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руб</a:t>
            </a:r>
            <a:endParaRPr lang="ru-RU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A70A3-6F9D-4BDE-96AA-84AD098318F8}"/>
              </a:ext>
            </a:extLst>
          </p:cNvPr>
          <p:cNvSpPr txBox="1"/>
          <p:nvPr/>
        </p:nvSpPr>
        <p:spPr>
          <a:xfrm>
            <a:off x="8275743" y="2547936"/>
            <a:ext cx="153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TAM</a:t>
            </a:r>
            <a:endParaRPr lang="ru-RU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240 млн </a:t>
            </a:r>
            <a:r>
              <a:rPr lang="ru-RU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руб</a:t>
            </a:r>
            <a:endParaRPr lang="ru-RU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CEEE7B-D0FE-0E8D-E1B8-67DCF1EA9B35}"/>
              </a:ext>
            </a:extLst>
          </p:cNvPr>
          <p:cNvSpPr txBox="1"/>
          <p:nvPr/>
        </p:nvSpPr>
        <p:spPr>
          <a:xfrm>
            <a:off x="8204543" y="1459339"/>
            <a:ext cx="1679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6020202030204" pitchFamily="34" charset="0"/>
              </a:rPr>
              <a:t>PAM</a:t>
            </a:r>
            <a:endParaRPr lang="ru-RU" sz="2000" dirty="0">
              <a:latin typeface="Arial Narrow" panose="020B0606020202030204" pitchFamily="34" charset="0"/>
            </a:endParaRPr>
          </a:p>
          <a:p>
            <a:pPr algn="ctr"/>
            <a:r>
              <a:rPr lang="ru-RU" sz="2000" dirty="0">
                <a:latin typeface="Arial Narrow" panose="020B0606020202030204" pitchFamily="34" charset="0"/>
              </a:rPr>
              <a:t>297,6 млн </a:t>
            </a:r>
            <a:r>
              <a:rPr lang="ru-RU" sz="2000" dirty="0" err="1">
                <a:latin typeface="Arial Narrow" panose="020B0606020202030204" pitchFamily="34" charset="0"/>
              </a:rPr>
              <a:t>руб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AEE55-0027-2C16-F536-203627AB8D45}"/>
              </a:ext>
            </a:extLst>
          </p:cNvPr>
          <p:cNvSpPr txBox="1"/>
          <p:nvPr/>
        </p:nvSpPr>
        <p:spPr>
          <a:xfrm>
            <a:off x="9883999" y="6349884"/>
            <a:ext cx="2184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/>
              <a:t>Данные </a:t>
            </a:r>
            <a:r>
              <a:rPr lang="ru-RU" sz="1200" dirty="0"/>
              <a:t>приведены по РФ*</a:t>
            </a:r>
          </a:p>
        </p:txBody>
      </p:sp>
    </p:spTree>
    <p:extLst>
      <p:ext uri="{BB962C8B-B14F-4D97-AF65-F5344CB8AC3E}">
        <p14:creationId xmlns:p14="http://schemas.microsoft.com/office/powerpoint/2010/main" val="567918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8C0908-00FA-6F59-6115-CB9C8A82C789}"/>
              </a:ext>
            </a:extLst>
          </p:cNvPr>
          <p:cNvSpPr txBox="1"/>
          <p:nvPr/>
        </p:nvSpPr>
        <p:spPr>
          <a:xfrm>
            <a:off x="4052936" y="1004377"/>
            <a:ext cx="2346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ЧИП+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29C96-704B-45A7-6CB0-216BA8190F4C}"/>
              </a:ext>
            </a:extLst>
          </p:cNvPr>
          <p:cNvSpPr txBox="1"/>
          <p:nvPr/>
        </p:nvSpPr>
        <p:spPr>
          <a:xfrm>
            <a:off x="6192628" y="850489"/>
            <a:ext cx="262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Традиционные методы мониторинга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52085F-429F-4A6B-2D8E-83E856CD252B}"/>
              </a:ext>
            </a:extLst>
          </p:cNvPr>
          <p:cNvSpPr txBox="1"/>
          <p:nvPr/>
        </p:nvSpPr>
        <p:spPr>
          <a:xfrm>
            <a:off x="9132278" y="861890"/>
            <a:ext cx="227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DJI Mavic 2 Enterprise Advanced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80FDC-118F-4C90-9F9A-328B68943345}"/>
              </a:ext>
            </a:extLst>
          </p:cNvPr>
          <p:cNvSpPr txBox="1"/>
          <p:nvPr/>
        </p:nvSpPr>
        <p:spPr>
          <a:xfrm>
            <a:off x="397163" y="1988659"/>
            <a:ext cx="232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Точность данных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A54DE-8BD6-ACF0-7FE2-0347838E46B8}"/>
              </a:ext>
            </a:extLst>
          </p:cNvPr>
          <p:cNvSpPr txBox="1"/>
          <p:nvPr/>
        </p:nvSpPr>
        <p:spPr>
          <a:xfrm>
            <a:off x="397163" y="2944473"/>
            <a:ext cx="232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Фиксация незаконной деятельности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52984-84EC-BA4B-1C5A-E7A4A0E8AA19}"/>
              </a:ext>
            </a:extLst>
          </p:cNvPr>
          <p:cNvSpPr txBox="1"/>
          <p:nvPr/>
        </p:nvSpPr>
        <p:spPr>
          <a:xfrm>
            <a:off x="397163" y="4242178"/>
            <a:ext cx="232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Отслеживание конкретной особи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BE698-2E22-8EE9-A7D8-AC2B828F90C4}"/>
              </a:ext>
            </a:extLst>
          </p:cNvPr>
          <p:cNvSpPr txBox="1"/>
          <p:nvPr/>
        </p:nvSpPr>
        <p:spPr>
          <a:xfrm>
            <a:off x="422655" y="5335707"/>
            <a:ext cx="2327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Охват больших территорий в короткие сроки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822F7-2818-6820-10EC-A73277676857}"/>
              </a:ext>
            </a:extLst>
          </p:cNvPr>
          <p:cNvSpPr txBox="1"/>
          <p:nvPr/>
        </p:nvSpPr>
        <p:spPr>
          <a:xfrm>
            <a:off x="306936" y="-7947"/>
            <a:ext cx="5255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Arial Narrow" panose="020B0606020202030204" pitchFamily="34" charset="0"/>
                <a:cs typeface="Carlito" panose="020F0502020204030204" pitchFamily="34" charset="0"/>
              </a:rPr>
              <a:t>Конкуренты</a:t>
            </a:r>
            <a:endParaRPr lang="ru-RU" sz="6000" b="1" dirty="0">
              <a:latin typeface="Arial Narrow" panose="020B0606020202030204" pitchFamily="34" charset="0"/>
              <a:cs typeface="Carlito" panose="020F0502020204030204" pitchFamily="34" charset="0"/>
            </a:endParaRPr>
          </a:p>
        </p:txBody>
      </p:sp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id="{7CCB8CAC-AB13-175F-393E-0C84F4F2B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9545" y="1931575"/>
            <a:ext cx="544943" cy="544943"/>
          </a:xfrm>
          <a:prstGeom prst="rect">
            <a:avLst/>
          </a:prstGeom>
        </p:spPr>
      </p:pic>
      <p:pic>
        <p:nvPicPr>
          <p:cNvPr id="12" name="Рисунок 11" descr="Флажок со сплошной заливкой">
            <a:extLst>
              <a:ext uri="{FF2B5EF4-FFF2-40B4-BE49-F238E27FC236}">
                <a16:creationId xmlns:a16="http://schemas.microsoft.com/office/drawing/2014/main" id="{0A31781A-9FE8-287B-8F6A-8A02DEF07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8484" y="3071332"/>
            <a:ext cx="544943" cy="544943"/>
          </a:xfrm>
          <a:prstGeom prst="rect">
            <a:avLst/>
          </a:prstGeom>
        </p:spPr>
      </p:pic>
      <p:pic>
        <p:nvPicPr>
          <p:cNvPr id="13" name="Рисунок 12" descr="Флажок со сплошной заливкой">
            <a:extLst>
              <a:ext uri="{FF2B5EF4-FFF2-40B4-BE49-F238E27FC236}">
                <a16:creationId xmlns:a16="http://schemas.microsoft.com/office/drawing/2014/main" id="{D3DB69BA-1713-2F13-0B24-B9FFEA87D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3026" y="5581151"/>
            <a:ext cx="544943" cy="544943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64B1BCA2-2646-0C51-ACC7-CFD28E09E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8484" y="4317434"/>
            <a:ext cx="544943" cy="544943"/>
          </a:xfrm>
          <a:prstGeom prst="rect">
            <a:avLst/>
          </a:prstGeom>
        </p:spPr>
      </p:pic>
      <p:pic>
        <p:nvPicPr>
          <p:cNvPr id="15" name="Рисунок 14" descr="Флажок со сплошной заливкой">
            <a:extLst>
              <a:ext uri="{FF2B5EF4-FFF2-40B4-BE49-F238E27FC236}">
                <a16:creationId xmlns:a16="http://schemas.microsoft.com/office/drawing/2014/main" id="{5E43A265-F705-3EF9-8820-BAC186029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3027" y="4296590"/>
            <a:ext cx="544943" cy="544943"/>
          </a:xfrm>
          <a:prstGeom prst="rect">
            <a:avLst/>
          </a:prstGeom>
        </p:spPr>
      </p:pic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id="{84B782A8-45F3-8F63-E7BA-34A56C8B2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3027" y="3030951"/>
            <a:ext cx="544943" cy="544943"/>
          </a:xfrm>
          <a:prstGeom prst="rect">
            <a:avLst/>
          </a:prstGeom>
        </p:spPr>
      </p:pic>
      <p:pic>
        <p:nvPicPr>
          <p:cNvPr id="17" name="Рисунок 16" descr="Флажок со сплошной заливкой">
            <a:extLst>
              <a:ext uri="{FF2B5EF4-FFF2-40B4-BE49-F238E27FC236}">
                <a16:creationId xmlns:a16="http://schemas.microsoft.com/office/drawing/2014/main" id="{71FFD31F-A36A-2604-4F9A-9B4E28C37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2165" y="5571578"/>
            <a:ext cx="544943" cy="544943"/>
          </a:xfrm>
          <a:prstGeom prst="rect">
            <a:avLst/>
          </a:prstGeom>
        </p:spPr>
      </p:pic>
      <p:pic>
        <p:nvPicPr>
          <p:cNvPr id="18" name="Рисунок 17" descr="Флажок со сплошной заливкой">
            <a:extLst>
              <a:ext uri="{FF2B5EF4-FFF2-40B4-BE49-F238E27FC236}">
                <a16:creationId xmlns:a16="http://schemas.microsoft.com/office/drawing/2014/main" id="{A20369E8-8493-4346-8C9D-A6BCAC7F0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6802" y="1956952"/>
            <a:ext cx="544943" cy="544943"/>
          </a:xfrm>
          <a:prstGeom prst="rect">
            <a:avLst/>
          </a:prstGeom>
        </p:spPr>
      </p:pic>
      <p:pic>
        <p:nvPicPr>
          <p:cNvPr id="20" name="Рисунок 19" descr="Закрыть со сплошной заливкой">
            <a:extLst>
              <a:ext uri="{FF2B5EF4-FFF2-40B4-BE49-F238E27FC236}">
                <a16:creationId xmlns:a16="http://schemas.microsoft.com/office/drawing/2014/main" id="{A2D3C825-0E93-285F-0972-1E8AD0E72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19818" y="1902328"/>
            <a:ext cx="614216" cy="614216"/>
          </a:xfrm>
          <a:prstGeom prst="rect">
            <a:avLst/>
          </a:prstGeom>
        </p:spPr>
      </p:pic>
      <p:pic>
        <p:nvPicPr>
          <p:cNvPr id="21" name="Рисунок 20" descr="Закрыть со сплошной заливкой">
            <a:extLst>
              <a:ext uri="{FF2B5EF4-FFF2-40B4-BE49-F238E27FC236}">
                <a16:creationId xmlns:a16="http://schemas.microsoft.com/office/drawing/2014/main" id="{7B877166-D89A-A866-01D5-1935212B9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2168" y="2955197"/>
            <a:ext cx="614216" cy="614216"/>
          </a:xfrm>
          <a:prstGeom prst="rect">
            <a:avLst/>
          </a:prstGeom>
        </p:spPr>
      </p:pic>
      <p:pic>
        <p:nvPicPr>
          <p:cNvPr id="22" name="Рисунок 21" descr="Закрыть со сплошной заливкой">
            <a:extLst>
              <a:ext uri="{FF2B5EF4-FFF2-40B4-BE49-F238E27FC236}">
                <a16:creationId xmlns:a16="http://schemas.microsoft.com/office/drawing/2014/main" id="{52CFFD78-22E5-2011-3DD5-5940CBB0B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7529" y="4182826"/>
            <a:ext cx="614216" cy="614216"/>
          </a:xfrm>
          <a:prstGeom prst="rect">
            <a:avLst/>
          </a:prstGeom>
        </p:spPr>
      </p:pic>
      <p:pic>
        <p:nvPicPr>
          <p:cNvPr id="23" name="Рисунок 22" descr="Закрыть со сплошной заливкой">
            <a:extLst>
              <a:ext uri="{FF2B5EF4-FFF2-40B4-BE49-F238E27FC236}">
                <a16:creationId xmlns:a16="http://schemas.microsoft.com/office/drawing/2014/main" id="{C821927B-9B69-4738-394A-3B06B7A72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19818" y="5588972"/>
            <a:ext cx="614216" cy="614216"/>
          </a:xfrm>
          <a:prstGeom prst="rect">
            <a:avLst/>
          </a:prstGeom>
        </p:spPr>
      </p:pic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E2CE0ED-A868-6D1F-B226-25F87E0BA604}"/>
              </a:ext>
            </a:extLst>
          </p:cNvPr>
          <p:cNvCxnSpPr/>
          <p:nvPr/>
        </p:nvCxnSpPr>
        <p:spPr>
          <a:xfrm>
            <a:off x="2825262" y="972213"/>
            <a:ext cx="0" cy="5428587"/>
          </a:xfrm>
          <a:prstGeom prst="line">
            <a:avLst/>
          </a:prstGeom>
          <a:ln>
            <a:solidFill>
              <a:srgbClr val="22423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E52604A6-E8D5-8F61-3207-7A32034D1129}"/>
              </a:ext>
            </a:extLst>
          </p:cNvPr>
          <p:cNvCxnSpPr/>
          <p:nvPr/>
        </p:nvCxnSpPr>
        <p:spPr>
          <a:xfrm>
            <a:off x="8815754" y="922783"/>
            <a:ext cx="0" cy="5428587"/>
          </a:xfrm>
          <a:prstGeom prst="line">
            <a:avLst/>
          </a:prstGeom>
          <a:ln>
            <a:solidFill>
              <a:srgbClr val="22423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D8AA9535-EA60-B24A-AF2D-93DC982AA625}"/>
              </a:ext>
            </a:extLst>
          </p:cNvPr>
          <p:cNvCxnSpPr/>
          <p:nvPr/>
        </p:nvCxnSpPr>
        <p:spPr>
          <a:xfrm>
            <a:off x="5978770" y="922784"/>
            <a:ext cx="0" cy="5428587"/>
          </a:xfrm>
          <a:prstGeom prst="line">
            <a:avLst/>
          </a:prstGeom>
          <a:ln>
            <a:solidFill>
              <a:srgbClr val="22423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52086FB1-61EF-23DD-4B30-166955AEBA20}"/>
              </a:ext>
            </a:extLst>
          </p:cNvPr>
          <p:cNvCxnSpPr/>
          <p:nvPr/>
        </p:nvCxnSpPr>
        <p:spPr>
          <a:xfrm>
            <a:off x="397163" y="1715603"/>
            <a:ext cx="11129819" cy="0"/>
          </a:xfrm>
          <a:prstGeom prst="line">
            <a:avLst/>
          </a:prstGeom>
          <a:ln>
            <a:solidFill>
              <a:srgbClr val="22423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C325AE6-425D-87CF-E152-85905CB41F53}"/>
              </a:ext>
            </a:extLst>
          </p:cNvPr>
          <p:cNvCxnSpPr/>
          <p:nvPr/>
        </p:nvCxnSpPr>
        <p:spPr>
          <a:xfrm>
            <a:off x="397163" y="2688619"/>
            <a:ext cx="11129819" cy="0"/>
          </a:xfrm>
          <a:prstGeom prst="line">
            <a:avLst/>
          </a:prstGeom>
          <a:ln>
            <a:solidFill>
              <a:srgbClr val="22423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B19EECC7-5583-9419-54DD-1158D70F6647}"/>
              </a:ext>
            </a:extLst>
          </p:cNvPr>
          <p:cNvCxnSpPr/>
          <p:nvPr/>
        </p:nvCxnSpPr>
        <p:spPr>
          <a:xfrm>
            <a:off x="349562" y="3954711"/>
            <a:ext cx="11129819" cy="0"/>
          </a:xfrm>
          <a:prstGeom prst="line">
            <a:avLst/>
          </a:prstGeom>
          <a:ln>
            <a:solidFill>
              <a:srgbClr val="22423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F0BBF4E-077A-E88B-405E-04EDE3C7349A}"/>
              </a:ext>
            </a:extLst>
          </p:cNvPr>
          <p:cNvCxnSpPr/>
          <p:nvPr/>
        </p:nvCxnSpPr>
        <p:spPr>
          <a:xfrm>
            <a:off x="349562" y="5232527"/>
            <a:ext cx="11129819" cy="0"/>
          </a:xfrm>
          <a:prstGeom prst="line">
            <a:avLst/>
          </a:prstGeom>
          <a:ln>
            <a:solidFill>
              <a:srgbClr val="22423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9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75DAA5-815A-FADC-9E7D-3A20EA5AFFA4}"/>
              </a:ext>
            </a:extLst>
          </p:cNvPr>
          <p:cNvSpPr txBox="1"/>
          <p:nvPr/>
        </p:nvSpPr>
        <p:spPr>
          <a:xfrm>
            <a:off x="1661243" y="2244997"/>
            <a:ext cx="5061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 Narrow" panose="020B0606020202030204" pitchFamily="34" charset="0"/>
                <a:cs typeface="Carlito" panose="020F0502020204030204" pitchFamily="34" charset="0"/>
              </a:rPr>
              <a:t>Беспилотный летательный аппарат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B4478-0073-7333-101A-AB8BD1F6034A}"/>
              </a:ext>
            </a:extLst>
          </p:cNvPr>
          <p:cNvSpPr txBox="1"/>
          <p:nvPr/>
        </p:nvSpPr>
        <p:spPr>
          <a:xfrm>
            <a:off x="360218" y="212437"/>
            <a:ext cx="10155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rial Narrow" panose="020B0606020202030204" pitchFamily="34" charset="0"/>
                <a:cs typeface="Carlito" panose="020F0502020204030204" pitchFamily="34" charset="0"/>
              </a:rPr>
              <a:t>Наши технологи для сбора и анализа информации в режиме реального времени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6DDD66-3820-ACF0-B5C2-3A6779EBC674}"/>
              </a:ext>
            </a:extLst>
          </p:cNvPr>
          <p:cNvSpPr txBox="1"/>
          <p:nvPr/>
        </p:nvSpPr>
        <p:spPr>
          <a:xfrm>
            <a:off x="1661243" y="4324291"/>
            <a:ext cx="4913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 Narrow" panose="020B0606020202030204" pitchFamily="34" charset="0"/>
                <a:cs typeface="Carlito" panose="020F0502020204030204" pitchFamily="34" charset="0"/>
              </a:rPr>
              <a:t>Сенсоры и система навигации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A4F71-2BE8-8A35-2062-874C4465C04F}"/>
              </a:ext>
            </a:extLst>
          </p:cNvPr>
          <p:cNvSpPr txBox="1"/>
          <p:nvPr/>
        </p:nvSpPr>
        <p:spPr>
          <a:xfrm>
            <a:off x="1622365" y="3283496"/>
            <a:ext cx="472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 Narrow" panose="020B0606020202030204" pitchFamily="34" charset="0"/>
                <a:cs typeface="Carlito" panose="020F0502020204030204" pitchFamily="34" charset="0"/>
              </a:rPr>
              <a:t>Коммуникационная система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DBE6CF-6465-C282-CE6F-3A5712BF8F14}"/>
              </a:ext>
            </a:extLst>
          </p:cNvPr>
          <p:cNvSpPr txBox="1"/>
          <p:nvPr/>
        </p:nvSpPr>
        <p:spPr>
          <a:xfrm>
            <a:off x="1661243" y="5306265"/>
            <a:ext cx="5834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 Narrow" panose="020B0606020202030204" pitchFamily="34" charset="0"/>
                <a:cs typeface="Carlito" panose="020F0502020204030204" pitchFamily="34" charset="0"/>
              </a:rPr>
              <a:t>Аналитика и программное обеспечение 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5B07B7A-3A22-749C-B12C-3DB0CC364596}"/>
              </a:ext>
            </a:extLst>
          </p:cNvPr>
          <p:cNvSpPr/>
          <p:nvPr/>
        </p:nvSpPr>
        <p:spPr>
          <a:xfrm>
            <a:off x="534215" y="4205613"/>
            <a:ext cx="713667" cy="713667"/>
          </a:xfrm>
          <a:prstGeom prst="ellipse">
            <a:avLst/>
          </a:prstGeom>
          <a:solidFill>
            <a:srgbClr val="4565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5C2EA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BD48C71-6478-F77A-56DC-359E208FE66E}"/>
              </a:ext>
            </a:extLst>
          </p:cNvPr>
          <p:cNvSpPr/>
          <p:nvPr/>
        </p:nvSpPr>
        <p:spPr>
          <a:xfrm>
            <a:off x="526749" y="2152623"/>
            <a:ext cx="713667" cy="713667"/>
          </a:xfrm>
          <a:prstGeom prst="ellipse">
            <a:avLst/>
          </a:prstGeom>
          <a:solidFill>
            <a:srgbClr val="4565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5C2EA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2EC9921-117B-35AA-B84F-1AE97C3E6280}"/>
              </a:ext>
            </a:extLst>
          </p:cNvPr>
          <p:cNvSpPr/>
          <p:nvPr/>
        </p:nvSpPr>
        <p:spPr>
          <a:xfrm>
            <a:off x="535867" y="3180394"/>
            <a:ext cx="713667" cy="713667"/>
          </a:xfrm>
          <a:prstGeom prst="ellipse">
            <a:avLst/>
          </a:prstGeom>
          <a:solidFill>
            <a:srgbClr val="4565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5C2EA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3C514CD-A840-2BA5-9ADE-4A434568FCF0}"/>
              </a:ext>
            </a:extLst>
          </p:cNvPr>
          <p:cNvSpPr/>
          <p:nvPr/>
        </p:nvSpPr>
        <p:spPr>
          <a:xfrm>
            <a:off x="567169" y="5230832"/>
            <a:ext cx="713667" cy="713667"/>
          </a:xfrm>
          <a:prstGeom prst="ellipse">
            <a:avLst/>
          </a:prstGeom>
          <a:solidFill>
            <a:srgbClr val="4565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5C2EA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B38170-3869-99BE-B080-258212A10D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47735" y="3290121"/>
            <a:ext cx="491660" cy="4916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E318C8-3E13-C2F3-D77F-9DB9F6C0716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95303" y="5379126"/>
            <a:ext cx="450359" cy="4503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422F0F-3DA6-3CA8-5E15-5D45281D0D4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47735" y="4328839"/>
            <a:ext cx="467213" cy="4672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FBE3AE-8502-5135-7568-DEFF66C083C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600477" y="2244997"/>
            <a:ext cx="566210" cy="566210"/>
          </a:xfrm>
          <a:prstGeom prst="rect">
            <a:avLst/>
          </a:prstGeom>
        </p:spPr>
      </p:pic>
      <p:graphicFrame>
        <p:nvGraphicFramePr>
          <p:cNvPr id="25" name="Схема 24">
            <a:extLst>
              <a:ext uri="{FF2B5EF4-FFF2-40B4-BE49-F238E27FC236}">
                <a16:creationId xmlns:a16="http://schemas.microsoft.com/office/drawing/2014/main" id="{ED455F7D-8697-6EA0-A7C7-D9F95F1CBA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4572460"/>
              </p:ext>
            </p:extLst>
          </p:nvPr>
        </p:nvGraphicFramePr>
        <p:xfrm>
          <a:off x="6058130" y="2151429"/>
          <a:ext cx="109728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275812B-1484-55FD-746A-B1C04E39E2E1}"/>
              </a:ext>
            </a:extLst>
          </p:cNvPr>
          <p:cNvSpPr/>
          <p:nvPr/>
        </p:nvSpPr>
        <p:spPr>
          <a:xfrm>
            <a:off x="7870427" y="2768217"/>
            <a:ext cx="5533292" cy="737591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50FFAD3-1E7B-3395-CDF7-22BBC9C5B7F6}"/>
              </a:ext>
            </a:extLst>
          </p:cNvPr>
          <p:cNvSpPr/>
          <p:nvPr/>
        </p:nvSpPr>
        <p:spPr>
          <a:xfrm>
            <a:off x="8094033" y="2058651"/>
            <a:ext cx="5533292" cy="737591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6E1266B-4C8C-F29A-0AE6-6DF7F2AEBFEC}"/>
              </a:ext>
            </a:extLst>
          </p:cNvPr>
          <p:cNvSpPr/>
          <p:nvPr/>
        </p:nvSpPr>
        <p:spPr>
          <a:xfrm>
            <a:off x="9110204" y="1808182"/>
            <a:ext cx="5533292" cy="737591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800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B51EAB-E3C5-A1B8-CE76-E8FD05D0C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F22B6A0-1FDD-B5C2-3273-2D4DFB5138B4}"/>
              </a:ext>
            </a:extLst>
          </p:cNvPr>
          <p:cNvSpPr/>
          <p:nvPr/>
        </p:nvSpPr>
        <p:spPr>
          <a:xfrm>
            <a:off x="-1174859" y="-695324"/>
            <a:ext cx="12630839" cy="7402634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F2A33C3A-EA6D-A0B4-3570-6AE0FAB75A2D}"/>
              </a:ext>
            </a:extLst>
          </p:cNvPr>
          <p:cNvSpPr/>
          <p:nvPr/>
        </p:nvSpPr>
        <p:spPr>
          <a:xfrm>
            <a:off x="-358996" y="-222863"/>
            <a:ext cx="11506200" cy="64484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CF3A030-413E-FC07-9B1E-CD5B8CE21C2C}"/>
              </a:ext>
            </a:extLst>
          </p:cNvPr>
          <p:cNvSpPr/>
          <p:nvPr/>
        </p:nvSpPr>
        <p:spPr>
          <a:xfrm>
            <a:off x="-1790699" y="-1143000"/>
            <a:ext cx="12079178" cy="7597533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A8E783-4A68-96ED-3F3E-9CE2CA2AD951}"/>
              </a:ext>
            </a:extLst>
          </p:cNvPr>
          <p:cNvSpPr txBox="1"/>
          <p:nvPr/>
        </p:nvSpPr>
        <p:spPr>
          <a:xfrm>
            <a:off x="329547" y="217650"/>
            <a:ext cx="9531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Arial Narrow" panose="020B0606020202030204" pitchFamily="34" charset="0"/>
                <a:cs typeface="Carlito" panose="020F0502020204030204" pitchFamily="34" charset="0"/>
              </a:rPr>
              <a:t>Бизнес-модель нашего проекта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87C833-947E-2E84-42F7-B8A20D669C98}"/>
              </a:ext>
            </a:extLst>
          </p:cNvPr>
          <p:cNvSpPr txBox="1"/>
          <p:nvPr/>
        </p:nvSpPr>
        <p:spPr>
          <a:xfrm>
            <a:off x="1044796" y="2528860"/>
            <a:ext cx="3894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  <a:cs typeface="Carlito" panose="020F0502020204030204" pitchFamily="34" charset="0"/>
              </a:rPr>
              <a:t>Продажа оборудования и услуг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98A9C3-0BB7-81A1-F795-6B45180F88C2}"/>
              </a:ext>
            </a:extLst>
          </p:cNvPr>
          <p:cNvSpPr txBox="1"/>
          <p:nvPr/>
        </p:nvSpPr>
        <p:spPr>
          <a:xfrm>
            <a:off x="1168433" y="4387352"/>
            <a:ext cx="2640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  <a:cs typeface="Carlito" panose="020F0502020204030204" pitchFamily="34" charset="0"/>
              </a:rPr>
              <a:t>Абонентская модель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CF3CB-7DB4-544E-AF9C-895E5B3313E6}"/>
              </a:ext>
            </a:extLst>
          </p:cNvPr>
          <p:cNvSpPr txBox="1"/>
          <p:nvPr/>
        </p:nvSpPr>
        <p:spPr>
          <a:xfrm flipH="1">
            <a:off x="6151308" y="2528860"/>
            <a:ext cx="320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  <a:cs typeface="Carlito" panose="020F0502020204030204" pitchFamily="34" charset="0"/>
              </a:rPr>
              <a:t>Лицензирование данных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658A1-DD21-3C4C-05DC-CBFC72932D0E}"/>
              </a:ext>
            </a:extLst>
          </p:cNvPr>
          <p:cNvSpPr txBox="1"/>
          <p:nvPr/>
        </p:nvSpPr>
        <p:spPr>
          <a:xfrm>
            <a:off x="6151308" y="4388897"/>
            <a:ext cx="3230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  <a:cs typeface="Carlito" panose="020F0502020204030204" pitchFamily="34" charset="0"/>
              </a:rPr>
              <a:t>Обучение и консультация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AA4F37B-A4CB-A975-5312-CD1BF22FF71E}"/>
              </a:ext>
            </a:extLst>
          </p:cNvPr>
          <p:cNvCxnSpPr>
            <a:cxnSpLocks/>
          </p:cNvCxnSpPr>
          <p:nvPr/>
        </p:nvCxnSpPr>
        <p:spPr>
          <a:xfrm>
            <a:off x="5013214" y="1996587"/>
            <a:ext cx="0" cy="359898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4AEC3D5-DA9D-A218-F350-6C14371C6AED}"/>
              </a:ext>
            </a:extLst>
          </p:cNvPr>
          <p:cNvCxnSpPr>
            <a:cxnSpLocks/>
          </p:cNvCxnSpPr>
          <p:nvPr/>
        </p:nvCxnSpPr>
        <p:spPr>
          <a:xfrm>
            <a:off x="1104900" y="3801533"/>
            <a:ext cx="8229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868639D-32C5-32F0-C100-C8E32C009263}"/>
              </a:ext>
            </a:extLst>
          </p:cNvPr>
          <p:cNvGrpSpPr/>
          <p:nvPr/>
        </p:nvGrpSpPr>
        <p:grpSpPr>
          <a:xfrm>
            <a:off x="154791" y="4217785"/>
            <a:ext cx="778656" cy="778656"/>
            <a:chOff x="125060" y="4219241"/>
            <a:chExt cx="914400" cy="914400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F531052-6AD6-73BB-7138-F6583C667709}"/>
                </a:ext>
              </a:extLst>
            </p:cNvPr>
            <p:cNvSpPr/>
            <p:nvPr/>
          </p:nvSpPr>
          <p:spPr>
            <a:xfrm>
              <a:off x="125060" y="4219241"/>
              <a:ext cx="914400" cy="914400"/>
            </a:xfrm>
            <a:prstGeom prst="ellipse">
              <a:avLst/>
            </a:prstGeom>
            <a:solidFill>
              <a:srgbClr val="4565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83A3557-B528-F645-8516-0B91CE205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330478" y="4402126"/>
              <a:ext cx="548630" cy="54863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D373DC1-5E14-3032-0D08-851474F8ADB8}"/>
              </a:ext>
            </a:extLst>
          </p:cNvPr>
          <p:cNvGrpSpPr/>
          <p:nvPr/>
        </p:nvGrpSpPr>
        <p:grpSpPr>
          <a:xfrm>
            <a:off x="5192933" y="2353087"/>
            <a:ext cx="778656" cy="778656"/>
            <a:chOff x="5372641" y="2659390"/>
            <a:chExt cx="914400" cy="914400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2F151867-20C0-2D53-12A5-8D2E48EC8A42}"/>
                </a:ext>
              </a:extLst>
            </p:cNvPr>
            <p:cNvSpPr/>
            <p:nvPr/>
          </p:nvSpPr>
          <p:spPr>
            <a:xfrm>
              <a:off x="5372641" y="2659390"/>
              <a:ext cx="914400" cy="914400"/>
            </a:xfrm>
            <a:prstGeom prst="ellipse">
              <a:avLst/>
            </a:prstGeom>
            <a:solidFill>
              <a:srgbClr val="4565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5255A77-B283-AF42-FCE4-BD0638887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5547389" y="2812514"/>
              <a:ext cx="608151" cy="608151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29036BA6-FE0E-72FC-D5ED-D5AE3810C775}"/>
              </a:ext>
            </a:extLst>
          </p:cNvPr>
          <p:cNvGrpSpPr/>
          <p:nvPr/>
        </p:nvGrpSpPr>
        <p:grpSpPr>
          <a:xfrm>
            <a:off x="5192933" y="4217785"/>
            <a:ext cx="778656" cy="778656"/>
            <a:chOff x="5241141" y="4139489"/>
            <a:chExt cx="914400" cy="914400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608E3094-6865-3798-5E2C-2F2266D79E50}"/>
                </a:ext>
              </a:extLst>
            </p:cNvPr>
            <p:cNvSpPr/>
            <p:nvPr/>
          </p:nvSpPr>
          <p:spPr>
            <a:xfrm>
              <a:off x="5241141" y="4139489"/>
              <a:ext cx="914400" cy="914400"/>
            </a:xfrm>
            <a:prstGeom prst="ellipse">
              <a:avLst/>
            </a:prstGeom>
            <a:solidFill>
              <a:srgbClr val="4565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4EB7D2-BA7F-00D4-0E9E-F1A7A54B5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5404265" y="4235796"/>
              <a:ext cx="602150" cy="60215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E27D92B-BA69-6502-F733-7BF78D581ED4}"/>
              </a:ext>
            </a:extLst>
          </p:cNvPr>
          <p:cNvGrpSpPr/>
          <p:nvPr/>
        </p:nvGrpSpPr>
        <p:grpSpPr>
          <a:xfrm>
            <a:off x="160825" y="2353845"/>
            <a:ext cx="778656" cy="778656"/>
            <a:chOff x="162408" y="2638622"/>
            <a:chExt cx="914400" cy="914400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B73D3D10-688B-A6C0-F75F-B45C0AA7F75B}"/>
                </a:ext>
              </a:extLst>
            </p:cNvPr>
            <p:cNvSpPr/>
            <p:nvPr/>
          </p:nvSpPr>
          <p:spPr>
            <a:xfrm>
              <a:off x="162408" y="2638622"/>
              <a:ext cx="914400" cy="914400"/>
            </a:xfrm>
            <a:prstGeom prst="ellipse">
              <a:avLst/>
            </a:prstGeom>
            <a:solidFill>
              <a:srgbClr val="45655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D27A694-F7B7-37EE-06BB-2A02AD4A9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</a:blip>
            <a:stretch>
              <a:fillRect/>
            </a:stretch>
          </p:blipFill>
          <p:spPr>
            <a:xfrm>
              <a:off x="360543" y="2822236"/>
              <a:ext cx="518129" cy="518129"/>
            </a:xfrm>
            <a:prstGeom prst="rect">
              <a:avLst/>
            </a:prstGeom>
          </p:spPr>
        </p:pic>
      </p:grp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7AA7D456-AE0B-8D50-E4DA-C66CF68C7DF2}"/>
              </a:ext>
            </a:extLst>
          </p:cNvPr>
          <p:cNvSpPr/>
          <p:nvPr/>
        </p:nvSpPr>
        <p:spPr>
          <a:xfrm>
            <a:off x="-1174859" y="-1142999"/>
            <a:ext cx="11506200" cy="774211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007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2D96B-C3BA-C074-3F21-16F549593209}"/>
              </a:ext>
            </a:extLst>
          </p:cNvPr>
          <p:cNvSpPr txBox="1"/>
          <p:nvPr/>
        </p:nvSpPr>
        <p:spPr>
          <a:xfrm>
            <a:off x="405533" y="374414"/>
            <a:ext cx="6968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Arial Narrow" panose="020B0606020202030204" pitchFamily="34" charset="0"/>
              </a:rPr>
              <a:t>План по выходу на рынок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E58B1-2E02-9054-E9F7-7A732026DEE8}"/>
              </a:ext>
            </a:extLst>
          </p:cNvPr>
          <p:cNvSpPr txBox="1"/>
          <p:nvPr/>
        </p:nvSpPr>
        <p:spPr>
          <a:xfrm>
            <a:off x="538739" y="1580509"/>
            <a:ext cx="262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Проникновение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22D32-A253-A2F9-D283-C03CFC57CA84}"/>
              </a:ext>
            </a:extLst>
          </p:cNvPr>
          <p:cNvSpPr txBox="1"/>
          <p:nvPr/>
        </p:nvSpPr>
        <p:spPr>
          <a:xfrm>
            <a:off x="3749330" y="1580509"/>
            <a:ext cx="2157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Расширение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1316C-3BC1-36C2-F046-164F64B3ACE7}"/>
              </a:ext>
            </a:extLst>
          </p:cNvPr>
          <p:cNvSpPr txBox="1"/>
          <p:nvPr/>
        </p:nvSpPr>
        <p:spPr>
          <a:xfrm>
            <a:off x="684389" y="4033615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Инновация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8878C4-CF00-4601-AC65-AE2753380E3D}"/>
              </a:ext>
            </a:extLst>
          </p:cNvPr>
          <p:cNvSpPr txBox="1"/>
          <p:nvPr/>
        </p:nvSpPr>
        <p:spPr>
          <a:xfrm>
            <a:off x="3789170" y="4037905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Агрессия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ECF81-3E82-7565-01E4-4B8AFAD98A91}"/>
              </a:ext>
            </a:extLst>
          </p:cNvPr>
          <p:cNvSpPr txBox="1"/>
          <p:nvPr/>
        </p:nvSpPr>
        <p:spPr>
          <a:xfrm>
            <a:off x="566168" y="2115452"/>
            <a:ext cx="2501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Подготовка маркетингового плана для привлечения клиентов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82281-C1D7-EDF7-EEC8-E9B76D3EBFBD}"/>
              </a:ext>
            </a:extLst>
          </p:cNvPr>
          <p:cNvSpPr txBox="1"/>
          <p:nvPr/>
        </p:nvSpPr>
        <p:spPr>
          <a:xfrm>
            <a:off x="3749329" y="2151195"/>
            <a:ext cx="2105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Тщательное изучение рынка и поиск ресурсов для расширения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EF1BA-924E-E434-CD7C-2DBD174890B3}"/>
              </a:ext>
            </a:extLst>
          </p:cNvPr>
          <p:cNvSpPr txBox="1"/>
          <p:nvPr/>
        </p:nvSpPr>
        <p:spPr>
          <a:xfrm>
            <a:off x="681041" y="4659430"/>
            <a:ext cx="2302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Продажа решительно нового товара покупателям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26F75-B207-3639-183E-3E30A76FEC1F}"/>
              </a:ext>
            </a:extLst>
          </p:cNvPr>
          <p:cNvSpPr txBox="1"/>
          <p:nvPr/>
        </p:nvSpPr>
        <p:spPr>
          <a:xfrm>
            <a:off x="3789171" y="4663720"/>
            <a:ext cx="219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Агрессивная стратегия роста рискованная, но прибыльная</a:t>
            </a: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1B975B2A-01E1-65B6-0188-EDABA8263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4547017"/>
              </p:ext>
            </p:extLst>
          </p:nvPr>
        </p:nvGraphicFramePr>
        <p:xfrm>
          <a:off x="2600298" y="1319230"/>
          <a:ext cx="10232112" cy="6746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6518309-91E1-0DD7-8E73-73BD3701959A}"/>
              </a:ext>
            </a:extLst>
          </p:cNvPr>
          <p:cNvSpPr/>
          <p:nvPr/>
        </p:nvSpPr>
        <p:spPr>
          <a:xfrm>
            <a:off x="7174277" y="374414"/>
            <a:ext cx="5528430" cy="704177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04079C2-F545-E178-3A3C-670E66E3D8D7}"/>
              </a:ext>
            </a:extLst>
          </p:cNvPr>
          <p:cNvSpPr/>
          <p:nvPr/>
        </p:nvSpPr>
        <p:spPr>
          <a:xfrm>
            <a:off x="6866038" y="1095992"/>
            <a:ext cx="4780136" cy="732289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E8700820-A43A-8FE7-EBE6-F11C5FFDB46F}"/>
              </a:ext>
            </a:extLst>
          </p:cNvPr>
          <p:cNvSpPr/>
          <p:nvPr/>
        </p:nvSpPr>
        <p:spPr>
          <a:xfrm>
            <a:off x="7363260" y="44740"/>
            <a:ext cx="5528430" cy="704177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B520C95-1C56-5AC4-21C1-6C178F6E408F}"/>
              </a:ext>
            </a:extLst>
          </p:cNvPr>
          <p:cNvCxnSpPr/>
          <p:nvPr/>
        </p:nvCxnSpPr>
        <p:spPr>
          <a:xfrm>
            <a:off x="820781" y="3631963"/>
            <a:ext cx="21631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52A474B-B8BC-B009-E9BE-85342D66F916}"/>
              </a:ext>
            </a:extLst>
          </p:cNvPr>
          <p:cNvCxnSpPr/>
          <p:nvPr/>
        </p:nvCxnSpPr>
        <p:spPr>
          <a:xfrm>
            <a:off x="3801500" y="3631963"/>
            <a:ext cx="21057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7D4C9D6-5B5F-0A8C-0AF4-A36AE26575A7}"/>
              </a:ext>
            </a:extLst>
          </p:cNvPr>
          <p:cNvCxnSpPr/>
          <p:nvPr/>
        </p:nvCxnSpPr>
        <p:spPr>
          <a:xfrm flipV="1">
            <a:off x="3360654" y="2015941"/>
            <a:ext cx="0" cy="12060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9B96086F-2998-38B1-274F-1010F0D06133}"/>
              </a:ext>
            </a:extLst>
          </p:cNvPr>
          <p:cNvCxnSpPr/>
          <p:nvPr/>
        </p:nvCxnSpPr>
        <p:spPr>
          <a:xfrm>
            <a:off x="3360654" y="4008215"/>
            <a:ext cx="0" cy="14421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266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7A87E4-3BF2-B793-BFCA-BD4238BB9027}"/>
              </a:ext>
            </a:extLst>
          </p:cNvPr>
          <p:cNvSpPr txBox="1"/>
          <p:nvPr/>
        </p:nvSpPr>
        <p:spPr>
          <a:xfrm>
            <a:off x="452582" y="406400"/>
            <a:ext cx="5444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Arial Narrow" panose="020B0606020202030204" pitchFamily="34" charset="0"/>
                <a:cs typeface="Carlito" panose="020F0502020204030204" pitchFamily="34" charset="0"/>
              </a:rPr>
              <a:t>Текущий этап работ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2F3C71-8E0F-E4FA-8A87-737A95164835}"/>
              </a:ext>
            </a:extLst>
          </p:cNvPr>
          <p:cNvSpPr txBox="1"/>
          <p:nvPr/>
        </p:nvSpPr>
        <p:spPr>
          <a:xfrm>
            <a:off x="1136894" y="1906087"/>
            <a:ext cx="365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  <a:cs typeface="Carlito" panose="020F0502020204030204" pitchFamily="34" charset="0"/>
              </a:rPr>
              <a:t>Сформулирована концепция 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E9EEA431-095C-DFAD-EF56-E2EF1347F2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9029486"/>
              </p:ext>
            </p:extLst>
          </p:nvPr>
        </p:nvGraphicFramePr>
        <p:xfrm>
          <a:off x="4796870" y="406400"/>
          <a:ext cx="8010051" cy="6862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0612E67-8644-B1A7-0E63-61663A4773F8}"/>
              </a:ext>
            </a:extLst>
          </p:cNvPr>
          <p:cNvSpPr txBox="1"/>
          <p:nvPr/>
        </p:nvSpPr>
        <p:spPr>
          <a:xfrm>
            <a:off x="1110618" y="5780193"/>
            <a:ext cx="280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  <a:cs typeface="Carlito" panose="020F0502020204030204" pitchFamily="34" charset="0"/>
              </a:rPr>
              <a:t>Создана 3</a:t>
            </a:r>
            <a:r>
              <a:rPr lang="en-US" sz="2400" dirty="0">
                <a:latin typeface="Arial Narrow" panose="020B0606020202030204" pitchFamily="34" charset="0"/>
                <a:cs typeface="Carlito" panose="020F0502020204030204" pitchFamily="34" charset="0"/>
              </a:rPr>
              <a:t>D</a:t>
            </a:r>
            <a:r>
              <a:rPr lang="ru-RU" sz="2400" dirty="0">
                <a:latin typeface="Arial Narrow" panose="020B0606020202030204" pitchFamily="34" charset="0"/>
                <a:cs typeface="Carlito" panose="020F0502020204030204" pitchFamily="34" charset="0"/>
              </a:rPr>
              <a:t> модель 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380BAE5A-0C6D-39F6-1D51-5BA9377E57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748811"/>
              </p:ext>
            </p:extLst>
          </p:nvPr>
        </p:nvGraphicFramePr>
        <p:xfrm>
          <a:off x="-2182792" y="2367752"/>
          <a:ext cx="10715625" cy="661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3B93065-9FA7-803D-5D63-73B5C5426B2A}"/>
              </a:ext>
            </a:extLst>
          </p:cNvPr>
          <p:cNvSpPr txBox="1"/>
          <p:nvPr/>
        </p:nvSpPr>
        <p:spPr>
          <a:xfrm>
            <a:off x="1114012" y="4333054"/>
            <a:ext cx="6868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  <a:cs typeface="Carlito" panose="020F0502020204030204" pitchFamily="34" charset="0"/>
              </a:rPr>
              <a:t>Установлены возможные области применения разработки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C42EE-A80A-9BC8-A1C1-1AF4FB64AA5F}"/>
              </a:ext>
            </a:extLst>
          </p:cNvPr>
          <p:cNvSpPr txBox="1"/>
          <p:nvPr/>
        </p:nvSpPr>
        <p:spPr>
          <a:xfrm>
            <a:off x="1110618" y="3208292"/>
            <a:ext cx="520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  <a:cs typeface="Carlito" panose="020F0502020204030204" pitchFamily="34" charset="0"/>
              </a:rPr>
              <a:t>Обоснована полезность новой технологии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D0E0F3E9-0C7D-6D70-CD68-10902F3C6260}"/>
              </a:ext>
            </a:extLst>
          </p:cNvPr>
          <p:cNvSpPr/>
          <p:nvPr/>
        </p:nvSpPr>
        <p:spPr>
          <a:xfrm>
            <a:off x="7692137" y="406400"/>
            <a:ext cx="4137325" cy="7366402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9F1439D-4BCE-7411-BC60-EB7C57552B95}"/>
              </a:ext>
            </a:extLst>
          </p:cNvPr>
          <p:cNvSpPr/>
          <p:nvPr/>
        </p:nvSpPr>
        <p:spPr>
          <a:xfrm>
            <a:off x="6501502" y="-1395286"/>
            <a:ext cx="4987204" cy="7772802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F39C6E0B-7519-84CF-80AD-4052AEB7D678}"/>
              </a:ext>
            </a:extLst>
          </p:cNvPr>
          <p:cNvGrpSpPr/>
          <p:nvPr/>
        </p:nvGrpSpPr>
        <p:grpSpPr>
          <a:xfrm>
            <a:off x="379808" y="1898216"/>
            <a:ext cx="480098" cy="443727"/>
            <a:chOff x="152723" y="1752004"/>
            <a:chExt cx="1024244" cy="946650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44905376-BDD2-10FA-30CD-28CF978B4B8C}"/>
                </a:ext>
              </a:extLst>
            </p:cNvPr>
            <p:cNvSpPr/>
            <p:nvPr/>
          </p:nvSpPr>
          <p:spPr>
            <a:xfrm>
              <a:off x="152723" y="1784254"/>
              <a:ext cx="914400" cy="914400"/>
            </a:xfrm>
            <a:prstGeom prst="ellipse">
              <a:avLst/>
            </a:prstGeom>
            <a:noFill/>
            <a:ln w="28575">
              <a:solidFill>
                <a:srgbClr val="4565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9DBA76A-BC65-FEF2-F63B-4777DD05C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8640" y="1752004"/>
              <a:ext cx="938327" cy="93832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B4DC5BC-8C6D-0C88-95E6-744E3165B562}"/>
              </a:ext>
            </a:extLst>
          </p:cNvPr>
          <p:cNvGrpSpPr/>
          <p:nvPr/>
        </p:nvGrpSpPr>
        <p:grpSpPr>
          <a:xfrm>
            <a:off x="379808" y="3181553"/>
            <a:ext cx="480098" cy="443727"/>
            <a:chOff x="152723" y="1752004"/>
            <a:chExt cx="1024244" cy="946650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BF8840BC-8DED-C922-3037-A55A1A93ACAF}"/>
                </a:ext>
              </a:extLst>
            </p:cNvPr>
            <p:cNvSpPr/>
            <p:nvPr/>
          </p:nvSpPr>
          <p:spPr>
            <a:xfrm>
              <a:off x="152723" y="1784254"/>
              <a:ext cx="914400" cy="914400"/>
            </a:xfrm>
            <a:prstGeom prst="ellipse">
              <a:avLst/>
            </a:prstGeom>
            <a:noFill/>
            <a:ln w="28575">
              <a:solidFill>
                <a:srgbClr val="4565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3FAEE185-74FB-01FE-A0BD-986D1BE9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8640" y="1752004"/>
              <a:ext cx="938327" cy="938327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31478B2B-F236-E615-D990-B35A6841B0CC}"/>
              </a:ext>
            </a:extLst>
          </p:cNvPr>
          <p:cNvGrpSpPr/>
          <p:nvPr/>
        </p:nvGrpSpPr>
        <p:grpSpPr>
          <a:xfrm>
            <a:off x="381070" y="4470117"/>
            <a:ext cx="480098" cy="443727"/>
            <a:chOff x="152723" y="1752004"/>
            <a:chExt cx="1024244" cy="946650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C0FF9F37-9843-A099-981D-7E1D4F2EE62D}"/>
                </a:ext>
              </a:extLst>
            </p:cNvPr>
            <p:cNvSpPr/>
            <p:nvPr/>
          </p:nvSpPr>
          <p:spPr>
            <a:xfrm>
              <a:off x="152723" y="1784254"/>
              <a:ext cx="914400" cy="914400"/>
            </a:xfrm>
            <a:prstGeom prst="ellipse">
              <a:avLst/>
            </a:prstGeom>
            <a:noFill/>
            <a:ln w="28575">
              <a:solidFill>
                <a:srgbClr val="4565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28F7F58-F10E-F66B-37E2-B4C3EF569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8640" y="1752004"/>
              <a:ext cx="938327" cy="93832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1BF526E-979F-180F-6C1A-A4F6409BBEF3}"/>
              </a:ext>
            </a:extLst>
          </p:cNvPr>
          <p:cNvGrpSpPr/>
          <p:nvPr/>
        </p:nvGrpSpPr>
        <p:grpSpPr>
          <a:xfrm>
            <a:off x="406783" y="5753454"/>
            <a:ext cx="480098" cy="443727"/>
            <a:chOff x="152723" y="1752004"/>
            <a:chExt cx="1024244" cy="946650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A5BB4BB4-130F-ED0D-AC2E-2718A74F9FC5}"/>
                </a:ext>
              </a:extLst>
            </p:cNvPr>
            <p:cNvSpPr/>
            <p:nvPr/>
          </p:nvSpPr>
          <p:spPr>
            <a:xfrm>
              <a:off x="152723" y="1784254"/>
              <a:ext cx="914400" cy="914400"/>
            </a:xfrm>
            <a:prstGeom prst="ellipse">
              <a:avLst/>
            </a:prstGeom>
            <a:noFill/>
            <a:ln w="28575">
              <a:solidFill>
                <a:srgbClr val="4565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04929F9C-E13F-7497-27AA-F77F82D15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8640" y="1752004"/>
              <a:ext cx="938327" cy="938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01745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351</Words>
  <Application>Microsoft Office PowerPoint</Application>
  <PresentationFormat>Широкоэкранный</PresentationFormat>
  <Paragraphs>95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Narrow</vt:lpstr>
      <vt:lpstr>Calibri</vt:lpstr>
      <vt:lpstr>Calibri Light</vt:lpstr>
      <vt:lpstr>Тема Office</vt:lpstr>
      <vt:lpstr>ЧИП+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ЧИП+</dc:title>
  <dc:creator>golovkoelizaveta02@gmail.com</dc:creator>
  <cp:lastModifiedBy>Мария Дральнова</cp:lastModifiedBy>
  <cp:revision>5</cp:revision>
  <dcterms:created xsi:type="dcterms:W3CDTF">2023-11-11T17:46:35Z</dcterms:created>
  <dcterms:modified xsi:type="dcterms:W3CDTF">2023-11-17T18:59:31Z</dcterms:modified>
</cp:coreProperties>
</file>