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7" r:id="rId3"/>
    <p:sldId id="268" r:id="rId4"/>
    <p:sldId id="269" r:id="rId5"/>
    <p:sldId id="270" r:id="rId6"/>
    <p:sldId id="272" r:id="rId7"/>
    <p:sldId id="273" r:id="rId8"/>
    <p:sldId id="281" r:id="rId9"/>
    <p:sldId id="282" r:id="rId10"/>
    <p:sldId id="283" r:id="rId11"/>
    <p:sldId id="284" r:id="rId12"/>
    <p:sldId id="285" r:id="rId13"/>
    <p:sldId id="275" r:id="rId14"/>
    <p:sldId id="276" r:id="rId15"/>
    <p:sldId id="277" r:id="rId16"/>
    <p:sldId id="279" r:id="rId17"/>
    <p:sldId id="280" r:id="rId18"/>
    <p:sldId id="286" r:id="rId19"/>
    <p:sldId id="287" r:id="rId20"/>
    <p:sldId id="26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138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F51FD-50D3-4B3C-8FAC-3CC5CF1E9AAE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4293D-BEB3-4C8B-AFFC-B8D066961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564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B1A0-5FAA-424F-B885-4BD7FB1F7824}" type="datetime1">
              <a:rPr lang="ru-RU" smtClean="0"/>
              <a:t>10.07.2024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128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165D-A57A-4F06-B1FF-960CD1F46142}" type="datetime1">
              <a:rPr lang="ru-RU" smtClean="0"/>
              <a:t>10.07.2024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717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3BC0-8248-453D-905B-6061C7AB8D5D}" type="datetime1">
              <a:rPr lang="ru-RU" smtClean="0"/>
              <a:t>10.07.2024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1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C454-68FE-44DF-A54E-3939A027E3C0}" type="datetime1">
              <a:rPr lang="ru-RU" smtClean="0"/>
              <a:t>10.07.2024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68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7C81-8020-499A-8601-FED735C0A88B}" type="datetime1">
              <a:rPr lang="ru-RU" smtClean="0"/>
              <a:t>10.07.2024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433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A62F-02D0-4A46-BF82-B71C3B6B1DC3}" type="datetime1">
              <a:rPr lang="ru-RU" smtClean="0"/>
              <a:t>10.07.2024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84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D206-A8AC-4778-A2A0-6D8E88FEE21B}" type="datetime1">
              <a:rPr lang="ru-RU" smtClean="0"/>
              <a:t>10.07.2024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44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1342-A14A-44C6-B775-D2C853050AEC}" type="datetime1">
              <a:rPr lang="ru-RU" smtClean="0"/>
              <a:t>10.07.2024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988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3D5B1-9796-4DE0-A078-4CC8DE954A13}" type="datetime1">
              <a:rPr lang="ru-RU" smtClean="0"/>
              <a:t>10.07.2024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03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2AF8-F4B2-4CB7-9CF9-43E7AF0F98BF}" type="datetime1">
              <a:rPr lang="ru-RU" smtClean="0"/>
              <a:t>10.07.2024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93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A4E1-90F0-47E1-BC89-97F7643ED091}" type="datetime1">
              <a:rPr lang="ru-RU" smtClean="0"/>
              <a:t>10.07.2024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60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C6D2B-09A8-4A57-9933-E67D931D0AF0}" type="datetime1">
              <a:rPr lang="ru-RU" smtClean="0"/>
              <a:t>10.07.2024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8E531-03AE-4510-B1D3-24F6EEFE0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71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4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6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1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3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5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8.png" /><Relationship Id="rId4" Type="http://schemas.openxmlformats.org/officeDocument/2006/relationships/image" Target="../media/image27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png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667" y="0"/>
            <a:ext cx="11693236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143000" algn="l"/>
                <a:tab pos="1371600" algn="l"/>
              </a:tabLst>
            </a:pPr>
            <a:r>
              <a:rPr lang="x-none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МИНИСТЕРСТВО НАУКИ И ВЫСШЕГО ОБРАЗОВАНИЯ РОССИЙСКОЙ ФЕДЕРАЦИИ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8580">
              <a:spcAft>
                <a:spcPts val="0"/>
              </a:spcAft>
            </a:pPr>
            <a:r>
              <a:rPr lang="ru-RU" sz="1600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Федеральное государственное бюджетное образовательное учреждение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8580">
              <a:spcAft>
                <a:spcPts val="0"/>
              </a:spcAft>
            </a:pPr>
            <a:r>
              <a:rPr lang="ru-RU" sz="1600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высшего образования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x-none" sz="16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«РОССИЙСКИЙ ЭКОНОМИЧЕСКИЙ УНИВЕРСИТЕТ ИМЕНИ Г.В. ПЛЕХАНОВА»</a:t>
            </a:r>
            <a:endParaRPr lang="ru-RU" sz="16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371600" algn="l"/>
                <a:tab pos="5372100" algn="l"/>
              </a:tabLst>
            </a:pPr>
            <a:r>
              <a:rPr lang="x-none" sz="1600" b="1" cap="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x-none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Оренбургский филиал РЭУ им. Г.В. Плеханова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КАФЕДРА ФИНАНСОВ И МЕНЕДЖМЕНТА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ДЕМОНСТРАЦИОННЫЙ МАТЕРИАЛ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докладу по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выпускной квалификационной работе (магистерской диссертации)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тему: 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Переработка автомобильных шин и покрышек в крошку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Естефеева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Василия Дмитриевича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Научный руководитель выпускной квалификационной работы: Реброва Татьяна Александровна, к.э.н., доцент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Оренбург – 2024 г.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1</a:t>
            </a:fld>
            <a:endParaRPr lang="ru-RU"/>
          </a:p>
        </p:txBody>
      </p:sp>
      <p:pic>
        <p:nvPicPr>
          <p:cNvPr id="4" name="Рисунок 3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F0B3B3BD-CA51-991D-3618-EF48EB6219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67854"/>
            <a:ext cx="3199303" cy="180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27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10</a:t>
            </a:fld>
            <a:endParaRPr lang="ru-RU"/>
          </a:p>
        </p:txBody>
      </p:sp>
      <p:pic>
        <p:nvPicPr>
          <p:cNvPr id="4" name="Рисунок 3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F0B3B3BD-CA51-991D-3618-EF48EB6219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58617"/>
            <a:ext cx="3199303" cy="18000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73" y="84259"/>
            <a:ext cx="6177955" cy="38999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246" y="2623914"/>
            <a:ext cx="5645811" cy="332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11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11</a:t>
            </a:fld>
            <a:endParaRPr lang="ru-RU"/>
          </a:p>
        </p:txBody>
      </p:sp>
      <p:pic>
        <p:nvPicPr>
          <p:cNvPr id="4" name="Рисунок 3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F0B3B3BD-CA51-991D-3618-EF48EB6219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58617"/>
            <a:ext cx="3199303" cy="18000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8115" y="0"/>
            <a:ext cx="6638026" cy="48502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392" y="2223086"/>
            <a:ext cx="6339445" cy="413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12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12</a:t>
            </a:fld>
            <a:endParaRPr lang="ru-RU"/>
          </a:p>
        </p:txBody>
      </p:sp>
      <p:pic>
        <p:nvPicPr>
          <p:cNvPr id="4" name="Рисунок 3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F0B3B3BD-CA51-991D-3618-EF48EB6219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58617"/>
            <a:ext cx="3199303" cy="18000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57" y="1000297"/>
            <a:ext cx="8565135" cy="526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06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13</a:t>
            </a:fld>
            <a:endParaRPr lang="ru-RU"/>
          </a:p>
        </p:txBody>
      </p:sp>
      <p:pic>
        <p:nvPicPr>
          <p:cNvPr id="4" name="Рисунок 3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F0B3B3BD-CA51-991D-3618-EF48EB6219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67854"/>
            <a:ext cx="3199303" cy="1800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5682"/>
            <a:ext cx="8764857" cy="537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38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14</a:t>
            </a:fld>
            <a:endParaRPr lang="ru-RU"/>
          </a:p>
        </p:txBody>
      </p:sp>
      <p:pic>
        <p:nvPicPr>
          <p:cNvPr id="4" name="Рисунок 3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F0B3B3BD-CA51-991D-3618-EF48EB6219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67854"/>
            <a:ext cx="3199303" cy="1800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228" y="361606"/>
            <a:ext cx="6339403" cy="627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4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15</a:t>
            </a:fld>
            <a:endParaRPr lang="ru-RU"/>
          </a:p>
        </p:txBody>
      </p:sp>
      <p:pic>
        <p:nvPicPr>
          <p:cNvPr id="4" name="Рисунок 3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F0B3B3BD-CA51-991D-3618-EF48EB6219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67854"/>
            <a:ext cx="3199303" cy="1800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90" y="267854"/>
            <a:ext cx="8060898" cy="28019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0832" y="2897187"/>
            <a:ext cx="6687459" cy="365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36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16</a:t>
            </a:fld>
            <a:endParaRPr lang="ru-RU"/>
          </a:p>
        </p:txBody>
      </p:sp>
      <p:pic>
        <p:nvPicPr>
          <p:cNvPr id="4" name="Рисунок 3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F0B3B3BD-CA51-991D-3618-EF48EB6219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67854"/>
            <a:ext cx="3199303" cy="1800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72" y="267854"/>
            <a:ext cx="5658331" cy="2910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382" y="2813504"/>
            <a:ext cx="6442699" cy="366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38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17</a:t>
            </a:fld>
            <a:endParaRPr lang="ru-RU"/>
          </a:p>
        </p:txBody>
      </p:sp>
      <p:pic>
        <p:nvPicPr>
          <p:cNvPr id="4" name="Рисунок 3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F0B3B3BD-CA51-991D-3618-EF48EB6219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67854"/>
            <a:ext cx="3199303" cy="1800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86" y="267854"/>
            <a:ext cx="5638800" cy="65303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655" y="1752213"/>
            <a:ext cx="5748396" cy="430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91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18</a:t>
            </a:fld>
            <a:endParaRPr lang="ru-RU"/>
          </a:p>
        </p:txBody>
      </p:sp>
      <p:pic>
        <p:nvPicPr>
          <p:cNvPr id="3" name="Рисунок 2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F0B3B3BD-CA51-991D-3618-EF48EB6219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67854"/>
            <a:ext cx="3199303" cy="18000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40" y="137225"/>
            <a:ext cx="5584531" cy="36764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036" y="2067900"/>
            <a:ext cx="5626964" cy="37513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049" y="3634853"/>
            <a:ext cx="5038124" cy="322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35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19</a:t>
            </a:fld>
            <a:endParaRPr lang="ru-RU"/>
          </a:p>
        </p:txBody>
      </p:sp>
      <p:pic>
        <p:nvPicPr>
          <p:cNvPr id="3" name="Рисунок 2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F0B3B3BD-CA51-991D-3618-EF48EB6219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67854"/>
            <a:ext cx="3199303" cy="18000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914" y="133782"/>
            <a:ext cx="6259286" cy="681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01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2</a:t>
            </a:fld>
            <a:endParaRPr lang="ru-RU"/>
          </a:p>
        </p:txBody>
      </p:sp>
      <p:pic>
        <p:nvPicPr>
          <p:cNvPr id="6" name="Рисунок 5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F0B3B3BD-CA51-991D-3618-EF48EB6219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67854"/>
            <a:ext cx="3199303" cy="18000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898" y="109788"/>
            <a:ext cx="5974417" cy="45601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881" y="1607661"/>
            <a:ext cx="5627022" cy="452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25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836" y="136336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окончен!</a:t>
            </a:r>
            <a:b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20</a:t>
            </a:fld>
            <a:endParaRPr lang="ru-RU"/>
          </a:p>
        </p:txBody>
      </p:sp>
      <p:pic>
        <p:nvPicPr>
          <p:cNvPr id="6" name="Рисунок 5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F0B3B3BD-CA51-991D-3618-EF48EB6219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182" y="2963925"/>
            <a:ext cx="7047314" cy="39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82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3</a:t>
            </a:fld>
            <a:endParaRPr lang="ru-RU"/>
          </a:p>
        </p:txBody>
      </p:sp>
      <p:pic>
        <p:nvPicPr>
          <p:cNvPr id="4" name="Рисунок 3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F0B3B3BD-CA51-991D-3618-EF48EB6219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67854"/>
            <a:ext cx="3199303" cy="1800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659" y="210794"/>
            <a:ext cx="6672941" cy="651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20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4</a:t>
            </a:fld>
            <a:endParaRPr lang="ru-RU"/>
          </a:p>
        </p:txBody>
      </p:sp>
      <p:pic>
        <p:nvPicPr>
          <p:cNvPr id="5" name="Рисунок 4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F0B3B3BD-CA51-991D-3618-EF48EB6219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67854"/>
            <a:ext cx="3199303" cy="18000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67854"/>
            <a:ext cx="5932713" cy="651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80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5</a:t>
            </a:fld>
            <a:endParaRPr lang="ru-RU"/>
          </a:p>
        </p:txBody>
      </p:sp>
      <p:pic>
        <p:nvPicPr>
          <p:cNvPr id="5" name="Рисунок 4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F0B3B3BD-CA51-991D-3618-EF48EB6219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67854"/>
            <a:ext cx="3199303" cy="18000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21" y="182770"/>
            <a:ext cx="6084348" cy="33006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734" y="2732195"/>
            <a:ext cx="5706551" cy="341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37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6</a:t>
            </a:fld>
            <a:endParaRPr lang="ru-RU"/>
          </a:p>
        </p:txBody>
      </p:sp>
      <p:pic>
        <p:nvPicPr>
          <p:cNvPr id="4" name="Рисунок 3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F0B3B3BD-CA51-991D-3618-EF48EB6219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854" y="-240146"/>
            <a:ext cx="3199303" cy="1800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53" y="1181193"/>
            <a:ext cx="10846547" cy="502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0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7</a:t>
            </a:fld>
            <a:endParaRPr lang="ru-RU"/>
          </a:p>
        </p:txBody>
      </p:sp>
      <p:pic>
        <p:nvPicPr>
          <p:cNvPr id="4" name="Рисунок 3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F0B3B3BD-CA51-991D-3618-EF48EB6219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58617"/>
            <a:ext cx="3199303" cy="1800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42" y="258617"/>
            <a:ext cx="8392758" cy="588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89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8</a:t>
            </a:fld>
            <a:endParaRPr lang="ru-RU"/>
          </a:p>
        </p:txBody>
      </p:sp>
      <p:pic>
        <p:nvPicPr>
          <p:cNvPr id="4" name="Рисунок 3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F0B3B3BD-CA51-991D-3618-EF48EB6219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58617"/>
            <a:ext cx="3199303" cy="18000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73549"/>
            <a:ext cx="8400325" cy="500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76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E531-03AE-4510-B1D3-24F6EEFE0AFB}" type="slidenum">
              <a:rPr lang="ru-RU" smtClean="0"/>
              <a:t>9</a:t>
            </a:fld>
            <a:endParaRPr lang="ru-RU"/>
          </a:p>
        </p:txBody>
      </p:sp>
      <p:pic>
        <p:nvPicPr>
          <p:cNvPr id="4" name="Рисунок 3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F0B3B3BD-CA51-991D-3618-EF48EB6219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58617"/>
            <a:ext cx="3199303" cy="18000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7" y="0"/>
            <a:ext cx="6012351" cy="38418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1465" y="2372251"/>
            <a:ext cx="6065856" cy="349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34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55</Words>
  <Application>Microsoft Office PowerPoint</Application>
  <PresentationFormat>Широкоэкранный</PresentationFormat>
  <Paragraphs>36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Доклад окончен!  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REU</dc:creator>
  <cp:lastModifiedBy>Василий Естефеев</cp:lastModifiedBy>
  <cp:revision>11</cp:revision>
  <dcterms:created xsi:type="dcterms:W3CDTF">2024-06-15T12:39:06Z</dcterms:created>
  <dcterms:modified xsi:type="dcterms:W3CDTF">2024-07-10T06:30:31Z</dcterms:modified>
</cp:coreProperties>
</file>