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32"/>
  </p:notesMasterIdLst>
  <p:sldIdLst>
    <p:sldId id="297" r:id="rId2"/>
    <p:sldId id="256" r:id="rId3"/>
    <p:sldId id="259" r:id="rId4"/>
    <p:sldId id="258" r:id="rId5"/>
    <p:sldId id="257" r:id="rId6"/>
    <p:sldId id="260" r:id="rId7"/>
    <p:sldId id="298" r:id="rId8"/>
    <p:sldId id="261" r:id="rId9"/>
    <p:sldId id="299" r:id="rId10"/>
    <p:sldId id="300" r:id="rId11"/>
    <p:sldId id="301" r:id="rId12"/>
    <p:sldId id="302" r:id="rId13"/>
    <p:sldId id="304" r:id="rId14"/>
    <p:sldId id="303" r:id="rId15"/>
    <p:sldId id="26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263" r:id="rId27"/>
    <p:sldId id="315" r:id="rId28"/>
    <p:sldId id="316" r:id="rId29"/>
    <p:sldId id="262" r:id="rId30"/>
    <p:sldId id="275" r:id="rId31"/>
  </p:sldIdLst>
  <p:sldSz cx="12190413" cy="6859588"/>
  <p:notesSz cx="6858000" cy="9144000"/>
  <p:embeddedFontLst>
    <p:embeddedFont>
      <p:font typeface="Raleway" panose="020B0604020202020204" charset="-52"/>
      <p:regular r:id="rId33"/>
      <p:bold r:id="rId34"/>
      <p:italic r:id="rId35"/>
      <p:boldItalic r:id="rId36"/>
    </p:embeddedFont>
    <p:embeddedFont>
      <p:font typeface="Montserrat ExtraBold" panose="020B0604020202020204" charset="-52"/>
      <p:bold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Montserrat" panose="020B0604020202020204" charset="-52"/>
      <p:regular r:id="rId43"/>
      <p:bold r:id="rId44"/>
      <p:italic r:id="rId45"/>
      <p:boldItalic r:id="rId46"/>
    </p:embeddedFont>
    <p:embeddedFont>
      <p:font typeface="Times New Roman Полужирный" panose="02020803070505020304" pitchFamily="18" charset="0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0605943-D64A-446B-915E-88340CDA57AC}">
  <a:tblStyle styleId="{D0605943-D64A-446B-915E-88340CDA57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EE038D-477E-45D2-8F56-0EA1A95283E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DDB2C82-8CD8-414F-B490-F2CCCF838877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462" y="12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ana\Desktop\&#1087;&#1083;&#1072;&#1085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885647938075538"/>
          <c:y val="1.1298346198051545E-2"/>
          <c:w val="0.48588239690377688"/>
          <c:h val="0.933063326835372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Лист1!$B$58</c:f>
              <c:strCache>
                <c:ptCount val="1"/>
                <c:pt idx="0">
                  <c:v>постоянные расходы </c:v>
                </c:pt>
              </c:strCache>
            </c:strRef>
          </c:tx>
          <c:marker>
            <c:symbol val="none"/>
          </c:marker>
          <c:val>
            <c:numRef>
              <c:f>Лист1!$B$59:$B$70</c:f>
              <c:numCache>
                <c:formatCode>General</c:formatCode>
                <c:ptCount val="12"/>
                <c:pt idx="0">
                  <c:v>380000</c:v>
                </c:pt>
                <c:pt idx="1">
                  <c:v>380000</c:v>
                </c:pt>
                <c:pt idx="2">
                  <c:v>380000</c:v>
                </c:pt>
                <c:pt idx="3">
                  <c:v>380000</c:v>
                </c:pt>
                <c:pt idx="4">
                  <c:v>380000</c:v>
                </c:pt>
                <c:pt idx="5">
                  <c:v>380000</c:v>
                </c:pt>
                <c:pt idx="6">
                  <c:v>380000</c:v>
                </c:pt>
                <c:pt idx="7">
                  <c:v>380000</c:v>
                </c:pt>
                <c:pt idx="8">
                  <c:v>380000</c:v>
                </c:pt>
                <c:pt idx="9">
                  <c:v>380000</c:v>
                </c:pt>
                <c:pt idx="10">
                  <c:v>380000</c:v>
                </c:pt>
                <c:pt idx="11">
                  <c:v>380000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Лист1!$D$58</c:f>
              <c:strCache>
                <c:ptCount val="1"/>
                <c:pt idx="0">
                  <c:v>переменные расходы всего</c:v>
                </c:pt>
              </c:strCache>
            </c:strRef>
          </c:tx>
          <c:marker>
            <c:symbol val="none"/>
          </c:marker>
          <c:val>
            <c:numRef>
              <c:f>Лист1!$D$59:$D$70</c:f>
              <c:numCache>
                <c:formatCode>General</c:formatCode>
                <c:ptCount val="12"/>
                <c:pt idx="0">
                  <c:v>24000</c:v>
                </c:pt>
                <c:pt idx="1">
                  <c:v>180000</c:v>
                </c:pt>
                <c:pt idx="2">
                  <c:v>180000</c:v>
                </c:pt>
                <c:pt idx="3">
                  <c:v>252000</c:v>
                </c:pt>
                <c:pt idx="4">
                  <c:v>324000</c:v>
                </c:pt>
                <c:pt idx="5">
                  <c:v>396000</c:v>
                </c:pt>
                <c:pt idx="6">
                  <c:v>468000</c:v>
                </c:pt>
                <c:pt idx="7">
                  <c:v>540000</c:v>
                </c:pt>
                <c:pt idx="8">
                  <c:v>612000</c:v>
                </c:pt>
                <c:pt idx="9">
                  <c:v>684000</c:v>
                </c:pt>
                <c:pt idx="10">
                  <c:v>756000</c:v>
                </c:pt>
                <c:pt idx="11">
                  <c:v>828000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Лист1!$E$58</c:f>
              <c:strCache>
                <c:ptCount val="1"/>
                <c:pt idx="0">
                  <c:v>общие раходы</c:v>
                </c:pt>
              </c:strCache>
            </c:strRef>
          </c:tx>
          <c:marker>
            <c:symbol val="none"/>
          </c:marker>
          <c:val>
            <c:numRef>
              <c:f>Лист1!$E$59:$E$70</c:f>
              <c:numCache>
                <c:formatCode>General</c:formatCode>
                <c:ptCount val="12"/>
                <c:pt idx="0">
                  <c:v>404000</c:v>
                </c:pt>
                <c:pt idx="1">
                  <c:v>560000</c:v>
                </c:pt>
                <c:pt idx="2">
                  <c:v>560000</c:v>
                </c:pt>
                <c:pt idx="3">
                  <c:v>632000</c:v>
                </c:pt>
                <c:pt idx="4">
                  <c:v>704000</c:v>
                </c:pt>
                <c:pt idx="5">
                  <c:v>776000</c:v>
                </c:pt>
                <c:pt idx="6">
                  <c:v>848000</c:v>
                </c:pt>
                <c:pt idx="7">
                  <c:v>920000</c:v>
                </c:pt>
                <c:pt idx="8">
                  <c:v>992000</c:v>
                </c:pt>
                <c:pt idx="9">
                  <c:v>1064000</c:v>
                </c:pt>
                <c:pt idx="10">
                  <c:v>1136000</c:v>
                </c:pt>
                <c:pt idx="11">
                  <c:v>1208000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Лист1!$G$58</c:f>
              <c:strCache>
                <c:ptCount val="1"/>
                <c:pt idx="0">
                  <c:v>выручка</c:v>
                </c:pt>
              </c:strCache>
            </c:strRef>
          </c:tx>
          <c:marker>
            <c:symbol val="none"/>
          </c:marker>
          <c:val>
            <c:numRef>
              <c:f>Лист1!$G$59:$G$70</c:f>
              <c:numCache>
                <c:formatCode>General</c:formatCode>
                <c:ptCount val="12"/>
                <c:pt idx="0">
                  <c:v>40000</c:v>
                </c:pt>
                <c:pt idx="1">
                  <c:v>300000</c:v>
                </c:pt>
                <c:pt idx="2">
                  <c:v>300000</c:v>
                </c:pt>
                <c:pt idx="3">
                  <c:v>420000</c:v>
                </c:pt>
                <c:pt idx="4">
                  <c:v>540000</c:v>
                </c:pt>
                <c:pt idx="5">
                  <c:v>660000</c:v>
                </c:pt>
                <c:pt idx="6">
                  <c:v>780000</c:v>
                </c:pt>
                <c:pt idx="7">
                  <c:v>900000</c:v>
                </c:pt>
                <c:pt idx="8">
                  <c:v>1020000</c:v>
                </c:pt>
                <c:pt idx="9">
                  <c:v>1140000</c:v>
                </c:pt>
                <c:pt idx="10">
                  <c:v>1260000</c:v>
                </c:pt>
                <c:pt idx="11">
                  <c:v>1380000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818688"/>
        <c:axId val="206824576"/>
      </c:lineChart>
      <c:catAx>
        <c:axId val="206818688"/>
        <c:scaling>
          <c:orientation val="minMax"/>
        </c:scaling>
        <c:delete val="0"/>
        <c:axPos val="b"/>
        <c:majorTickMark val="out"/>
        <c:minorTickMark val="none"/>
        <c:tickLblPos val="nextTo"/>
        <c:crossAx val="206824576"/>
        <c:crosses val="autoZero"/>
        <c:auto val="1"/>
        <c:lblAlgn val="ctr"/>
        <c:lblOffset val="100"/>
        <c:noMultiLvlLbl val="0"/>
      </c:catAx>
      <c:valAx>
        <c:axId val="20682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818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6126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1125d80b41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1125d80b41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1125d80b41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1125d80b41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1125d80b419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1125d80b419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1125d80b41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1125d80b41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ff18b49f31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1ff18b49f31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10fb8bc67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10fb8bc67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1125d80b4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1125d80b4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3627" y="543537"/>
            <a:ext cx="2971692" cy="823552"/>
            <a:chOff x="6922214" y="2934067"/>
            <a:chExt cx="964126" cy="267094"/>
          </a:xfrm>
        </p:grpSpPr>
        <p:sp>
          <p:nvSpPr>
            <p:cNvPr id="10" name="Google Shape;10;p2"/>
            <p:cNvSpPr/>
            <p:nvPr/>
          </p:nvSpPr>
          <p:spPr>
            <a:xfrm>
              <a:off x="7851419" y="3050201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390"/>
                  </a:cubicBezTo>
                  <a:cubicBezTo>
                    <a:pt x="34875" y="7786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47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51419" y="2934067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436"/>
                  </a:cubicBezTo>
                  <a:cubicBezTo>
                    <a:pt x="34875" y="7833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7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851466" y="3166335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793373" y="3108291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0" y="17436"/>
                  </a:moveTo>
                  <a:cubicBezTo>
                    <a:pt x="0" y="23450"/>
                    <a:pt x="3031" y="28765"/>
                    <a:pt x="7693" y="31889"/>
                  </a:cubicBezTo>
                  <a:cubicBezTo>
                    <a:pt x="10490" y="33754"/>
                    <a:pt x="13847" y="34873"/>
                    <a:pt x="17437" y="34873"/>
                  </a:cubicBezTo>
                  <a:cubicBezTo>
                    <a:pt x="27042" y="34873"/>
                    <a:pt x="34875" y="27087"/>
                    <a:pt x="34875" y="17436"/>
                  </a:cubicBezTo>
                  <a:cubicBezTo>
                    <a:pt x="34875" y="7832"/>
                    <a:pt x="27089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31" y="6107"/>
                    <a:pt x="0" y="1142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793373" y="2992111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7693" y="31889"/>
                  </a:moveTo>
                  <a:cubicBezTo>
                    <a:pt x="10490" y="33754"/>
                    <a:pt x="13847" y="34873"/>
                    <a:pt x="17437" y="34873"/>
                  </a:cubicBezTo>
                  <a:cubicBezTo>
                    <a:pt x="27042" y="34873"/>
                    <a:pt x="34875" y="27087"/>
                    <a:pt x="34875" y="17436"/>
                  </a:cubicBezTo>
                  <a:cubicBezTo>
                    <a:pt x="34875" y="7833"/>
                    <a:pt x="27089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1"/>
                    <a:pt x="3031" y="28765"/>
                    <a:pt x="7693" y="31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677188" y="2992111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6" y="27087"/>
                    <a:pt x="7833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619141" y="3050201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735280" y="3050201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619141" y="2934067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35280" y="2934067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561048" y="3108291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31891" y="7693"/>
                  </a:moveTo>
                  <a:cubicBezTo>
                    <a:pt x="28767" y="3077"/>
                    <a:pt x="23452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0"/>
                    <a:pt x="3031" y="28765"/>
                    <a:pt x="7693" y="31889"/>
                  </a:cubicBezTo>
                  <a:cubicBezTo>
                    <a:pt x="10490" y="33754"/>
                    <a:pt x="13847" y="34873"/>
                    <a:pt x="17437" y="34873"/>
                  </a:cubicBezTo>
                  <a:cubicBezTo>
                    <a:pt x="23452" y="34873"/>
                    <a:pt x="28767" y="31842"/>
                    <a:pt x="31891" y="27180"/>
                  </a:cubicBezTo>
                  <a:cubicBezTo>
                    <a:pt x="33756" y="24383"/>
                    <a:pt x="34874" y="21026"/>
                    <a:pt x="34874" y="17436"/>
                  </a:cubicBezTo>
                  <a:cubicBezTo>
                    <a:pt x="34874" y="13800"/>
                    <a:pt x="33756" y="10443"/>
                    <a:pt x="31891" y="76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619141" y="3166335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735280" y="3166335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42" y="0"/>
                    <a:pt x="17437" y="0"/>
                  </a:cubicBezTo>
                  <a:cubicBezTo>
                    <a:pt x="7833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677188" y="3108245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6" y="27087"/>
                    <a:pt x="7833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561048" y="2992111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7693" y="31889"/>
                  </a:moveTo>
                  <a:cubicBezTo>
                    <a:pt x="10490" y="33754"/>
                    <a:pt x="13847" y="34873"/>
                    <a:pt x="17437" y="34873"/>
                  </a:cubicBezTo>
                  <a:cubicBezTo>
                    <a:pt x="23452" y="34873"/>
                    <a:pt x="28767" y="31843"/>
                    <a:pt x="31891" y="27180"/>
                  </a:cubicBezTo>
                  <a:cubicBezTo>
                    <a:pt x="33756" y="24383"/>
                    <a:pt x="34874" y="21026"/>
                    <a:pt x="34874" y="17436"/>
                  </a:cubicBezTo>
                  <a:cubicBezTo>
                    <a:pt x="34874" y="13847"/>
                    <a:pt x="33756" y="10490"/>
                    <a:pt x="31891" y="7693"/>
                  </a:cubicBezTo>
                  <a:cubicBezTo>
                    <a:pt x="28767" y="3077"/>
                    <a:pt x="23452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1"/>
                    <a:pt x="3077" y="28765"/>
                    <a:pt x="7693" y="31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444910" y="2992111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87"/>
                    <a:pt x="7786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386816" y="3050201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390"/>
                  </a:cubicBezTo>
                  <a:cubicBezTo>
                    <a:pt x="34875" y="7786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47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503002" y="3050201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86816" y="2934067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436"/>
                  </a:cubicBezTo>
                  <a:cubicBezTo>
                    <a:pt x="34875" y="7833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7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503002" y="2934067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28724" y="3108291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31891" y="7693"/>
                  </a:moveTo>
                  <a:cubicBezTo>
                    <a:pt x="28767" y="3077"/>
                    <a:pt x="23452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0"/>
                    <a:pt x="3031" y="28765"/>
                    <a:pt x="7693" y="31889"/>
                  </a:cubicBezTo>
                  <a:cubicBezTo>
                    <a:pt x="10490" y="33754"/>
                    <a:pt x="13847" y="34873"/>
                    <a:pt x="17437" y="34873"/>
                  </a:cubicBezTo>
                  <a:cubicBezTo>
                    <a:pt x="23452" y="34873"/>
                    <a:pt x="28767" y="31842"/>
                    <a:pt x="31891" y="27180"/>
                  </a:cubicBezTo>
                  <a:cubicBezTo>
                    <a:pt x="33756" y="24383"/>
                    <a:pt x="34874" y="21026"/>
                    <a:pt x="34874" y="17436"/>
                  </a:cubicBezTo>
                  <a:cubicBezTo>
                    <a:pt x="34874" y="13800"/>
                    <a:pt x="33802" y="10443"/>
                    <a:pt x="31891" y="76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86863" y="3166335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03002" y="3166335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42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444910" y="3108245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87"/>
                    <a:pt x="7786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328770" y="2992111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7693" y="31889"/>
                  </a:moveTo>
                  <a:cubicBezTo>
                    <a:pt x="10490" y="33754"/>
                    <a:pt x="13847" y="34873"/>
                    <a:pt x="17437" y="34873"/>
                  </a:cubicBezTo>
                  <a:cubicBezTo>
                    <a:pt x="23452" y="34873"/>
                    <a:pt x="28767" y="31843"/>
                    <a:pt x="31891" y="27180"/>
                  </a:cubicBezTo>
                  <a:cubicBezTo>
                    <a:pt x="33756" y="24383"/>
                    <a:pt x="34875" y="21026"/>
                    <a:pt x="34875" y="17436"/>
                  </a:cubicBezTo>
                  <a:cubicBezTo>
                    <a:pt x="34875" y="13847"/>
                    <a:pt x="33756" y="10490"/>
                    <a:pt x="31891" y="7693"/>
                  </a:cubicBezTo>
                  <a:cubicBezTo>
                    <a:pt x="28767" y="3077"/>
                    <a:pt x="23452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1"/>
                    <a:pt x="3031" y="28765"/>
                    <a:pt x="7693" y="31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212585" y="2992111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6" y="27087"/>
                    <a:pt x="7833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154539" y="3050201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270678" y="3050201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154539" y="2934067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270678" y="2934067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096446" y="3108291"/>
              <a:ext cx="34828" cy="34872"/>
            </a:xfrm>
            <a:custGeom>
              <a:avLst/>
              <a:gdLst/>
              <a:ahLst/>
              <a:cxnLst/>
              <a:rect l="l" t="t" r="r" b="b"/>
              <a:pathLst>
                <a:path w="34828" h="34872" extrusionOk="0">
                  <a:moveTo>
                    <a:pt x="29746" y="5082"/>
                  </a:moveTo>
                  <a:cubicBezTo>
                    <a:pt x="26575" y="1912"/>
                    <a:pt x="22239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0"/>
                    <a:pt x="3031" y="28765"/>
                    <a:pt x="7693" y="31889"/>
                  </a:cubicBezTo>
                  <a:cubicBezTo>
                    <a:pt x="10490" y="33754"/>
                    <a:pt x="13847" y="34873"/>
                    <a:pt x="17437" y="34873"/>
                  </a:cubicBezTo>
                  <a:cubicBezTo>
                    <a:pt x="22239" y="34873"/>
                    <a:pt x="26575" y="32915"/>
                    <a:pt x="29746" y="29744"/>
                  </a:cubicBezTo>
                  <a:cubicBezTo>
                    <a:pt x="32916" y="26574"/>
                    <a:pt x="34828" y="22238"/>
                    <a:pt x="34828" y="17436"/>
                  </a:cubicBezTo>
                  <a:cubicBezTo>
                    <a:pt x="34874" y="12588"/>
                    <a:pt x="32916" y="8252"/>
                    <a:pt x="29746" y="50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154539" y="3166335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270678" y="3166335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42" y="0"/>
                    <a:pt x="17437" y="0"/>
                  </a:cubicBezTo>
                  <a:cubicBezTo>
                    <a:pt x="7833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212585" y="3108245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6" y="27087"/>
                    <a:pt x="7833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096446" y="2992204"/>
              <a:ext cx="34827" cy="34779"/>
            </a:xfrm>
            <a:custGeom>
              <a:avLst/>
              <a:gdLst/>
              <a:ahLst/>
              <a:cxnLst/>
              <a:rect l="l" t="t" r="r" b="b"/>
              <a:pathLst>
                <a:path w="34827" h="34779" extrusionOk="0">
                  <a:moveTo>
                    <a:pt x="7693" y="31796"/>
                  </a:moveTo>
                  <a:cubicBezTo>
                    <a:pt x="10490" y="33660"/>
                    <a:pt x="13847" y="34780"/>
                    <a:pt x="17437" y="34780"/>
                  </a:cubicBezTo>
                  <a:cubicBezTo>
                    <a:pt x="22239" y="34780"/>
                    <a:pt x="26575" y="32821"/>
                    <a:pt x="29746" y="29698"/>
                  </a:cubicBezTo>
                  <a:cubicBezTo>
                    <a:pt x="32916" y="26528"/>
                    <a:pt x="34828" y="22192"/>
                    <a:pt x="34828" y="17390"/>
                  </a:cubicBezTo>
                  <a:cubicBezTo>
                    <a:pt x="34828" y="12588"/>
                    <a:pt x="32870" y="8205"/>
                    <a:pt x="29746" y="5082"/>
                  </a:cubicBezTo>
                  <a:cubicBezTo>
                    <a:pt x="26575" y="1912"/>
                    <a:pt x="22239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357"/>
                    <a:pt x="3077" y="28672"/>
                    <a:pt x="7693" y="317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980307" y="2992111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87"/>
                    <a:pt x="7786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922214" y="3050201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390"/>
                  </a:cubicBezTo>
                  <a:cubicBezTo>
                    <a:pt x="34875" y="7786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038353" y="3050201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46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922214" y="2934067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436"/>
                  </a:cubicBezTo>
                  <a:cubicBezTo>
                    <a:pt x="34875" y="7833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038353" y="2934067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6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922214" y="3166335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5" y="27040"/>
                    <a:pt x="34875" y="17436"/>
                  </a:cubicBezTo>
                  <a:cubicBezTo>
                    <a:pt x="34875" y="7832"/>
                    <a:pt x="27089" y="0"/>
                    <a:pt x="17437" y="0"/>
                  </a:cubicBezTo>
                  <a:cubicBezTo>
                    <a:pt x="7833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038399" y="3166335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42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980307" y="3108245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87"/>
                    <a:pt x="7786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5400000">
            <a:off x="3397770" y="3146185"/>
            <a:ext cx="2051742" cy="5375064"/>
            <a:chOff x="8076377" y="1877348"/>
            <a:chExt cx="541765" cy="1419806"/>
          </a:xfrm>
        </p:grpSpPr>
        <p:sp>
          <p:nvSpPr>
            <p:cNvPr id="54" name="Google Shape;54;p2"/>
            <p:cNvSpPr/>
            <p:nvPr/>
          </p:nvSpPr>
          <p:spPr>
            <a:xfrm>
              <a:off x="8600705" y="2503146"/>
              <a:ext cx="17436" cy="168116"/>
            </a:xfrm>
            <a:custGeom>
              <a:avLst/>
              <a:gdLst/>
              <a:ahLst/>
              <a:cxnLst/>
              <a:rect l="l" t="t" r="r" b="b"/>
              <a:pathLst>
                <a:path w="17436" h="168116" extrusionOk="0">
                  <a:moveTo>
                    <a:pt x="0" y="84058"/>
                  </a:moveTo>
                  <a:cubicBezTo>
                    <a:pt x="0" y="113943"/>
                    <a:pt x="6201" y="142335"/>
                    <a:pt x="17437" y="168117"/>
                  </a:cubicBezTo>
                  <a:lnTo>
                    <a:pt x="17437" y="152498"/>
                  </a:lnTo>
                  <a:cubicBezTo>
                    <a:pt x="9744" y="131099"/>
                    <a:pt x="5688" y="108022"/>
                    <a:pt x="5688" y="84058"/>
                  </a:cubicBezTo>
                  <a:cubicBezTo>
                    <a:pt x="5688" y="60095"/>
                    <a:pt x="9744" y="37017"/>
                    <a:pt x="17437" y="15618"/>
                  </a:cubicBezTo>
                  <a:lnTo>
                    <a:pt x="17437" y="0"/>
                  </a:lnTo>
                  <a:cubicBezTo>
                    <a:pt x="6247" y="25782"/>
                    <a:pt x="0" y="54174"/>
                    <a:pt x="0" y="840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569840" y="2442165"/>
              <a:ext cx="48301" cy="290078"/>
            </a:xfrm>
            <a:custGeom>
              <a:avLst/>
              <a:gdLst/>
              <a:ahLst/>
              <a:cxnLst/>
              <a:rect l="l" t="t" r="r" b="b"/>
              <a:pathLst>
                <a:path w="48301" h="290078" extrusionOk="0">
                  <a:moveTo>
                    <a:pt x="0" y="145039"/>
                  </a:moveTo>
                  <a:cubicBezTo>
                    <a:pt x="0" y="199353"/>
                    <a:pt x="17857" y="249564"/>
                    <a:pt x="48302" y="290078"/>
                  </a:cubicBezTo>
                  <a:lnTo>
                    <a:pt x="48302" y="280334"/>
                  </a:lnTo>
                  <a:cubicBezTo>
                    <a:pt x="21400" y="241965"/>
                    <a:pt x="5641" y="195390"/>
                    <a:pt x="5641" y="145039"/>
                  </a:cubicBezTo>
                  <a:cubicBezTo>
                    <a:pt x="5641" y="94688"/>
                    <a:pt x="21353" y="48113"/>
                    <a:pt x="48302" y="9744"/>
                  </a:cubicBezTo>
                  <a:lnTo>
                    <a:pt x="48302" y="0"/>
                  </a:lnTo>
                  <a:cubicBezTo>
                    <a:pt x="17857" y="40514"/>
                    <a:pt x="0" y="90725"/>
                    <a:pt x="0" y="145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538929" y="2394938"/>
              <a:ext cx="79166" cy="384439"/>
            </a:xfrm>
            <a:custGeom>
              <a:avLst/>
              <a:gdLst/>
              <a:ahLst/>
              <a:cxnLst/>
              <a:rect l="l" t="t" r="r" b="b"/>
              <a:pathLst>
                <a:path w="79166" h="384439" extrusionOk="0">
                  <a:moveTo>
                    <a:pt x="0" y="192266"/>
                  </a:moveTo>
                  <a:cubicBezTo>
                    <a:pt x="0" y="267140"/>
                    <a:pt x="30212" y="335114"/>
                    <a:pt x="79167" y="384440"/>
                  </a:cubicBezTo>
                  <a:lnTo>
                    <a:pt x="79167" y="376281"/>
                  </a:lnTo>
                  <a:cubicBezTo>
                    <a:pt x="33569" y="328214"/>
                    <a:pt x="5641" y="263411"/>
                    <a:pt x="5641" y="192220"/>
                  </a:cubicBezTo>
                  <a:cubicBezTo>
                    <a:pt x="5641" y="121076"/>
                    <a:pt x="33569" y="56272"/>
                    <a:pt x="79167" y="8159"/>
                  </a:cubicBezTo>
                  <a:lnTo>
                    <a:pt x="79167" y="0"/>
                  </a:lnTo>
                  <a:cubicBezTo>
                    <a:pt x="30212" y="49419"/>
                    <a:pt x="0" y="117392"/>
                    <a:pt x="0" y="1922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508204" y="2353165"/>
              <a:ext cx="109938" cy="468078"/>
            </a:xfrm>
            <a:custGeom>
              <a:avLst/>
              <a:gdLst/>
              <a:ahLst/>
              <a:cxnLst/>
              <a:rect l="l" t="t" r="r" b="b"/>
              <a:pathLst>
                <a:path w="109938" h="468078" extrusionOk="0">
                  <a:moveTo>
                    <a:pt x="0" y="234039"/>
                  </a:moveTo>
                  <a:cubicBezTo>
                    <a:pt x="0" y="328028"/>
                    <a:pt x="42894" y="412179"/>
                    <a:pt x="109938" y="468078"/>
                  </a:cubicBezTo>
                  <a:lnTo>
                    <a:pt x="109938" y="460386"/>
                  </a:lnTo>
                  <a:cubicBezTo>
                    <a:pt x="46157" y="405885"/>
                    <a:pt x="5642" y="324531"/>
                    <a:pt x="5642" y="234039"/>
                  </a:cubicBezTo>
                  <a:cubicBezTo>
                    <a:pt x="5642" y="143547"/>
                    <a:pt x="46157" y="62193"/>
                    <a:pt x="109938" y="7693"/>
                  </a:cubicBezTo>
                  <a:lnTo>
                    <a:pt x="109938" y="0"/>
                  </a:lnTo>
                  <a:cubicBezTo>
                    <a:pt x="42847" y="55899"/>
                    <a:pt x="0" y="140050"/>
                    <a:pt x="0" y="234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477293" y="2314470"/>
              <a:ext cx="140849" cy="545469"/>
            </a:xfrm>
            <a:custGeom>
              <a:avLst/>
              <a:gdLst/>
              <a:ahLst/>
              <a:cxnLst/>
              <a:rect l="l" t="t" r="r" b="b"/>
              <a:pathLst>
                <a:path w="140849" h="545469" extrusionOk="0">
                  <a:moveTo>
                    <a:pt x="0" y="272735"/>
                  </a:moveTo>
                  <a:cubicBezTo>
                    <a:pt x="0" y="385046"/>
                    <a:pt x="55669" y="484722"/>
                    <a:pt x="140849" y="545470"/>
                  </a:cubicBezTo>
                  <a:lnTo>
                    <a:pt x="140849" y="538570"/>
                  </a:lnTo>
                  <a:cubicBezTo>
                    <a:pt x="58932" y="478615"/>
                    <a:pt x="5688" y="381782"/>
                    <a:pt x="5688" y="272735"/>
                  </a:cubicBezTo>
                  <a:cubicBezTo>
                    <a:pt x="5688" y="163688"/>
                    <a:pt x="58979" y="66855"/>
                    <a:pt x="140849" y="6900"/>
                  </a:cubicBezTo>
                  <a:lnTo>
                    <a:pt x="140849" y="0"/>
                  </a:lnTo>
                  <a:cubicBezTo>
                    <a:pt x="55669" y="60748"/>
                    <a:pt x="0" y="160424"/>
                    <a:pt x="0" y="27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446428" y="2277266"/>
              <a:ext cx="171714" cy="619877"/>
            </a:xfrm>
            <a:custGeom>
              <a:avLst/>
              <a:gdLst/>
              <a:ahLst/>
              <a:cxnLst/>
              <a:rect l="l" t="t" r="r" b="b"/>
              <a:pathLst>
                <a:path w="171714" h="619877" extrusionOk="0">
                  <a:moveTo>
                    <a:pt x="0" y="309939"/>
                  </a:moveTo>
                  <a:cubicBezTo>
                    <a:pt x="0" y="440339"/>
                    <a:pt x="68676" y="555167"/>
                    <a:pt x="171714" y="619877"/>
                  </a:cubicBezTo>
                  <a:lnTo>
                    <a:pt x="171714" y="613304"/>
                  </a:lnTo>
                  <a:cubicBezTo>
                    <a:pt x="71940" y="549059"/>
                    <a:pt x="5642" y="437075"/>
                    <a:pt x="5642" y="309939"/>
                  </a:cubicBezTo>
                  <a:cubicBezTo>
                    <a:pt x="5642" y="182802"/>
                    <a:pt x="71940" y="70818"/>
                    <a:pt x="171714" y="6574"/>
                  </a:cubicBezTo>
                  <a:lnTo>
                    <a:pt x="171714" y="0"/>
                  </a:lnTo>
                  <a:cubicBezTo>
                    <a:pt x="68676" y="64710"/>
                    <a:pt x="0" y="179492"/>
                    <a:pt x="0" y="309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415656" y="2241274"/>
              <a:ext cx="202485" cy="691860"/>
            </a:xfrm>
            <a:custGeom>
              <a:avLst/>
              <a:gdLst/>
              <a:ahLst/>
              <a:cxnLst/>
              <a:rect l="l" t="t" r="r" b="b"/>
              <a:pathLst>
                <a:path w="202485" h="691860" extrusionOk="0">
                  <a:moveTo>
                    <a:pt x="0" y="345930"/>
                  </a:moveTo>
                  <a:cubicBezTo>
                    <a:pt x="0" y="494233"/>
                    <a:pt x="81778" y="623747"/>
                    <a:pt x="202486" y="691861"/>
                  </a:cubicBezTo>
                  <a:lnTo>
                    <a:pt x="202486" y="685287"/>
                  </a:lnTo>
                  <a:cubicBezTo>
                    <a:pt x="84948" y="617733"/>
                    <a:pt x="5642" y="490830"/>
                    <a:pt x="5642" y="345930"/>
                  </a:cubicBezTo>
                  <a:cubicBezTo>
                    <a:pt x="5642" y="201031"/>
                    <a:pt x="84948" y="74128"/>
                    <a:pt x="202486" y="6574"/>
                  </a:cubicBezTo>
                  <a:lnTo>
                    <a:pt x="202486" y="0"/>
                  </a:lnTo>
                  <a:cubicBezTo>
                    <a:pt x="81778" y="68114"/>
                    <a:pt x="0" y="197628"/>
                    <a:pt x="0" y="3459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384745" y="2206355"/>
              <a:ext cx="233396" cy="761699"/>
            </a:xfrm>
            <a:custGeom>
              <a:avLst/>
              <a:gdLst/>
              <a:ahLst/>
              <a:cxnLst/>
              <a:rect l="l" t="t" r="r" b="b"/>
              <a:pathLst>
                <a:path w="233396" h="761699" extrusionOk="0">
                  <a:moveTo>
                    <a:pt x="0" y="380850"/>
                  </a:moveTo>
                  <a:cubicBezTo>
                    <a:pt x="0" y="546682"/>
                    <a:pt x="94925" y="690789"/>
                    <a:pt x="233397" y="761699"/>
                  </a:cubicBezTo>
                  <a:lnTo>
                    <a:pt x="233397" y="755266"/>
                  </a:lnTo>
                  <a:cubicBezTo>
                    <a:pt x="98236" y="684914"/>
                    <a:pt x="5688" y="543512"/>
                    <a:pt x="5688" y="380850"/>
                  </a:cubicBezTo>
                  <a:cubicBezTo>
                    <a:pt x="5688" y="218188"/>
                    <a:pt x="98236" y="76785"/>
                    <a:pt x="233397" y="6434"/>
                  </a:cubicBezTo>
                  <a:lnTo>
                    <a:pt x="233397" y="0"/>
                  </a:lnTo>
                  <a:cubicBezTo>
                    <a:pt x="94925" y="70911"/>
                    <a:pt x="0" y="215018"/>
                    <a:pt x="0" y="3808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353974" y="2171948"/>
              <a:ext cx="264121" cy="830512"/>
            </a:xfrm>
            <a:custGeom>
              <a:avLst/>
              <a:gdLst/>
              <a:ahLst/>
              <a:cxnLst/>
              <a:rect l="l" t="t" r="r" b="b"/>
              <a:pathLst>
                <a:path w="264121" h="830512" extrusionOk="0">
                  <a:moveTo>
                    <a:pt x="0" y="415256"/>
                  </a:moveTo>
                  <a:cubicBezTo>
                    <a:pt x="0" y="598618"/>
                    <a:pt x="108260" y="757224"/>
                    <a:pt x="264122" y="830513"/>
                  </a:cubicBezTo>
                  <a:lnTo>
                    <a:pt x="264122" y="824312"/>
                  </a:lnTo>
                  <a:cubicBezTo>
                    <a:pt x="111384" y="751443"/>
                    <a:pt x="5641" y="595494"/>
                    <a:pt x="5641" y="415256"/>
                  </a:cubicBezTo>
                  <a:cubicBezTo>
                    <a:pt x="5641" y="235065"/>
                    <a:pt x="111430" y="79070"/>
                    <a:pt x="264122" y="6201"/>
                  </a:cubicBezTo>
                  <a:lnTo>
                    <a:pt x="264122" y="0"/>
                  </a:lnTo>
                  <a:cubicBezTo>
                    <a:pt x="108260" y="73289"/>
                    <a:pt x="0" y="231895"/>
                    <a:pt x="0" y="415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323109" y="2138241"/>
              <a:ext cx="295033" cy="897927"/>
            </a:xfrm>
            <a:custGeom>
              <a:avLst/>
              <a:gdLst/>
              <a:ahLst/>
              <a:cxnLst/>
              <a:rect l="l" t="t" r="r" b="b"/>
              <a:pathLst>
                <a:path w="295033" h="897927" extrusionOk="0">
                  <a:moveTo>
                    <a:pt x="0" y="448964"/>
                  </a:moveTo>
                  <a:cubicBezTo>
                    <a:pt x="0" y="649762"/>
                    <a:pt x="121594" y="822727"/>
                    <a:pt x="295033" y="897927"/>
                  </a:cubicBezTo>
                  <a:lnTo>
                    <a:pt x="295033" y="891820"/>
                  </a:lnTo>
                  <a:cubicBezTo>
                    <a:pt x="124765" y="816806"/>
                    <a:pt x="5642" y="646452"/>
                    <a:pt x="5642" y="448964"/>
                  </a:cubicBezTo>
                  <a:cubicBezTo>
                    <a:pt x="5642" y="251476"/>
                    <a:pt x="124765" y="81121"/>
                    <a:pt x="295033" y="6107"/>
                  </a:cubicBezTo>
                  <a:lnTo>
                    <a:pt x="295033" y="0"/>
                  </a:lnTo>
                  <a:cubicBezTo>
                    <a:pt x="121594" y="75200"/>
                    <a:pt x="0" y="248166"/>
                    <a:pt x="0" y="4489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292244" y="2104767"/>
              <a:ext cx="325897" cy="964875"/>
            </a:xfrm>
            <a:custGeom>
              <a:avLst/>
              <a:gdLst/>
              <a:ahLst/>
              <a:cxnLst/>
              <a:rect l="l" t="t" r="r" b="b"/>
              <a:pathLst>
                <a:path w="325897" h="964875" extrusionOk="0">
                  <a:moveTo>
                    <a:pt x="0" y="482438"/>
                  </a:moveTo>
                  <a:cubicBezTo>
                    <a:pt x="0" y="700532"/>
                    <a:pt x="135068" y="887717"/>
                    <a:pt x="325898" y="964875"/>
                  </a:cubicBezTo>
                  <a:lnTo>
                    <a:pt x="325898" y="958768"/>
                  </a:lnTo>
                  <a:cubicBezTo>
                    <a:pt x="138239" y="881983"/>
                    <a:pt x="5642" y="697455"/>
                    <a:pt x="5642" y="482438"/>
                  </a:cubicBezTo>
                  <a:cubicBezTo>
                    <a:pt x="5642" y="267373"/>
                    <a:pt x="138239" y="82893"/>
                    <a:pt x="325898" y="6107"/>
                  </a:cubicBezTo>
                  <a:lnTo>
                    <a:pt x="325898" y="0"/>
                  </a:lnTo>
                  <a:cubicBezTo>
                    <a:pt x="135068" y="77158"/>
                    <a:pt x="0" y="264343"/>
                    <a:pt x="0" y="482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261473" y="2071526"/>
              <a:ext cx="356669" cy="1031264"/>
            </a:xfrm>
            <a:custGeom>
              <a:avLst/>
              <a:gdLst/>
              <a:ahLst/>
              <a:cxnLst/>
              <a:rect l="l" t="t" r="r" b="b"/>
              <a:pathLst>
                <a:path w="356669" h="1031264" extrusionOk="0">
                  <a:moveTo>
                    <a:pt x="0" y="515679"/>
                  </a:moveTo>
                  <a:cubicBezTo>
                    <a:pt x="0" y="751210"/>
                    <a:pt x="148403" y="952521"/>
                    <a:pt x="356669" y="1031264"/>
                  </a:cubicBezTo>
                  <a:lnTo>
                    <a:pt x="356669" y="1025250"/>
                  </a:lnTo>
                  <a:cubicBezTo>
                    <a:pt x="151573" y="946880"/>
                    <a:pt x="5642" y="747993"/>
                    <a:pt x="5642" y="515632"/>
                  </a:cubicBezTo>
                  <a:cubicBezTo>
                    <a:pt x="5642" y="283271"/>
                    <a:pt x="151573" y="84431"/>
                    <a:pt x="356669" y="6014"/>
                  </a:cubicBezTo>
                  <a:lnTo>
                    <a:pt x="356669" y="0"/>
                  </a:lnTo>
                  <a:cubicBezTo>
                    <a:pt x="148403" y="78837"/>
                    <a:pt x="0" y="280148"/>
                    <a:pt x="0" y="5156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230561" y="2038798"/>
              <a:ext cx="387580" cy="1096813"/>
            </a:xfrm>
            <a:custGeom>
              <a:avLst/>
              <a:gdLst/>
              <a:ahLst/>
              <a:cxnLst/>
              <a:rect l="l" t="t" r="r" b="b"/>
              <a:pathLst>
                <a:path w="387580" h="1096813" extrusionOk="0">
                  <a:moveTo>
                    <a:pt x="0" y="548407"/>
                  </a:moveTo>
                  <a:cubicBezTo>
                    <a:pt x="0" y="801095"/>
                    <a:pt x="162017" y="1016718"/>
                    <a:pt x="387581" y="1096814"/>
                  </a:cubicBezTo>
                  <a:lnTo>
                    <a:pt x="387581" y="1090800"/>
                  </a:lnTo>
                  <a:cubicBezTo>
                    <a:pt x="165187" y="1010937"/>
                    <a:pt x="5688" y="797924"/>
                    <a:pt x="5688" y="548407"/>
                  </a:cubicBezTo>
                  <a:cubicBezTo>
                    <a:pt x="5688" y="298890"/>
                    <a:pt x="165187" y="85876"/>
                    <a:pt x="387581" y="6014"/>
                  </a:cubicBezTo>
                  <a:lnTo>
                    <a:pt x="387581" y="0"/>
                  </a:lnTo>
                  <a:cubicBezTo>
                    <a:pt x="162017" y="80095"/>
                    <a:pt x="0" y="295719"/>
                    <a:pt x="0" y="5484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199696" y="2006116"/>
              <a:ext cx="418445" cy="1162176"/>
            </a:xfrm>
            <a:custGeom>
              <a:avLst/>
              <a:gdLst/>
              <a:ahLst/>
              <a:cxnLst/>
              <a:rect l="l" t="t" r="r" b="b"/>
              <a:pathLst>
                <a:path w="418445" h="1162176" extrusionOk="0">
                  <a:moveTo>
                    <a:pt x="0" y="581088"/>
                  </a:moveTo>
                  <a:cubicBezTo>
                    <a:pt x="0" y="850979"/>
                    <a:pt x="175584" y="1080730"/>
                    <a:pt x="418446" y="1162177"/>
                  </a:cubicBezTo>
                  <a:lnTo>
                    <a:pt x="418446" y="1156303"/>
                  </a:lnTo>
                  <a:cubicBezTo>
                    <a:pt x="178755" y="1075088"/>
                    <a:pt x="5642" y="847949"/>
                    <a:pt x="5642" y="581088"/>
                  </a:cubicBezTo>
                  <a:cubicBezTo>
                    <a:pt x="5642" y="314228"/>
                    <a:pt x="178708" y="87089"/>
                    <a:pt x="418446" y="5874"/>
                  </a:cubicBezTo>
                  <a:lnTo>
                    <a:pt x="418446" y="0"/>
                  </a:lnTo>
                  <a:cubicBezTo>
                    <a:pt x="175584" y="81448"/>
                    <a:pt x="0" y="311198"/>
                    <a:pt x="0" y="5810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168925" y="1973761"/>
              <a:ext cx="449217" cy="1226887"/>
            </a:xfrm>
            <a:custGeom>
              <a:avLst/>
              <a:gdLst/>
              <a:ahLst/>
              <a:cxnLst/>
              <a:rect l="l" t="t" r="r" b="b"/>
              <a:pathLst>
                <a:path w="449217" h="1226887" extrusionOk="0">
                  <a:moveTo>
                    <a:pt x="0" y="613444"/>
                  </a:moveTo>
                  <a:cubicBezTo>
                    <a:pt x="0" y="900631"/>
                    <a:pt x="189012" y="1144414"/>
                    <a:pt x="449217" y="1226887"/>
                  </a:cubicBezTo>
                  <a:lnTo>
                    <a:pt x="449217" y="1220873"/>
                  </a:lnTo>
                  <a:cubicBezTo>
                    <a:pt x="192182" y="1138633"/>
                    <a:pt x="5642" y="897368"/>
                    <a:pt x="5642" y="613444"/>
                  </a:cubicBezTo>
                  <a:cubicBezTo>
                    <a:pt x="5642" y="329520"/>
                    <a:pt x="192182" y="88254"/>
                    <a:pt x="449217" y="6014"/>
                  </a:cubicBezTo>
                  <a:lnTo>
                    <a:pt x="449217" y="0"/>
                  </a:lnTo>
                  <a:cubicBezTo>
                    <a:pt x="189012" y="82473"/>
                    <a:pt x="0" y="326256"/>
                    <a:pt x="0" y="61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138061" y="1941545"/>
              <a:ext cx="480081" cy="1291317"/>
            </a:xfrm>
            <a:custGeom>
              <a:avLst/>
              <a:gdLst/>
              <a:ahLst/>
              <a:cxnLst/>
              <a:rect l="l" t="t" r="r" b="b"/>
              <a:pathLst>
                <a:path w="480081" h="1291317" extrusionOk="0">
                  <a:moveTo>
                    <a:pt x="0" y="645659"/>
                  </a:moveTo>
                  <a:cubicBezTo>
                    <a:pt x="0" y="949957"/>
                    <a:pt x="202625" y="1207866"/>
                    <a:pt x="480081" y="1291318"/>
                  </a:cubicBezTo>
                  <a:lnTo>
                    <a:pt x="480081" y="1285444"/>
                  </a:lnTo>
                  <a:cubicBezTo>
                    <a:pt x="205889" y="1202085"/>
                    <a:pt x="5641" y="946786"/>
                    <a:pt x="5641" y="645659"/>
                  </a:cubicBezTo>
                  <a:cubicBezTo>
                    <a:pt x="5641" y="344532"/>
                    <a:pt x="205889" y="89233"/>
                    <a:pt x="480081" y="5874"/>
                  </a:cubicBezTo>
                  <a:lnTo>
                    <a:pt x="480081" y="0"/>
                  </a:lnTo>
                  <a:cubicBezTo>
                    <a:pt x="202579" y="83452"/>
                    <a:pt x="0" y="341362"/>
                    <a:pt x="0" y="6456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107289" y="1909284"/>
              <a:ext cx="510852" cy="1355841"/>
            </a:xfrm>
            <a:custGeom>
              <a:avLst/>
              <a:gdLst/>
              <a:ahLst/>
              <a:cxnLst/>
              <a:rect l="l" t="t" r="r" b="b"/>
              <a:pathLst>
                <a:path w="510852" h="1355841" extrusionOk="0">
                  <a:moveTo>
                    <a:pt x="0" y="677921"/>
                  </a:moveTo>
                  <a:cubicBezTo>
                    <a:pt x="0" y="999422"/>
                    <a:pt x="216193" y="1271318"/>
                    <a:pt x="510853" y="1355842"/>
                  </a:cubicBezTo>
                  <a:lnTo>
                    <a:pt x="510853" y="1349968"/>
                  </a:lnTo>
                  <a:cubicBezTo>
                    <a:pt x="219316" y="1265583"/>
                    <a:pt x="5641" y="996252"/>
                    <a:pt x="5641" y="677921"/>
                  </a:cubicBezTo>
                  <a:cubicBezTo>
                    <a:pt x="5641" y="359590"/>
                    <a:pt x="219316" y="90259"/>
                    <a:pt x="510853" y="5874"/>
                  </a:cubicBezTo>
                  <a:lnTo>
                    <a:pt x="510853" y="0"/>
                  </a:lnTo>
                  <a:cubicBezTo>
                    <a:pt x="216146" y="84525"/>
                    <a:pt x="0" y="356420"/>
                    <a:pt x="0" y="6779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076377" y="1877348"/>
              <a:ext cx="541764" cy="1419806"/>
            </a:xfrm>
            <a:custGeom>
              <a:avLst/>
              <a:gdLst/>
              <a:ahLst/>
              <a:cxnLst/>
              <a:rect l="l" t="t" r="r" b="b"/>
              <a:pathLst>
                <a:path w="541764" h="1419806" extrusionOk="0">
                  <a:moveTo>
                    <a:pt x="0" y="709857"/>
                  </a:moveTo>
                  <a:cubicBezTo>
                    <a:pt x="0" y="1048514"/>
                    <a:pt x="229854" y="1334396"/>
                    <a:pt x="541765" y="1419807"/>
                  </a:cubicBezTo>
                  <a:lnTo>
                    <a:pt x="541765" y="1413932"/>
                  </a:lnTo>
                  <a:cubicBezTo>
                    <a:pt x="233071" y="1328662"/>
                    <a:pt x="5688" y="1045390"/>
                    <a:pt x="5688" y="709903"/>
                  </a:cubicBezTo>
                  <a:cubicBezTo>
                    <a:pt x="5688" y="374369"/>
                    <a:pt x="233071" y="91145"/>
                    <a:pt x="541765" y="5874"/>
                  </a:cubicBezTo>
                  <a:lnTo>
                    <a:pt x="541765" y="0"/>
                  </a:lnTo>
                  <a:cubicBezTo>
                    <a:pt x="229901" y="85317"/>
                    <a:pt x="0" y="371199"/>
                    <a:pt x="0" y="7098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6257385" y="1367083"/>
            <a:ext cx="4979352" cy="2749036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6257684" y="4461266"/>
            <a:ext cx="4979352" cy="546126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2"/>
          <p:cNvSpPr>
            <a:spLocks noGrp="1"/>
          </p:cNvSpPr>
          <p:nvPr>
            <p:ph type="pic" idx="2"/>
          </p:nvPr>
        </p:nvSpPr>
        <p:spPr>
          <a:xfrm>
            <a:off x="709408" y="936404"/>
            <a:ext cx="4979352" cy="4986754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11"/>
          <p:cNvGrpSpPr/>
          <p:nvPr/>
        </p:nvGrpSpPr>
        <p:grpSpPr>
          <a:xfrm>
            <a:off x="-5" y="4827107"/>
            <a:ext cx="5099376" cy="2050688"/>
            <a:chOff x="-4" y="3619491"/>
            <a:chExt cx="3825030" cy="1537660"/>
          </a:xfrm>
        </p:grpSpPr>
        <p:sp>
          <p:nvSpPr>
            <p:cNvPr id="229" name="Google Shape;229;p11"/>
            <p:cNvSpPr/>
            <p:nvPr/>
          </p:nvSpPr>
          <p:spPr>
            <a:xfrm rot="-5400000">
              <a:off x="1143681" y="2475806"/>
              <a:ext cx="1537660" cy="3825030"/>
            </a:xfrm>
            <a:custGeom>
              <a:avLst/>
              <a:gdLst/>
              <a:ahLst/>
              <a:cxnLst/>
              <a:rect l="l" t="t" r="r" b="b"/>
              <a:pathLst>
                <a:path w="24830" h="46409" extrusionOk="0">
                  <a:moveTo>
                    <a:pt x="23815" y="0"/>
                  </a:moveTo>
                  <a:lnTo>
                    <a:pt x="0" y="0"/>
                  </a:lnTo>
                  <a:lnTo>
                    <a:pt x="0" y="46408"/>
                  </a:lnTo>
                  <a:cubicBezTo>
                    <a:pt x="8919" y="42992"/>
                    <a:pt x="9966" y="38648"/>
                    <a:pt x="7423" y="29634"/>
                  </a:cubicBezTo>
                  <a:cubicBezTo>
                    <a:pt x="3384" y="15320"/>
                    <a:pt x="13174" y="18559"/>
                    <a:pt x="18602" y="14529"/>
                  </a:cubicBezTo>
                  <a:cubicBezTo>
                    <a:pt x="24030" y="10496"/>
                    <a:pt x="24830" y="4935"/>
                    <a:pt x="23815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979226" y="3893841"/>
              <a:ext cx="1059130" cy="861704"/>
            </a:xfrm>
            <a:custGeom>
              <a:avLst/>
              <a:gdLst/>
              <a:ahLst/>
              <a:cxnLst/>
              <a:rect l="l" t="t" r="r" b="b"/>
              <a:pathLst>
                <a:path w="8385" h="6822" extrusionOk="0">
                  <a:moveTo>
                    <a:pt x="6100" y="5412"/>
                  </a:moveTo>
                  <a:cubicBezTo>
                    <a:pt x="8385" y="2725"/>
                    <a:pt x="1940" y="0"/>
                    <a:pt x="524" y="2496"/>
                  </a:cubicBezTo>
                  <a:cubicBezTo>
                    <a:pt x="1" y="3423"/>
                    <a:pt x="512" y="5528"/>
                    <a:pt x="1950" y="6257"/>
                  </a:cubicBezTo>
                  <a:cubicBezTo>
                    <a:pt x="3061" y="6821"/>
                    <a:pt x="4921" y="6297"/>
                    <a:pt x="6100" y="5412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1"/>
          <p:cNvSpPr txBox="1">
            <a:spLocks noGrp="1"/>
          </p:cNvSpPr>
          <p:nvPr>
            <p:ph type="title" hasCustomPrompt="1"/>
          </p:nvPr>
        </p:nvSpPr>
        <p:spPr>
          <a:xfrm>
            <a:off x="953343" y="2345377"/>
            <a:ext cx="5357703" cy="1542357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8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32" name="Google Shape;232;p11"/>
          <p:cNvSpPr txBox="1">
            <a:spLocks noGrp="1"/>
          </p:cNvSpPr>
          <p:nvPr>
            <p:ph type="subTitle" idx="1"/>
          </p:nvPr>
        </p:nvSpPr>
        <p:spPr>
          <a:xfrm>
            <a:off x="953343" y="3997292"/>
            <a:ext cx="5357703" cy="51692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33" name="Google Shape;233;p11"/>
          <p:cNvSpPr>
            <a:spLocks noGrp="1"/>
          </p:cNvSpPr>
          <p:nvPr>
            <p:ph type="pic" idx="2"/>
          </p:nvPr>
        </p:nvSpPr>
        <p:spPr>
          <a:xfrm>
            <a:off x="6664932" y="936404"/>
            <a:ext cx="4979352" cy="4986754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234" name="Google Shape;234;p11"/>
          <p:cNvGrpSpPr/>
          <p:nvPr/>
        </p:nvGrpSpPr>
        <p:grpSpPr>
          <a:xfrm>
            <a:off x="10066431" y="665866"/>
            <a:ext cx="2124381" cy="5569200"/>
            <a:chOff x="8076377" y="1877348"/>
            <a:chExt cx="541765" cy="1419806"/>
          </a:xfrm>
        </p:grpSpPr>
        <p:sp>
          <p:nvSpPr>
            <p:cNvPr id="235" name="Google Shape;235;p11"/>
            <p:cNvSpPr/>
            <p:nvPr/>
          </p:nvSpPr>
          <p:spPr>
            <a:xfrm>
              <a:off x="8600705" y="2503146"/>
              <a:ext cx="17436" cy="168116"/>
            </a:xfrm>
            <a:custGeom>
              <a:avLst/>
              <a:gdLst/>
              <a:ahLst/>
              <a:cxnLst/>
              <a:rect l="l" t="t" r="r" b="b"/>
              <a:pathLst>
                <a:path w="17436" h="168116" extrusionOk="0">
                  <a:moveTo>
                    <a:pt x="0" y="84058"/>
                  </a:moveTo>
                  <a:cubicBezTo>
                    <a:pt x="0" y="113943"/>
                    <a:pt x="6201" y="142335"/>
                    <a:pt x="17437" y="168117"/>
                  </a:cubicBezTo>
                  <a:lnTo>
                    <a:pt x="17437" y="152498"/>
                  </a:lnTo>
                  <a:cubicBezTo>
                    <a:pt x="9744" y="131099"/>
                    <a:pt x="5688" y="108022"/>
                    <a:pt x="5688" y="84058"/>
                  </a:cubicBezTo>
                  <a:cubicBezTo>
                    <a:pt x="5688" y="60095"/>
                    <a:pt x="9744" y="37017"/>
                    <a:pt x="17437" y="15618"/>
                  </a:cubicBezTo>
                  <a:lnTo>
                    <a:pt x="17437" y="0"/>
                  </a:lnTo>
                  <a:cubicBezTo>
                    <a:pt x="6247" y="25782"/>
                    <a:pt x="0" y="54174"/>
                    <a:pt x="0" y="840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8569840" y="2442165"/>
              <a:ext cx="48301" cy="290078"/>
            </a:xfrm>
            <a:custGeom>
              <a:avLst/>
              <a:gdLst/>
              <a:ahLst/>
              <a:cxnLst/>
              <a:rect l="l" t="t" r="r" b="b"/>
              <a:pathLst>
                <a:path w="48301" h="290078" extrusionOk="0">
                  <a:moveTo>
                    <a:pt x="0" y="145039"/>
                  </a:moveTo>
                  <a:cubicBezTo>
                    <a:pt x="0" y="199353"/>
                    <a:pt x="17857" y="249564"/>
                    <a:pt x="48302" y="290078"/>
                  </a:cubicBezTo>
                  <a:lnTo>
                    <a:pt x="48302" y="280334"/>
                  </a:lnTo>
                  <a:cubicBezTo>
                    <a:pt x="21400" y="241965"/>
                    <a:pt x="5641" y="195390"/>
                    <a:pt x="5641" y="145039"/>
                  </a:cubicBezTo>
                  <a:cubicBezTo>
                    <a:pt x="5641" y="94688"/>
                    <a:pt x="21353" y="48113"/>
                    <a:pt x="48302" y="9744"/>
                  </a:cubicBezTo>
                  <a:lnTo>
                    <a:pt x="48302" y="0"/>
                  </a:lnTo>
                  <a:cubicBezTo>
                    <a:pt x="17857" y="40514"/>
                    <a:pt x="0" y="90725"/>
                    <a:pt x="0" y="145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8538929" y="2394938"/>
              <a:ext cx="79166" cy="384439"/>
            </a:xfrm>
            <a:custGeom>
              <a:avLst/>
              <a:gdLst/>
              <a:ahLst/>
              <a:cxnLst/>
              <a:rect l="l" t="t" r="r" b="b"/>
              <a:pathLst>
                <a:path w="79166" h="384439" extrusionOk="0">
                  <a:moveTo>
                    <a:pt x="0" y="192266"/>
                  </a:moveTo>
                  <a:cubicBezTo>
                    <a:pt x="0" y="267140"/>
                    <a:pt x="30212" y="335114"/>
                    <a:pt x="79167" y="384440"/>
                  </a:cubicBezTo>
                  <a:lnTo>
                    <a:pt x="79167" y="376281"/>
                  </a:lnTo>
                  <a:cubicBezTo>
                    <a:pt x="33569" y="328214"/>
                    <a:pt x="5641" y="263411"/>
                    <a:pt x="5641" y="192220"/>
                  </a:cubicBezTo>
                  <a:cubicBezTo>
                    <a:pt x="5641" y="121076"/>
                    <a:pt x="33569" y="56272"/>
                    <a:pt x="79167" y="8159"/>
                  </a:cubicBezTo>
                  <a:lnTo>
                    <a:pt x="79167" y="0"/>
                  </a:lnTo>
                  <a:cubicBezTo>
                    <a:pt x="30212" y="49419"/>
                    <a:pt x="0" y="117392"/>
                    <a:pt x="0" y="1922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8508204" y="2353165"/>
              <a:ext cx="109938" cy="468078"/>
            </a:xfrm>
            <a:custGeom>
              <a:avLst/>
              <a:gdLst/>
              <a:ahLst/>
              <a:cxnLst/>
              <a:rect l="l" t="t" r="r" b="b"/>
              <a:pathLst>
                <a:path w="109938" h="468078" extrusionOk="0">
                  <a:moveTo>
                    <a:pt x="0" y="234039"/>
                  </a:moveTo>
                  <a:cubicBezTo>
                    <a:pt x="0" y="328028"/>
                    <a:pt x="42894" y="412179"/>
                    <a:pt x="109938" y="468078"/>
                  </a:cubicBezTo>
                  <a:lnTo>
                    <a:pt x="109938" y="460386"/>
                  </a:lnTo>
                  <a:cubicBezTo>
                    <a:pt x="46157" y="405885"/>
                    <a:pt x="5642" y="324531"/>
                    <a:pt x="5642" y="234039"/>
                  </a:cubicBezTo>
                  <a:cubicBezTo>
                    <a:pt x="5642" y="143547"/>
                    <a:pt x="46157" y="62193"/>
                    <a:pt x="109938" y="7693"/>
                  </a:cubicBezTo>
                  <a:lnTo>
                    <a:pt x="109938" y="0"/>
                  </a:lnTo>
                  <a:cubicBezTo>
                    <a:pt x="42847" y="55899"/>
                    <a:pt x="0" y="140050"/>
                    <a:pt x="0" y="234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8477293" y="2314470"/>
              <a:ext cx="140849" cy="545469"/>
            </a:xfrm>
            <a:custGeom>
              <a:avLst/>
              <a:gdLst/>
              <a:ahLst/>
              <a:cxnLst/>
              <a:rect l="l" t="t" r="r" b="b"/>
              <a:pathLst>
                <a:path w="140849" h="545469" extrusionOk="0">
                  <a:moveTo>
                    <a:pt x="0" y="272735"/>
                  </a:moveTo>
                  <a:cubicBezTo>
                    <a:pt x="0" y="385046"/>
                    <a:pt x="55669" y="484722"/>
                    <a:pt x="140849" y="545470"/>
                  </a:cubicBezTo>
                  <a:lnTo>
                    <a:pt x="140849" y="538570"/>
                  </a:lnTo>
                  <a:cubicBezTo>
                    <a:pt x="58932" y="478615"/>
                    <a:pt x="5688" y="381782"/>
                    <a:pt x="5688" y="272735"/>
                  </a:cubicBezTo>
                  <a:cubicBezTo>
                    <a:pt x="5688" y="163688"/>
                    <a:pt x="58979" y="66855"/>
                    <a:pt x="140849" y="6900"/>
                  </a:cubicBezTo>
                  <a:lnTo>
                    <a:pt x="140849" y="0"/>
                  </a:lnTo>
                  <a:cubicBezTo>
                    <a:pt x="55669" y="60748"/>
                    <a:pt x="0" y="160424"/>
                    <a:pt x="0" y="27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8446428" y="2277266"/>
              <a:ext cx="171714" cy="619877"/>
            </a:xfrm>
            <a:custGeom>
              <a:avLst/>
              <a:gdLst/>
              <a:ahLst/>
              <a:cxnLst/>
              <a:rect l="l" t="t" r="r" b="b"/>
              <a:pathLst>
                <a:path w="171714" h="619877" extrusionOk="0">
                  <a:moveTo>
                    <a:pt x="0" y="309939"/>
                  </a:moveTo>
                  <a:cubicBezTo>
                    <a:pt x="0" y="440339"/>
                    <a:pt x="68676" y="555167"/>
                    <a:pt x="171714" y="619877"/>
                  </a:cubicBezTo>
                  <a:lnTo>
                    <a:pt x="171714" y="613304"/>
                  </a:lnTo>
                  <a:cubicBezTo>
                    <a:pt x="71940" y="549059"/>
                    <a:pt x="5642" y="437075"/>
                    <a:pt x="5642" y="309939"/>
                  </a:cubicBezTo>
                  <a:cubicBezTo>
                    <a:pt x="5642" y="182802"/>
                    <a:pt x="71940" y="70818"/>
                    <a:pt x="171714" y="6574"/>
                  </a:cubicBezTo>
                  <a:lnTo>
                    <a:pt x="171714" y="0"/>
                  </a:lnTo>
                  <a:cubicBezTo>
                    <a:pt x="68676" y="64710"/>
                    <a:pt x="0" y="179492"/>
                    <a:pt x="0" y="309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8415656" y="2241274"/>
              <a:ext cx="202485" cy="691860"/>
            </a:xfrm>
            <a:custGeom>
              <a:avLst/>
              <a:gdLst/>
              <a:ahLst/>
              <a:cxnLst/>
              <a:rect l="l" t="t" r="r" b="b"/>
              <a:pathLst>
                <a:path w="202485" h="691860" extrusionOk="0">
                  <a:moveTo>
                    <a:pt x="0" y="345930"/>
                  </a:moveTo>
                  <a:cubicBezTo>
                    <a:pt x="0" y="494233"/>
                    <a:pt x="81778" y="623747"/>
                    <a:pt x="202486" y="691861"/>
                  </a:cubicBezTo>
                  <a:lnTo>
                    <a:pt x="202486" y="685287"/>
                  </a:lnTo>
                  <a:cubicBezTo>
                    <a:pt x="84948" y="617733"/>
                    <a:pt x="5642" y="490830"/>
                    <a:pt x="5642" y="345930"/>
                  </a:cubicBezTo>
                  <a:cubicBezTo>
                    <a:pt x="5642" y="201031"/>
                    <a:pt x="84948" y="74128"/>
                    <a:pt x="202486" y="6574"/>
                  </a:cubicBezTo>
                  <a:lnTo>
                    <a:pt x="202486" y="0"/>
                  </a:lnTo>
                  <a:cubicBezTo>
                    <a:pt x="81778" y="68114"/>
                    <a:pt x="0" y="197628"/>
                    <a:pt x="0" y="3459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8384745" y="2206355"/>
              <a:ext cx="233396" cy="761699"/>
            </a:xfrm>
            <a:custGeom>
              <a:avLst/>
              <a:gdLst/>
              <a:ahLst/>
              <a:cxnLst/>
              <a:rect l="l" t="t" r="r" b="b"/>
              <a:pathLst>
                <a:path w="233396" h="761699" extrusionOk="0">
                  <a:moveTo>
                    <a:pt x="0" y="380850"/>
                  </a:moveTo>
                  <a:cubicBezTo>
                    <a:pt x="0" y="546682"/>
                    <a:pt x="94925" y="690789"/>
                    <a:pt x="233397" y="761699"/>
                  </a:cubicBezTo>
                  <a:lnTo>
                    <a:pt x="233397" y="755266"/>
                  </a:lnTo>
                  <a:cubicBezTo>
                    <a:pt x="98236" y="684914"/>
                    <a:pt x="5688" y="543512"/>
                    <a:pt x="5688" y="380850"/>
                  </a:cubicBezTo>
                  <a:cubicBezTo>
                    <a:pt x="5688" y="218188"/>
                    <a:pt x="98236" y="76785"/>
                    <a:pt x="233397" y="6434"/>
                  </a:cubicBezTo>
                  <a:lnTo>
                    <a:pt x="233397" y="0"/>
                  </a:lnTo>
                  <a:cubicBezTo>
                    <a:pt x="94925" y="70911"/>
                    <a:pt x="0" y="215018"/>
                    <a:pt x="0" y="3808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8353974" y="2171948"/>
              <a:ext cx="264121" cy="830512"/>
            </a:xfrm>
            <a:custGeom>
              <a:avLst/>
              <a:gdLst/>
              <a:ahLst/>
              <a:cxnLst/>
              <a:rect l="l" t="t" r="r" b="b"/>
              <a:pathLst>
                <a:path w="264121" h="830512" extrusionOk="0">
                  <a:moveTo>
                    <a:pt x="0" y="415256"/>
                  </a:moveTo>
                  <a:cubicBezTo>
                    <a:pt x="0" y="598618"/>
                    <a:pt x="108260" y="757224"/>
                    <a:pt x="264122" y="830513"/>
                  </a:cubicBezTo>
                  <a:lnTo>
                    <a:pt x="264122" y="824312"/>
                  </a:lnTo>
                  <a:cubicBezTo>
                    <a:pt x="111384" y="751443"/>
                    <a:pt x="5641" y="595494"/>
                    <a:pt x="5641" y="415256"/>
                  </a:cubicBezTo>
                  <a:cubicBezTo>
                    <a:pt x="5641" y="235065"/>
                    <a:pt x="111430" y="79070"/>
                    <a:pt x="264122" y="6201"/>
                  </a:cubicBezTo>
                  <a:lnTo>
                    <a:pt x="264122" y="0"/>
                  </a:lnTo>
                  <a:cubicBezTo>
                    <a:pt x="108260" y="73289"/>
                    <a:pt x="0" y="231895"/>
                    <a:pt x="0" y="415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8323109" y="2138241"/>
              <a:ext cx="295033" cy="897927"/>
            </a:xfrm>
            <a:custGeom>
              <a:avLst/>
              <a:gdLst/>
              <a:ahLst/>
              <a:cxnLst/>
              <a:rect l="l" t="t" r="r" b="b"/>
              <a:pathLst>
                <a:path w="295033" h="897927" extrusionOk="0">
                  <a:moveTo>
                    <a:pt x="0" y="448964"/>
                  </a:moveTo>
                  <a:cubicBezTo>
                    <a:pt x="0" y="649762"/>
                    <a:pt x="121594" y="822727"/>
                    <a:pt x="295033" y="897927"/>
                  </a:cubicBezTo>
                  <a:lnTo>
                    <a:pt x="295033" y="891820"/>
                  </a:lnTo>
                  <a:cubicBezTo>
                    <a:pt x="124765" y="816806"/>
                    <a:pt x="5642" y="646452"/>
                    <a:pt x="5642" y="448964"/>
                  </a:cubicBezTo>
                  <a:cubicBezTo>
                    <a:pt x="5642" y="251476"/>
                    <a:pt x="124765" y="81121"/>
                    <a:pt x="295033" y="6107"/>
                  </a:cubicBezTo>
                  <a:lnTo>
                    <a:pt x="295033" y="0"/>
                  </a:lnTo>
                  <a:cubicBezTo>
                    <a:pt x="121594" y="75200"/>
                    <a:pt x="0" y="248166"/>
                    <a:pt x="0" y="4489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8292244" y="2104767"/>
              <a:ext cx="325897" cy="964875"/>
            </a:xfrm>
            <a:custGeom>
              <a:avLst/>
              <a:gdLst/>
              <a:ahLst/>
              <a:cxnLst/>
              <a:rect l="l" t="t" r="r" b="b"/>
              <a:pathLst>
                <a:path w="325897" h="964875" extrusionOk="0">
                  <a:moveTo>
                    <a:pt x="0" y="482438"/>
                  </a:moveTo>
                  <a:cubicBezTo>
                    <a:pt x="0" y="700532"/>
                    <a:pt x="135068" y="887717"/>
                    <a:pt x="325898" y="964875"/>
                  </a:cubicBezTo>
                  <a:lnTo>
                    <a:pt x="325898" y="958768"/>
                  </a:lnTo>
                  <a:cubicBezTo>
                    <a:pt x="138239" y="881983"/>
                    <a:pt x="5642" y="697455"/>
                    <a:pt x="5642" y="482438"/>
                  </a:cubicBezTo>
                  <a:cubicBezTo>
                    <a:pt x="5642" y="267373"/>
                    <a:pt x="138239" y="82893"/>
                    <a:pt x="325898" y="6107"/>
                  </a:cubicBezTo>
                  <a:lnTo>
                    <a:pt x="325898" y="0"/>
                  </a:lnTo>
                  <a:cubicBezTo>
                    <a:pt x="135068" y="77158"/>
                    <a:pt x="0" y="264343"/>
                    <a:pt x="0" y="482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8261473" y="2071526"/>
              <a:ext cx="356669" cy="1031264"/>
            </a:xfrm>
            <a:custGeom>
              <a:avLst/>
              <a:gdLst/>
              <a:ahLst/>
              <a:cxnLst/>
              <a:rect l="l" t="t" r="r" b="b"/>
              <a:pathLst>
                <a:path w="356669" h="1031264" extrusionOk="0">
                  <a:moveTo>
                    <a:pt x="0" y="515679"/>
                  </a:moveTo>
                  <a:cubicBezTo>
                    <a:pt x="0" y="751210"/>
                    <a:pt x="148403" y="952521"/>
                    <a:pt x="356669" y="1031264"/>
                  </a:cubicBezTo>
                  <a:lnTo>
                    <a:pt x="356669" y="1025250"/>
                  </a:lnTo>
                  <a:cubicBezTo>
                    <a:pt x="151573" y="946880"/>
                    <a:pt x="5642" y="747993"/>
                    <a:pt x="5642" y="515632"/>
                  </a:cubicBezTo>
                  <a:cubicBezTo>
                    <a:pt x="5642" y="283271"/>
                    <a:pt x="151573" y="84431"/>
                    <a:pt x="356669" y="6014"/>
                  </a:cubicBezTo>
                  <a:lnTo>
                    <a:pt x="356669" y="0"/>
                  </a:lnTo>
                  <a:cubicBezTo>
                    <a:pt x="148403" y="78837"/>
                    <a:pt x="0" y="280148"/>
                    <a:pt x="0" y="5156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8230561" y="2038798"/>
              <a:ext cx="387580" cy="1096813"/>
            </a:xfrm>
            <a:custGeom>
              <a:avLst/>
              <a:gdLst/>
              <a:ahLst/>
              <a:cxnLst/>
              <a:rect l="l" t="t" r="r" b="b"/>
              <a:pathLst>
                <a:path w="387580" h="1096813" extrusionOk="0">
                  <a:moveTo>
                    <a:pt x="0" y="548407"/>
                  </a:moveTo>
                  <a:cubicBezTo>
                    <a:pt x="0" y="801095"/>
                    <a:pt x="162017" y="1016718"/>
                    <a:pt x="387581" y="1096814"/>
                  </a:cubicBezTo>
                  <a:lnTo>
                    <a:pt x="387581" y="1090800"/>
                  </a:lnTo>
                  <a:cubicBezTo>
                    <a:pt x="165187" y="1010937"/>
                    <a:pt x="5688" y="797924"/>
                    <a:pt x="5688" y="548407"/>
                  </a:cubicBezTo>
                  <a:cubicBezTo>
                    <a:pt x="5688" y="298890"/>
                    <a:pt x="165187" y="85876"/>
                    <a:pt x="387581" y="6014"/>
                  </a:cubicBezTo>
                  <a:lnTo>
                    <a:pt x="387581" y="0"/>
                  </a:lnTo>
                  <a:cubicBezTo>
                    <a:pt x="162017" y="80095"/>
                    <a:pt x="0" y="295719"/>
                    <a:pt x="0" y="5484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8199696" y="2006116"/>
              <a:ext cx="418445" cy="1162176"/>
            </a:xfrm>
            <a:custGeom>
              <a:avLst/>
              <a:gdLst/>
              <a:ahLst/>
              <a:cxnLst/>
              <a:rect l="l" t="t" r="r" b="b"/>
              <a:pathLst>
                <a:path w="418445" h="1162176" extrusionOk="0">
                  <a:moveTo>
                    <a:pt x="0" y="581088"/>
                  </a:moveTo>
                  <a:cubicBezTo>
                    <a:pt x="0" y="850979"/>
                    <a:pt x="175584" y="1080730"/>
                    <a:pt x="418446" y="1162177"/>
                  </a:cubicBezTo>
                  <a:lnTo>
                    <a:pt x="418446" y="1156303"/>
                  </a:lnTo>
                  <a:cubicBezTo>
                    <a:pt x="178755" y="1075088"/>
                    <a:pt x="5642" y="847949"/>
                    <a:pt x="5642" y="581088"/>
                  </a:cubicBezTo>
                  <a:cubicBezTo>
                    <a:pt x="5642" y="314228"/>
                    <a:pt x="178708" y="87089"/>
                    <a:pt x="418446" y="5874"/>
                  </a:cubicBezTo>
                  <a:lnTo>
                    <a:pt x="418446" y="0"/>
                  </a:lnTo>
                  <a:cubicBezTo>
                    <a:pt x="175584" y="81448"/>
                    <a:pt x="0" y="311198"/>
                    <a:pt x="0" y="5810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8168925" y="1973761"/>
              <a:ext cx="449217" cy="1226887"/>
            </a:xfrm>
            <a:custGeom>
              <a:avLst/>
              <a:gdLst/>
              <a:ahLst/>
              <a:cxnLst/>
              <a:rect l="l" t="t" r="r" b="b"/>
              <a:pathLst>
                <a:path w="449217" h="1226887" extrusionOk="0">
                  <a:moveTo>
                    <a:pt x="0" y="613444"/>
                  </a:moveTo>
                  <a:cubicBezTo>
                    <a:pt x="0" y="900631"/>
                    <a:pt x="189012" y="1144414"/>
                    <a:pt x="449217" y="1226887"/>
                  </a:cubicBezTo>
                  <a:lnTo>
                    <a:pt x="449217" y="1220873"/>
                  </a:lnTo>
                  <a:cubicBezTo>
                    <a:pt x="192182" y="1138633"/>
                    <a:pt x="5642" y="897368"/>
                    <a:pt x="5642" y="613444"/>
                  </a:cubicBezTo>
                  <a:cubicBezTo>
                    <a:pt x="5642" y="329520"/>
                    <a:pt x="192182" y="88254"/>
                    <a:pt x="449217" y="6014"/>
                  </a:cubicBezTo>
                  <a:lnTo>
                    <a:pt x="449217" y="0"/>
                  </a:lnTo>
                  <a:cubicBezTo>
                    <a:pt x="189012" y="82473"/>
                    <a:pt x="0" y="326256"/>
                    <a:pt x="0" y="61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8138061" y="1941545"/>
              <a:ext cx="480081" cy="1291317"/>
            </a:xfrm>
            <a:custGeom>
              <a:avLst/>
              <a:gdLst/>
              <a:ahLst/>
              <a:cxnLst/>
              <a:rect l="l" t="t" r="r" b="b"/>
              <a:pathLst>
                <a:path w="480081" h="1291317" extrusionOk="0">
                  <a:moveTo>
                    <a:pt x="0" y="645659"/>
                  </a:moveTo>
                  <a:cubicBezTo>
                    <a:pt x="0" y="949957"/>
                    <a:pt x="202625" y="1207866"/>
                    <a:pt x="480081" y="1291318"/>
                  </a:cubicBezTo>
                  <a:lnTo>
                    <a:pt x="480081" y="1285444"/>
                  </a:lnTo>
                  <a:cubicBezTo>
                    <a:pt x="205889" y="1202085"/>
                    <a:pt x="5641" y="946786"/>
                    <a:pt x="5641" y="645659"/>
                  </a:cubicBezTo>
                  <a:cubicBezTo>
                    <a:pt x="5641" y="344532"/>
                    <a:pt x="205889" y="89233"/>
                    <a:pt x="480081" y="5874"/>
                  </a:cubicBezTo>
                  <a:lnTo>
                    <a:pt x="480081" y="0"/>
                  </a:lnTo>
                  <a:cubicBezTo>
                    <a:pt x="202579" y="83452"/>
                    <a:pt x="0" y="341362"/>
                    <a:pt x="0" y="6456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8107289" y="1909284"/>
              <a:ext cx="510852" cy="1355841"/>
            </a:xfrm>
            <a:custGeom>
              <a:avLst/>
              <a:gdLst/>
              <a:ahLst/>
              <a:cxnLst/>
              <a:rect l="l" t="t" r="r" b="b"/>
              <a:pathLst>
                <a:path w="510852" h="1355841" extrusionOk="0">
                  <a:moveTo>
                    <a:pt x="0" y="677921"/>
                  </a:moveTo>
                  <a:cubicBezTo>
                    <a:pt x="0" y="999422"/>
                    <a:pt x="216193" y="1271318"/>
                    <a:pt x="510853" y="1355842"/>
                  </a:cubicBezTo>
                  <a:lnTo>
                    <a:pt x="510853" y="1349968"/>
                  </a:lnTo>
                  <a:cubicBezTo>
                    <a:pt x="219316" y="1265583"/>
                    <a:pt x="5641" y="996252"/>
                    <a:pt x="5641" y="677921"/>
                  </a:cubicBezTo>
                  <a:cubicBezTo>
                    <a:pt x="5641" y="359590"/>
                    <a:pt x="219316" y="90259"/>
                    <a:pt x="510853" y="5874"/>
                  </a:cubicBezTo>
                  <a:lnTo>
                    <a:pt x="510853" y="0"/>
                  </a:lnTo>
                  <a:cubicBezTo>
                    <a:pt x="216146" y="84525"/>
                    <a:pt x="0" y="356420"/>
                    <a:pt x="0" y="6779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8076377" y="1877348"/>
              <a:ext cx="541764" cy="1419806"/>
            </a:xfrm>
            <a:custGeom>
              <a:avLst/>
              <a:gdLst/>
              <a:ahLst/>
              <a:cxnLst/>
              <a:rect l="l" t="t" r="r" b="b"/>
              <a:pathLst>
                <a:path w="541764" h="1419806" extrusionOk="0">
                  <a:moveTo>
                    <a:pt x="0" y="709857"/>
                  </a:moveTo>
                  <a:cubicBezTo>
                    <a:pt x="0" y="1048514"/>
                    <a:pt x="229854" y="1334396"/>
                    <a:pt x="541765" y="1419807"/>
                  </a:cubicBezTo>
                  <a:lnTo>
                    <a:pt x="541765" y="1413932"/>
                  </a:lnTo>
                  <a:cubicBezTo>
                    <a:pt x="233071" y="1328662"/>
                    <a:pt x="5688" y="1045390"/>
                    <a:pt x="5688" y="709903"/>
                  </a:cubicBezTo>
                  <a:cubicBezTo>
                    <a:pt x="5688" y="374369"/>
                    <a:pt x="233071" y="91145"/>
                    <a:pt x="541765" y="5874"/>
                  </a:cubicBezTo>
                  <a:lnTo>
                    <a:pt x="541765" y="0"/>
                  </a:lnTo>
                  <a:cubicBezTo>
                    <a:pt x="229901" y="85317"/>
                    <a:pt x="0" y="371199"/>
                    <a:pt x="0" y="7098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13"/>
          <p:cNvGrpSpPr/>
          <p:nvPr/>
        </p:nvGrpSpPr>
        <p:grpSpPr>
          <a:xfrm flipH="1">
            <a:off x="9808229" y="4280913"/>
            <a:ext cx="2382102" cy="2578864"/>
            <a:chOff x="3572225" y="659365"/>
            <a:chExt cx="1939022" cy="2098426"/>
          </a:xfrm>
        </p:grpSpPr>
        <p:sp>
          <p:nvSpPr>
            <p:cNvPr id="256" name="Google Shape;256;p13"/>
            <p:cNvSpPr/>
            <p:nvPr/>
          </p:nvSpPr>
          <p:spPr>
            <a:xfrm>
              <a:off x="3572225" y="2696671"/>
              <a:ext cx="22658" cy="61073"/>
            </a:xfrm>
            <a:custGeom>
              <a:avLst/>
              <a:gdLst/>
              <a:ahLst/>
              <a:cxnLst/>
              <a:rect l="l" t="t" r="r" b="b"/>
              <a:pathLst>
                <a:path w="22658" h="61073" extrusionOk="0">
                  <a:moveTo>
                    <a:pt x="0" y="0"/>
                  </a:moveTo>
                  <a:lnTo>
                    <a:pt x="0" y="42705"/>
                  </a:lnTo>
                  <a:cubicBezTo>
                    <a:pt x="2331" y="48719"/>
                    <a:pt x="4010" y="54733"/>
                    <a:pt x="5315" y="61074"/>
                  </a:cubicBezTo>
                  <a:lnTo>
                    <a:pt x="22659" y="61074"/>
                  </a:lnTo>
                  <a:cubicBezTo>
                    <a:pt x="17670" y="39721"/>
                    <a:pt x="10024" y="1902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572225" y="2552891"/>
              <a:ext cx="115766" cy="204807"/>
            </a:xfrm>
            <a:custGeom>
              <a:avLst/>
              <a:gdLst/>
              <a:ahLst/>
              <a:cxnLst/>
              <a:rect l="l" t="t" r="r" b="b"/>
              <a:pathLst>
                <a:path w="115766" h="204807" extrusionOk="0">
                  <a:moveTo>
                    <a:pt x="0" y="0"/>
                  </a:moveTo>
                  <a:lnTo>
                    <a:pt x="0" y="22332"/>
                  </a:lnTo>
                  <a:cubicBezTo>
                    <a:pt x="50353" y="70352"/>
                    <a:pt x="85741" y="133757"/>
                    <a:pt x="98748" y="204808"/>
                  </a:cubicBezTo>
                  <a:lnTo>
                    <a:pt x="115766" y="204808"/>
                  </a:lnTo>
                  <a:cubicBezTo>
                    <a:pt x="101453" y="123780"/>
                    <a:pt x="59725" y="5207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572225" y="2440161"/>
              <a:ext cx="207847" cy="317584"/>
            </a:xfrm>
            <a:custGeom>
              <a:avLst/>
              <a:gdLst/>
              <a:ahLst/>
              <a:cxnLst/>
              <a:rect l="l" t="t" r="r" b="b"/>
              <a:pathLst>
                <a:path w="207847" h="317584" extrusionOk="0">
                  <a:moveTo>
                    <a:pt x="0" y="0"/>
                  </a:moveTo>
                  <a:lnTo>
                    <a:pt x="0" y="20001"/>
                  </a:lnTo>
                  <a:cubicBezTo>
                    <a:pt x="101406" y="85364"/>
                    <a:pt x="173160" y="192826"/>
                    <a:pt x="190830" y="317585"/>
                  </a:cubicBezTo>
                  <a:lnTo>
                    <a:pt x="207847" y="317585"/>
                  </a:lnTo>
                  <a:cubicBezTo>
                    <a:pt x="189524" y="183455"/>
                    <a:pt x="110777" y="680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72225" y="2337081"/>
              <a:ext cx="299275" cy="420710"/>
            </a:xfrm>
            <a:custGeom>
              <a:avLst/>
              <a:gdLst/>
              <a:ahLst/>
              <a:cxnLst/>
              <a:rect l="l" t="t" r="r" b="b"/>
              <a:pathLst>
                <a:path w="299275" h="420710" extrusionOk="0">
                  <a:moveTo>
                    <a:pt x="0" y="0"/>
                  </a:moveTo>
                  <a:lnTo>
                    <a:pt x="0" y="18695"/>
                  </a:lnTo>
                  <a:cubicBezTo>
                    <a:pt x="152459" y="94735"/>
                    <a:pt x="261884" y="244203"/>
                    <a:pt x="282258" y="420711"/>
                  </a:cubicBezTo>
                  <a:lnTo>
                    <a:pt x="299276" y="420711"/>
                  </a:lnTo>
                  <a:cubicBezTo>
                    <a:pt x="278249" y="234832"/>
                    <a:pt x="161830" y="777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572225" y="2237638"/>
              <a:ext cx="390704" cy="520061"/>
            </a:xfrm>
            <a:custGeom>
              <a:avLst/>
              <a:gdLst/>
              <a:ahLst/>
              <a:cxnLst/>
              <a:rect l="l" t="t" r="r" b="b"/>
              <a:pathLst>
                <a:path w="390704" h="520061" extrusionOk="0">
                  <a:moveTo>
                    <a:pt x="0" y="0"/>
                  </a:moveTo>
                  <a:lnTo>
                    <a:pt x="0" y="17996"/>
                  </a:lnTo>
                  <a:cubicBezTo>
                    <a:pt x="203511" y="101728"/>
                    <a:pt x="351634" y="292549"/>
                    <a:pt x="374013" y="520061"/>
                  </a:cubicBezTo>
                  <a:lnTo>
                    <a:pt x="390705" y="520061"/>
                  </a:lnTo>
                  <a:cubicBezTo>
                    <a:pt x="367999" y="283225"/>
                    <a:pt x="212510" y="84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572225" y="2140898"/>
              <a:ext cx="481760" cy="616847"/>
            </a:xfrm>
            <a:custGeom>
              <a:avLst/>
              <a:gdLst/>
              <a:ahLst/>
              <a:cxnLst/>
              <a:rect l="l" t="t" r="r" b="b"/>
              <a:pathLst>
                <a:path w="481760" h="616847" extrusionOk="0">
                  <a:moveTo>
                    <a:pt x="0" y="0"/>
                  </a:moveTo>
                  <a:lnTo>
                    <a:pt x="0" y="17343"/>
                  </a:lnTo>
                  <a:cubicBezTo>
                    <a:pt x="254238" y="106436"/>
                    <a:pt x="441384" y="338611"/>
                    <a:pt x="465069" y="616847"/>
                  </a:cubicBezTo>
                  <a:lnTo>
                    <a:pt x="481760" y="616847"/>
                  </a:lnTo>
                  <a:cubicBezTo>
                    <a:pt x="458075" y="329286"/>
                    <a:pt x="263236" y="897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72225" y="2045511"/>
              <a:ext cx="572862" cy="712234"/>
            </a:xfrm>
            <a:custGeom>
              <a:avLst/>
              <a:gdLst/>
              <a:ahLst/>
              <a:cxnLst/>
              <a:rect l="l" t="t" r="r" b="b"/>
              <a:pathLst>
                <a:path w="572862" h="712234" extrusionOk="0">
                  <a:moveTo>
                    <a:pt x="0" y="0"/>
                  </a:moveTo>
                  <a:lnTo>
                    <a:pt x="0" y="17017"/>
                  </a:lnTo>
                  <a:cubicBezTo>
                    <a:pt x="304591" y="110399"/>
                    <a:pt x="531787" y="383647"/>
                    <a:pt x="556498" y="712234"/>
                  </a:cubicBezTo>
                  <a:lnTo>
                    <a:pt x="572863" y="712234"/>
                  </a:lnTo>
                  <a:cubicBezTo>
                    <a:pt x="548152" y="374276"/>
                    <a:pt x="314289" y="9370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572225" y="1950730"/>
              <a:ext cx="664244" cy="806968"/>
            </a:xfrm>
            <a:custGeom>
              <a:avLst/>
              <a:gdLst/>
              <a:ahLst/>
              <a:cxnLst/>
              <a:rect l="l" t="t" r="r" b="b"/>
              <a:pathLst>
                <a:path w="664244" h="806968" extrusionOk="0">
                  <a:moveTo>
                    <a:pt x="0" y="0"/>
                  </a:moveTo>
                  <a:lnTo>
                    <a:pt x="0" y="17343"/>
                  </a:lnTo>
                  <a:cubicBezTo>
                    <a:pt x="355644" y="113756"/>
                    <a:pt x="622190" y="427658"/>
                    <a:pt x="647553" y="806969"/>
                  </a:cubicBezTo>
                  <a:lnTo>
                    <a:pt x="664244" y="806969"/>
                  </a:lnTo>
                  <a:cubicBezTo>
                    <a:pt x="638881" y="418706"/>
                    <a:pt x="364642" y="9678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72225" y="1856648"/>
              <a:ext cx="755346" cy="901050"/>
            </a:xfrm>
            <a:custGeom>
              <a:avLst/>
              <a:gdLst/>
              <a:ahLst/>
              <a:cxnLst/>
              <a:rect l="l" t="t" r="r" b="b"/>
              <a:pathLst>
                <a:path w="755346" h="901050" extrusionOk="0">
                  <a:moveTo>
                    <a:pt x="0" y="0"/>
                  </a:moveTo>
                  <a:lnTo>
                    <a:pt x="0" y="17343"/>
                  </a:lnTo>
                  <a:cubicBezTo>
                    <a:pt x="405997" y="116414"/>
                    <a:pt x="712593" y="471388"/>
                    <a:pt x="738655" y="901051"/>
                  </a:cubicBezTo>
                  <a:lnTo>
                    <a:pt x="755347" y="901051"/>
                  </a:lnTo>
                  <a:cubicBezTo>
                    <a:pt x="728958" y="462064"/>
                    <a:pt x="415042" y="9977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572225" y="1763592"/>
              <a:ext cx="846728" cy="994153"/>
            </a:xfrm>
            <a:custGeom>
              <a:avLst/>
              <a:gdLst/>
              <a:ahLst/>
              <a:cxnLst/>
              <a:rect l="l" t="t" r="r" b="b"/>
              <a:pathLst>
                <a:path w="846728" h="994153" extrusionOk="0">
                  <a:moveTo>
                    <a:pt x="0" y="0"/>
                  </a:moveTo>
                  <a:lnTo>
                    <a:pt x="0" y="17017"/>
                  </a:lnTo>
                  <a:cubicBezTo>
                    <a:pt x="456397" y="118418"/>
                    <a:pt x="803369" y="514420"/>
                    <a:pt x="830037" y="994154"/>
                  </a:cubicBezTo>
                  <a:lnTo>
                    <a:pt x="846729" y="994154"/>
                  </a:lnTo>
                  <a:cubicBezTo>
                    <a:pt x="819734" y="505096"/>
                    <a:pt x="465722" y="10177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72225" y="1670163"/>
              <a:ext cx="937830" cy="1087536"/>
            </a:xfrm>
            <a:custGeom>
              <a:avLst/>
              <a:gdLst/>
              <a:ahLst/>
              <a:cxnLst/>
              <a:rect l="l" t="t" r="r" b="b"/>
              <a:pathLst>
                <a:path w="937830" h="1087536" extrusionOk="0">
                  <a:moveTo>
                    <a:pt x="0" y="0"/>
                  </a:moveTo>
                  <a:lnTo>
                    <a:pt x="0" y="17017"/>
                  </a:lnTo>
                  <a:cubicBezTo>
                    <a:pt x="507123" y="120423"/>
                    <a:pt x="894098" y="557452"/>
                    <a:pt x="921140" y="1087536"/>
                  </a:cubicBezTo>
                  <a:lnTo>
                    <a:pt x="937831" y="1087536"/>
                  </a:lnTo>
                  <a:cubicBezTo>
                    <a:pt x="910463" y="548127"/>
                    <a:pt x="516122" y="10377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572225" y="1578132"/>
              <a:ext cx="1028886" cy="1179659"/>
            </a:xfrm>
            <a:custGeom>
              <a:avLst/>
              <a:gdLst/>
              <a:ahLst/>
              <a:cxnLst/>
              <a:rect l="l" t="t" r="r" b="b"/>
              <a:pathLst>
                <a:path w="1028886" h="1179659" extrusionOk="0">
                  <a:moveTo>
                    <a:pt x="0" y="0"/>
                  </a:moveTo>
                  <a:lnTo>
                    <a:pt x="0" y="16690"/>
                  </a:lnTo>
                  <a:cubicBezTo>
                    <a:pt x="557150" y="121775"/>
                    <a:pt x="984501" y="599178"/>
                    <a:pt x="1011869" y="1179660"/>
                  </a:cubicBezTo>
                  <a:lnTo>
                    <a:pt x="1028887" y="1179660"/>
                  </a:lnTo>
                  <a:cubicBezTo>
                    <a:pt x="1000866" y="589807"/>
                    <a:pt x="566149" y="10508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72225" y="1485356"/>
              <a:ext cx="1119988" cy="1272389"/>
            </a:xfrm>
            <a:custGeom>
              <a:avLst/>
              <a:gdLst/>
              <a:ahLst/>
              <a:cxnLst/>
              <a:rect l="l" t="t" r="r" b="b"/>
              <a:pathLst>
                <a:path w="1119988" h="1272389" extrusionOk="0">
                  <a:moveTo>
                    <a:pt x="0" y="0"/>
                  </a:moveTo>
                  <a:lnTo>
                    <a:pt x="0" y="17017"/>
                  </a:lnTo>
                  <a:cubicBezTo>
                    <a:pt x="607504" y="123080"/>
                    <a:pt x="1075277" y="641883"/>
                    <a:pt x="1103298" y="1272390"/>
                  </a:cubicBezTo>
                  <a:lnTo>
                    <a:pt x="1119989" y="1272390"/>
                  </a:lnTo>
                  <a:cubicBezTo>
                    <a:pt x="1091968" y="632185"/>
                    <a:pt x="616875" y="10643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572225" y="1393278"/>
              <a:ext cx="1210718" cy="1364467"/>
            </a:xfrm>
            <a:custGeom>
              <a:avLst/>
              <a:gdLst/>
              <a:ahLst/>
              <a:cxnLst/>
              <a:rect l="l" t="t" r="r" b="b"/>
              <a:pathLst>
                <a:path w="1210718" h="1364467" extrusionOk="0">
                  <a:moveTo>
                    <a:pt x="0" y="0"/>
                  </a:moveTo>
                  <a:lnTo>
                    <a:pt x="0" y="16690"/>
                  </a:lnTo>
                  <a:cubicBezTo>
                    <a:pt x="657904" y="124432"/>
                    <a:pt x="1165680" y="683562"/>
                    <a:pt x="1194027" y="1364467"/>
                  </a:cubicBezTo>
                  <a:lnTo>
                    <a:pt x="1210718" y="1364467"/>
                  </a:lnTo>
                  <a:cubicBezTo>
                    <a:pt x="1182371" y="674238"/>
                    <a:pt x="666902" y="1074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72225" y="1301201"/>
              <a:ext cx="1301820" cy="1456544"/>
            </a:xfrm>
            <a:custGeom>
              <a:avLst/>
              <a:gdLst/>
              <a:ahLst/>
              <a:cxnLst/>
              <a:rect l="l" t="t" r="r" b="b"/>
              <a:pathLst>
                <a:path w="1301820" h="1456544" extrusionOk="0">
                  <a:moveTo>
                    <a:pt x="0" y="0"/>
                  </a:moveTo>
                  <a:lnTo>
                    <a:pt x="0" y="16690"/>
                  </a:lnTo>
                  <a:cubicBezTo>
                    <a:pt x="708257" y="125458"/>
                    <a:pt x="1256735" y="725288"/>
                    <a:pt x="1285129" y="1456544"/>
                  </a:cubicBezTo>
                  <a:lnTo>
                    <a:pt x="1301820" y="1456544"/>
                  </a:lnTo>
                  <a:cubicBezTo>
                    <a:pt x="1273427" y="715917"/>
                    <a:pt x="717302" y="1087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572225" y="1209124"/>
              <a:ext cx="1392875" cy="1548621"/>
            </a:xfrm>
            <a:custGeom>
              <a:avLst/>
              <a:gdLst/>
              <a:ahLst/>
              <a:cxnLst/>
              <a:rect l="l" t="t" r="r" b="b"/>
              <a:pathLst>
                <a:path w="1392875" h="1548621" extrusionOk="0">
                  <a:moveTo>
                    <a:pt x="0" y="0"/>
                  </a:moveTo>
                  <a:lnTo>
                    <a:pt x="0" y="17017"/>
                  </a:lnTo>
                  <a:cubicBezTo>
                    <a:pt x="758657" y="126437"/>
                    <a:pt x="1347511" y="767294"/>
                    <a:pt x="1376185" y="1548621"/>
                  </a:cubicBezTo>
                  <a:lnTo>
                    <a:pt x="1392876" y="1548621"/>
                  </a:lnTo>
                  <a:cubicBezTo>
                    <a:pt x="1364202" y="757970"/>
                    <a:pt x="767655" y="1097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72225" y="1117047"/>
              <a:ext cx="1483605" cy="1640698"/>
            </a:xfrm>
            <a:custGeom>
              <a:avLst/>
              <a:gdLst/>
              <a:ahLst/>
              <a:cxnLst/>
              <a:rect l="l" t="t" r="r" b="b"/>
              <a:pathLst>
                <a:path w="1483605" h="1640698" extrusionOk="0">
                  <a:moveTo>
                    <a:pt x="0" y="0"/>
                  </a:moveTo>
                  <a:lnTo>
                    <a:pt x="0" y="17017"/>
                  </a:lnTo>
                  <a:cubicBezTo>
                    <a:pt x="808684" y="127463"/>
                    <a:pt x="1438241" y="809020"/>
                    <a:pt x="1466914" y="1640699"/>
                  </a:cubicBezTo>
                  <a:lnTo>
                    <a:pt x="1483605" y="1640699"/>
                  </a:lnTo>
                  <a:cubicBezTo>
                    <a:pt x="1454932" y="800022"/>
                    <a:pt x="818055" y="1107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572225" y="1025669"/>
              <a:ext cx="1575033" cy="1732076"/>
            </a:xfrm>
            <a:custGeom>
              <a:avLst/>
              <a:gdLst/>
              <a:ahLst/>
              <a:cxnLst/>
              <a:rect l="l" t="t" r="r" b="b"/>
              <a:pathLst>
                <a:path w="1575033" h="1732076" extrusionOk="0">
                  <a:moveTo>
                    <a:pt x="0" y="0"/>
                  </a:moveTo>
                  <a:lnTo>
                    <a:pt x="0" y="16690"/>
                  </a:lnTo>
                  <a:cubicBezTo>
                    <a:pt x="859084" y="127742"/>
                    <a:pt x="1529016" y="850000"/>
                    <a:pt x="1558016" y="1732076"/>
                  </a:cubicBezTo>
                  <a:lnTo>
                    <a:pt x="1575034" y="1732076"/>
                  </a:lnTo>
                  <a:cubicBezTo>
                    <a:pt x="1545661" y="841002"/>
                    <a:pt x="868082" y="11109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572225" y="933918"/>
              <a:ext cx="1665809" cy="1823827"/>
            </a:xfrm>
            <a:custGeom>
              <a:avLst/>
              <a:gdLst/>
              <a:ahLst/>
              <a:cxnLst/>
              <a:rect l="l" t="t" r="r" b="b"/>
              <a:pathLst>
                <a:path w="1665809" h="1823827" extrusionOk="0">
                  <a:moveTo>
                    <a:pt x="0" y="0"/>
                  </a:moveTo>
                  <a:lnTo>
                    <a:pt x="0" y="16690"/>
                  </a:lnTo>
                  <a:cubicBezTo>
                    <a:pt x="909111" y="128442"/>
                    <a:pt x="1619746" y="891726"/>
                    <a:pt x="1649118" y="1823827"/>
                  </a:cubicBezTo>
                  <a:lnTo>
                    <a:pt x="1665810" y="1823827"/>
                  </a:lnTo>
                  <a:cubicBezTo>
                    <a:pt x="1636437" y="882729"/>
                    <a:pt x="918809" y="11207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572225" y="842494"/>
              <a:ext cx="1756865" cy="1915251"/>
            </a:xfrm>
            <a:custGeom>
              <a:avLst/>
              <a:gdLst/>
              <a:ahLst/>
              <a:cxnLst/>
              <a:rect l="l" t="t" r="r" b="b"/>
              <a:pathLst>
                <a:path w="1756865" h="1915251" extrusionOk="0">
                  <a:moveTo>
                    <a:pt x="0" y="0"/>
                  </a:moveTo>
                  <a:lnTo>
                    <a:pt x="0" y="17017"/>
                  </a:lnTo>
                  <a:cubicBezTo>
                    <a:pt x="959511" y="129095"/>
                    <a:pt x="1710801" y="932753"/>
                    <a:pt x="1740174" y="1915252"/>
                  </a:cubicBezTo>
                  <a:lnTo>
                    <a:pt x="1756865" y="1915252"/>
                  </a:lnTo>
                  <a:cubicBezTo>
                    <a:pt x="1727493" y="923755"/>
                    <a:pt x="968835" y="11245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572225" y="750790"/>
              <a:ext cx="1847920" cy="2006955"/>
            </a:xfrm>
            <a:custGeom>
              <a:avLst/>
              <a:gdLst/>
              <a:ahLst/>
              <a:cxnLst/>
              <a:rect l="l" t="t" r="r" b="b"/>
              <a:pathLst>
                <a:path w="1847920" h="2006955" extrusionOk="0">
                  <a:moveTo>
                    <a:pt x="0" y="0"/>
                  </a:moveTo>
                  <a:lnTo>
                    <a:pt x="0" y="17017"/>
                  </a:lnTo>
                  <a:cubicBezTo>
                    <a:pt x="1009864" y="129794"/>
                    <a:pt x="1801577" y="974479"/>
                    <a:pt x="1831230" y="2006956"/>
                  </a:cubicBezTo>
                  <a:lnTo>
                    <a:pt x="1847921" y="2006956"/>
                  </a:lnTo>
                  <a:cubicBezTo>
                    <a:pt x="1818595" y="965435"/>
                    <a:pt x="1018909" y="11305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572225" y="659365"/>
              <a:ext cx="1939022" cy="2098380"/>
            </a:xfrm>
            <a:custGeom>
              <a:avLst/>
              <a:gdLst/>
              <a:ahLst/>
              <a:cxnLst/>
              <a:rect l="l" t="t" r="r" b="b"/>
              <a:pathLst>
                <a:path w="1939022" h="2098380" extrusionOk="0">
                  <a:moveTo>
                    <a:pt x="0" y="0"/>
                  </a:moveTo>
                  <a:lnTo>
                    <a:pt x="0" y="16690"/>
                  </a:lnTo>
                  <a:cubicBezTo>
                    <a:pt x="1059938" y="130120"/>
                    <a:pt x="1892306" y="1015832"/>
                    <a:pt x="1922005" y="2098380"/>
                  </a:cubicBezTo>
                  <a:lnTo>
                    <a:pt x="1939023" y="2098380"/>
                  </a:lnTo>
                  <a:cubicBezTo>
                    <a:pt x="1908998" y="1006462"/>
                    <a:pt x="1069262" y="11343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3"/>
          <p:cNvGrpSpPr/>
          <p:nvPr/>
        </p:nvGrpSpPr>
        <p:grpSpPr>
          <a:xfrm flipH="1">
            <a:off x="10119537" y="331618"/>
            <a:ext cx="1925496" cy="763786"/>
            <a:chOff x="7036721" y="3447695"/>
            <a:chExt cx="798800" cy="316745"/>
          </a:xfrm>
        </p:grpSpPr>
        <p:sp>
          <p:nvSpPr>
            <p:cNvPr id="279" name="Google Shape;279;p13"/>
            <p:cNvSpPr/>
            <p:nvPr/>
          </p:nvSpPr>
          <p:spPr>
            <a:xfrm>
              <a:off x="7794213" y="3654274"/>
              <a:ext cx="41308" cy="41352"/>
            </a:xfrm>
            <a:custGeom>
              <a:avLst/>
              <a:gdLst/>
              <a:ahLst/>
              <a:cxnLst/>
              <a:rect l="l" t="t" r="r" b="b"/>
              <a:pathLst>
                <a:path w="41308" h="41352" extrusionOk="0">
                  <a:moveTo>
                    <a:pt x="37765" y="9091"/>
                  </a:moveTo>
                  <a:cubicBezTo>
                    <a:pt x="34035" y="3590"/>
                    <a:pt x="27741" y="0"/>
                    <a:pt x="20654" y="0"/>
                  </a:cubicBezTo>
                  <a:cubicBezTo>
                    <a:pt x="16365" y="0"/>
                    <a:pt x="12402" y="1305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590" y="34080"/>
                    <a:pt x="9092" y="37810"/>
                  </a:cubicBezTo>
                  <a:cubicBezTo>
                    <a:pt x="12402" y="40048"/>
                    <a:pt x="16365" y="41353"/>
                    <a:pt x="20654" y="41353"/>
                  </a:cubicBezTo>
                  <a:cubicBezTo>
                    <a:pt x="27787" y="41353"/>
                    <a:pt x="34082" y="37717"/>
                    <a:pt x="37765" y="32262"/>
                  </a:cubicBezTo>
                  <a:cubicBezTo>
                    <a:pt x="40003" y="28952"/>
                    <a:pt x="41308" y="24989"/>
                    <a:pt x="41308" y="20700"/>
                  </a:cubicBezTo>
                  <a:cubicBezTo>
                    <a:pt x="41308" y="16364"/>
                    <a:pt x="40003" y="12401"/>
                    <a:pt x="37765" y="90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7794213" y="351655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9092" y="37763"/>
                  </a:moveTo>
                  <a:cubicBezTo>
                    <a:pt x="12402" y="40001"/>
                    <a:pt x="16365" y="41307"/>
                    <a:pt x="20654" y="41307"/>
                  </a:cubicBezTo>
                  <a:cubicBezTo>
                    <a:pt x="27787" y="41307"/>
                    <a:pt x="34082" y="37717"/>
                    <a:pt x="37765" y="32215"/>
                  </a:cubicBezTo>
                  <a:cubicBezTo>
                    <a:pt x="40003" y="28905"/>
                    <a:pt x="41308" y="24942"/>
                    <a:pt x="41308" y="20653"/>
                  </a:cubicBezTo>
                  <a:cubicBezTo>
                    <a:pt x="41308" y="16364"/>
                    <a:pt x="40003" y="12401"/>
                    <a:pt x="37765" y="9091"/>
                  </a:cubicBezTo>
                  <a:cubicBezTo>
                    <a:pt x="34035" y="3590"/>
                    <a:pt x="27741" y="0"/>
                    <a:pt x="20654" y="0"/>
                  </a:cubicBezTo>
                  <a:cubicBezTo>
                    <a:pt x="16365" y="0"/>
                    <a:pt x="12402" y="1306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637" y="34080"/>
                    <a:pt x="9092" y="37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7656487" y="351655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6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587624" y="358541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9" y="32075"/>
                    <a:pt x="41309" y="20653"/>
                  </a:cubicBezTo>
                  <a:cubicBezTo>
                    <a:pt x="41309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7725350" y="358541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30" y="41307"/>
                    <a:pt x="41308" y="32075"/>
                    <a:pt x="41308" y="20653"/>
                  </a:cubicBezTo>
                  <a:cubicBezTo>
                    <a:pt x="41308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7587624" y="3447695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9" y="32075"/>
                    <a:pt x="41309" y="20653"/>
                  </a:cubicBezTo>
                  <a:cubicBezTo>
                    <a:pt x="41309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7725350" y="3447695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30" y="41307"/>
                    <a:pt x="41308" y="32075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7518761" y="3654274"/>
              <a:ext cx="41308" cy="41352"/>
            </a:xfrm>
            <a:custGeom>
              <a:avLst/>
              <a:gdLst/>
              <a:ahLst/>
              <a:cxnLst/>
              <a:rect l="l" t="t" r="r" b="b"/>
              <a:pathLst>
                <a:path w="41308" h="41352" extrusionOk="0">
                  <a:moveTo>
                    <a:pt x="37765" y="9091"/>
                  </a:moveTo>
                  <a:cubicBezTo>
                    <a:pt x="34035" y="3590"/>
                    <a:pt x="27788" y="0"/>
                    <a:pt x="20655" y="0"/>
                  </a:cubicBezTo>
                  <a:cubicBezTo>
                    <a:pt x="16365" y="0"/>
                    <a:pt x="12402" y="1305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590" y="34080"/>
                    <a:pt x="9092" y="37810"/>
                  </a:cubicBezTo>
                  <a:cubicBezTo>
                    <a:pt x="12402" y="40048"/>
                    <a:pt x="16365" y="41353"/>
                    <a:pt x="20655" y="41353"/>
                  </a:cubicBezTo>
                  <a:cubicBezTo>
                    <a:pt x="27788" y="41353"/>
                    <a:pt x="34082" y="37717"/>
                    <a:pt x="37765" y="32262"/>
                  </a:cubicBezTo>
                  <a:cubicBezTo>
                    <a:pt x="40003" y="28952"/>
                    <a:pt x="41309" y="24989"/>
                    <a:pt x="41309" y="20700"/>
                  </a:cubicBezTo>
                  <a:cubicBezTo>
                    <a:pt x="41309" y="16364"/>
                    <a:pt x="40003" y="12401"/>
                    <a:pt x="37765" y="90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7587624" y="372313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77" y="41307"/>
                    <a:pt x="41309" y="32076"/>
                    <a:pt x="41309" y="20653"/>
                  </a:cubicBezTo>
                  <a:cubicBezTo>
                    <a:pt x="41309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7725350" y="372313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30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7656487" y="365427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6"/>
                  </a:moveTo>
                  <a:cubicBezTo>
                    <a:pt x="32077" y="41306"/>
                    <a:pt x="41308" y="32029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6"/>
                    <a:pt x="20654" y="41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7518761" y="351655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9092" y="37763"/>
                  </a:moveTo>
                  <a:cubicBezTo>
                    <a:pt x="12402" y="40001"/>
                    <a:pt x="16365" y="41307"/>
                    <a:pt x="20655" y="41307"/>
                  </a:cubicBezTo>
                  <a:cubicBezTo>
                    <a:pt x="27788" y="41307"/>
                    <a:pt x="34082" y="37717"/>
                    <a:pt x="37765" y="32215"/>
                  </a:cubicBezTo>
                  <a:cubicBezTo>
                    <a:pt x="40003" y="28905"/>
                    <a:pt x="41309" y="24942"/>
                    <a:pt x="41309" y="20653"/>
                  </a:cubicBezTo>
                  <a:cubicBezTo>
                    <a:pt x="41309" y="16364"/>
                    <a:pt x="40003" y="12401"/>
                    <a:pt x="37765" y="9091"/>
                  </a:cubicBezTo>
                  <a:cubicBezTo>
                    <a:pt x="34035" y="3590"/>
                    <a:pt x="27788" y="0"/>
                    <a:pt x="20655" y="0"/>
                  </a:cubicBezTo>
                  <a:cubicBezTo>
                    <a:pt x="16365" y="0"/>
                    <a:pt x="12402" y="1306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637" y="34080"/>
                    <a:pt x="9092" y="37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7381035" y="351655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6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7312172" y="358541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8" y="32075"/>
                    <a:pt x="41308" y="20653"/>
                  </a:cubicBezTo>
                  <a:cubicBezTo>
                    <a:pt x="41308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7449898" y="358541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30" y="41307"/>
                    <a:pt x="41308" y="32075"/>
                    <a:pt x="41308" y="20653"/>
                  </a:cubicBezTo>
                  <a:cubicBezTo>
                    <a:pt x="41308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7312172" y="3447695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8" y="32075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7449898" y="3447695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30" y="41307"/>
                    <a:pt x="41308" y="32075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7243310" y="3654274"/>
              <a:ext cx="41308" cy="41352"/>
            </a:xfrm>
            <a:custGeom>
              <a:avLst/>
              <a:gdLst/>
              <a:ahLst/>
              <a:cxnLst/>
              <a:rect l="l" t="t" r="r" b="b"/>
              <a:pathLst>
                <a:path w="41308" h="41352" extrusionOk="0">
                  <a:moveTo>
                    <a:pt x="35248" y="6061"/>
                  </a:moveTo>
                  <a:cubicBezTo>
                    <a:pt x="31518" y="2331"/>
                    <a:pt x="26342" y="0"/>
                    <a:pt x="20654" y="0"/>
                  </a:cubicBezTo>
                  <a:cubicBezTo>
                    <a:pt x="16365" y="0"/>
                    <a:pt x="12402" y="1305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590" y="34080"/>
                    <a:pt x="9092" y="37810"/>
                  </a:cubicBezTo>
                  <a:cubicBezTo>
                    <a:pt x="12402" y="40048"/>
                    <a:pt x="16365" y="41353"/>
                    <a:pt x="20654" y="41353"/>
                  </a:cubicBezTo>
                  <a:cubicBezTo>
                    <a:pt x="26342" y="41353"/>
                    <a:pt x="31518" y="39022"/>
                    <a:pt x="35248" y="35292"/>
                  </a:cubicBezTo>
                  <a:cubicBezTo>
                    <a:pt x="38977" y="31563"/>
                    <a:pt x="41309" y="26388"/>
                    <a:pt x="41309" y="20700"/>
                  </a:cubicBezTo>
                  <a:cubicBezTo>
                    <a:pt x="41309" y="14965"/>
                    <a:pt x="38977" y="9790"/>
                    <a:pt x="35248" y="60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7312172" y="372313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7449898" y="372313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30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7381035" y="365427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6"/>
                  </a:moveTo>
                  <a:cubicBezTo>
                    <a:pt x="32077" y="41306"/>
                    <a:pt x="41308" y="32029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6"/>
                    <a:pt x="20654" y="41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7243310" y="351655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9092" y="37763"/>
                  </a:moveTo>
                  <a:cubicBezTo>
                    <a:pt x="12402" y="40001"/>
                    <a:pt x="16365" y="41307"/>
                    <a:pt x="20654" y="41307"/>
                  </a:cubicBezTo>
                  <a:cubicBezTo>
                    <a:pt x="26342" y="41307"/>
                    <a:pt x="31518" y="38975"/>
                    <a:pt x="35248" y="35246"/>
                  </a:cubicBezTo>
                  <a:cubicBezTo>
                    <a:pt x="38977" y="31516"/>
                    <a:pt x="41309" y="26341"/>
                    <a:pt x="41309" y="20653"/>
                  </a:cubicBezTo>
                  <a:cubicBezTo>
                    <a:pt x="41309" y="14965"/>
                    <a:pt x="38977" y="9790"/>
                    <a:pt x="35248" y="6061"/>
                  </a:cubicBezTo>
                  <a:cubicBezTo>
                    <a:pt x="31518" y="2331"/>
                    <a:pt x="26342" y="0"/>
                    <a:pt x="20654" y="0"/>
                  </a:cubicBezTo>
                  <a:cubicBezTo>
                    <a:pt x="16365" y="0"/>
                    <a:pt x="12402" y="1306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590" y="34080"/>
                    <a:pt x="9092" y="37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5584" y="351655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6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036721" y="358541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8" y="32075"/>
                    <a:pt x="41308" y="20653"/>
                  </a:cubicBezTo>
                  <a:cubicBezTo>
                    <a:pt x="41308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7174447" y="358541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5" y="41307"/>
                  </a:moveTo>
                  <a:cubicBezTo>
                    <a:pt x="32030" y="41307"/>
                    <a:pt x="41309" y="32075"/>
                    <a:pt x="41309" y="20653"/>
                  </a:cubicBezTo>
                  <a:cubicBezTo>
                    <a:pt x="41309" y="9278"/>
                    <a:pt x="32030" y="0"/>
                    <a:pt x="20655" y="0"/>
                  </a:cubicBezTo>
                  <a:cubicBezTo>
                    <a:pt x="9232" y="0"/>
                    <a:pt x="0" y="9231"/>
                    <a:pt x="0" y="20653"/>
                  </a:cubicBezTo>
                  <a:cubicBezTo>
                    <a:pt x="0" y="32075"/>
                    <a:pt x="9232" y="41307"/>
                    <a:pt x="20655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7036721" y="3447695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8" y="32075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7174447" y="3447695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5" y="41307"/>
                  </a:moveTo>
                  <a:cubicBezTo>
                    <a:pt x="32030" y="41307"/>
                    <a:pt x="41309" y="32075"/>
                    <a:pt x="41309" y="20653"/>
                  </a:cubicBezTo>
                  <a:cubicBezTo>
                    <a:pt x="41309" y="9231"/>
                    <a:pt x="32030" y="0"/>
                    <a:pt x="20655" y="0"/>
                  </a:cubicBezTo>
                  <a:cubicBezTo>
                    <a:pt x="9232" y="0"/>
                    <a:pt x="0" y="9231"/>
                    <a:pt x="0" y="20653"/>
                  </a:cubicBezTo>
                  <a:cubicBezTo>
                    <a:pt x="0" y="32029"/>
                    <a:pt x="9232" y="41307"/>
                    <a:pt x="20655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7036721" y="372313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7174447" y="372313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0" y="20653"/>
                  </a:moveTo>
                  <a:cubicBezTo>
                    <a:pt x="0" y="32029"/>
                    <a:pt x="9232" y="41307"/>
                    <a:pt x="20655" y="41307"/>
                  </a:cubicBezTo>
                  <a:cubicBezTo>
                    <a:pt x="32030" y="41307"/>
                    <a:pt x="41309" y="32076"/>
                    <a:pt x="41309" y="20653"/>
                  </a:cubicBezTo>
                  <a:cubicBezTo>
                    <a:pt x="41309" y="9231"/>
                    <a:pt x="32030" y="0"/>
                    <a:pt x="20655" y="0"/>
                  </a:cubicBezTo>
                  <a:cubicBezTo>
                    <a:pt x="9232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7105584" y="365427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6"/>
                  </a:moveTo>
                  <a:cubicBezTo>
                    <a:pt x="32077" y="41306"/>
                    <a:pt x="41308" y="32029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6"/>
                    <a:pt x="20654" y="41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13"/>
          <p:cNvSpPr txBox="1">
            <a:spLocks noGrp="1"/>
          </p:cNvSpPr>
          <p:nvPr>
            <p:ph type="title"/>
          </p:nvPr>
        </p:nvSpPr>
        <p:spPr>
          <a:xfrm>
            <a:off x="959876" y="593504"/>
            <a:ext cx="10270663" cy="76377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title" idx="2" hasCustomPrompt="1"/>
          </p:nvPr>
        </p:nvSpPr>
        <p:spPr>
          <a:xfrm>
            <a:off x="953343" y="1818388"/>
            <a:ext cx="792697" cy="596938"/>
          </a:xfrm>
          <a:prstGeom prst="rect">
            <a:avLst/>
          </a:prstGeom>
          <a:noFill/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3" hasCustomPrompt="1"/>
          </p:nvPr>
        </p:nvSpPr>
        <p:spPr>
          <a:xfrm>
            <a:off x="6298514" y="1818393"/>
            <a:ext cx="792297" cy="596938"/>
          </a:xfrm>
          <a:prstGeom prst="rect">
            <a:avLst/>
          </a:prstGeom>
          <a:noFill/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2" name="Google Shape;312;p13"/>
          <p:cNvSpPr txBox="1">
            <a:spLocks noGrp="1"/>
          </p:cNvSpPr>
          <p:nvPr>
            <p:ph type="title" idx="4" hasCustomPrompt="1"/>
          </p:nvPr>
        </p:nvSpPr>
        <p:spPr>
          <a:xfrm>
            <a:off x="953343" y="3279226"/>
            <a:ext cx="792697" cy="596938"/>
          </a:xfrm>
          <a:prstGeom prst="rect">
            <a:avLst/>
          </a:prstGeom>
          <a:noFill/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5" hasCustomPrompt="1"/>
          </p:nvPr>
        </p:nvSpPr>
        <p:spPr>
          <a:xfrm>
            <a:off x="6298514" y="3279231"/>
            <a:ext cx="792297" cy="596938"/>
          </a:xfrm>
          <a:prstGeom prst="rect">
            <a:avLst/>
          </a:prstGeom>
          <a:noFill/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title" idx="6" hasCustomPrompt="1"/>
          </p:nvPr>
        </p:nvSpPr>
        <p:spPr>
          <a:xfrm>
            <a:off x="953343" y="4740064"/>
            <a:ext cx="792697" cy="596938"/>
          </a:xfrm>
          <a:prstGeom prst="rect">
            <a:avLst/>
          </a:prstGeom>
          <a:noFill/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7" hasCustomPrompt="1"/>
          </p:nvPr>
        </p:nvSpPr>
        <p:spPr>
          <a:xfrm>
            <a:off x="6298514" y="4740070"/>
            <a:ext cx="792297" cy="597738"/>
          </a:xfrm>
          <a:prstGeom prst="rect">
            <a:avLst/>
          </a:prstGeom>
          <a:noFill/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1"/>
          </p:nvPr>
        </p:nvSpPr>
        <p:spPr>
          <a:xfrm>
            <a:off x="953344" y="2351778"/>
            <a:ext cx="4938557" cy="596938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3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8"/>
          </p:nvPr>
        </p:nvSpPr>
        <p:spPr>
          <a:xfrm>
            <a:off x="953344" y="3812633"/>
            <a:ext cx="4938557" cy="596938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3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9"/>
          </p:nvPr>
        </p:nvSpPr>
        <p:spPr>
          <a:xfrm>
            <a:off x="953344" y="5273488"/>
            <a:ext cx="4938557" cy="596938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3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13"/>
          </p:nvPr>
        </p:nvSpPr>
        <p:spPr>
          <a:xfrm>
            <a:off x="6298513" y="2351778"/>
            <a:ext cx="4938557" cy="597738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3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14"/>
          </p:nvPr>
        </p:nvSpPr>
        <p:spPr>
          <a:xfrm>
            <a:off x="6298513" y="3811833"/>
            <a:ext cx="4938557" cy="597738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3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15"/>
          </p:nvPr>
        </p:nvSpPr>
        <p:spPr>
          <a:xfrm>
            <a:off x="6298513" y="5272687"/>
            <a:ext cx="4938557" cy="597738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3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"/>
          <p:cNvSpPr txBox="1">
            <a:spLocks noGrp="1"/>
          </p:cNvSpPr>
          <p:nvPr>
            <p:ph type="title"/>
          </p:nvPr>
        </p:nvSpPr>
        <p:spPr>
          <a:xfrm>
            <a:off x="959876" y="593504"/>
            <a:ext cx="10270663" cy="76377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4"/>
          <p:cNvSpPr/>
          <p:nvPr/>
        </p:nvSpPr>
        <p:spPr>
          <a:xfrm rot="10800000">
            <a:off x="9748169" y="-841916"/>
            <a:ext cx="3297173" cy="2955810"/>
          </a:xfrm>
          <a:custGeom>
            <a:avLst/>
            <a:gdLst/>
            <a:ahLst/>
            <a:cxnLst/>
            <a:rect l="l" t="t" r="r" b="b"/>
            <a:pathLst>
              <a:path w="21945" h="19665" extrusionOk="0">
                <a:moveTo>
                  <a:pt x="9272" y="1"/>
                </a:moveTo>
                <a:cubicBezTo>
                  <a:pt x="7085" y="1"/>
                  <a:pt x="4953" y="1214"/>
                  <a:pt x="3395" y="2660"/>
                </a:cubicBezTo>
                <a:cubicBezTo>
                  <a:pt x="723" y="5136"/>
                  <a:pt x="0" y="9185"/>
                  <a:pt x="830" y="12616"/>
                </a:cubicBezTo>
                <a:cubicBezTo>
                  <a:pt x="1081" y="13652"/>
                  <a:pt x="1494" y="14649"/>
                  <a:pt x="2059" y="15552"/>
                </a:cubicBezTo>
                <a:cubicBezTo>
                  <a:pt x="2452" y="16178"/>
                  <a:pt x="2910" y="16730"/>
                  <a:pt x="3426" y="17212"/>
                </a:cubicBezTo>
                <a:cubicBezTo>
                  <a:pt x="4663" y="18367"/>
                  <a:pt x="6240" y="19106"/>
                  <a:pt x="7900" y="19411"/>
                </a:cubicBezTo>
                <a:cubicBezTo>
                  <a:pt x="8755" y="19568"/>
                  <a:pt x="9609" y="19665"/>
                  <a:pt x="10459" y="19665"/>
                </a:cubicBezTo>
                <a:cubicBezTo>
                  <a:pt x="11298" y="19665"/>
                  <a:pt x="12135" y="19570"/>
                  <a:pt x="12966" y="19346"/>
                </a:cubicBezTo>
                <a:cubicBezTo>
                  <a:pt x="14757" y="18862"/>
                  <a:pt x="16474" y="18073"/>
                  <a:pt x="17976" y="16980"/>
                </a:cubicBezTo>
                <a:cubicBezTo>
                  <a:pt x="19776" y="15671"/>
                  <a:pt x="21112" y="14222"/>
                  <a:pt x="21562" y="11988"/>
                </a:cubicBezTo>
                <a:cubicBezTo>
                  <a:pt x="21944" y="10081"/>
                  <a:pt x="21461" y="8128"/>
                  <a:pt x="19924" y="6861"/>
                </a:cubicBezTo>
                <a:cubicBezTo>
                  <a:pt x="18963" y="6067"/>
                  <a:pt x="17745" y="5718"/>
                  <a:pt x="16561" y="5415"/>
                </a:cubicBezTo>
                <a:cubicBezTo>
                  <a:pt x="15584" y="5165"/>
                  <a:pt x="14316" y="5000"/>
                  <a:pt x="13657" y="4155"/>
                </a:cubicBezTo>
                <a:cubicBezTo>
                  <a:pt x="12824" y="3087"/>
                  <a:pt x="12975" y="1552"/>
                  <a:pt x="11836" y="719"/>
                </a:cubicBezTo>
                <a:cubicBezTo>
                  <a:pt x="11280" y="311"/>
                  <a:pt x="10595" y="113"/>
                  <a:pt x="9911" y="36"/>
                </a:cubicBezTo>
                <a:cubicBezTo>
                  <a:pt x="9698" y="12"/>
                  <a:pt x="9485" y="1"/>
                  <a:pt x="9272" y="1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7"/>
          <p:cNvSpPr txBox="1">
            <a:spLocks noGrp="1"/>
          </p:cNvSpPr>
          <p:nvPr>
            <p:ph type="title"/>
          </p:nvPr>
        </p:nvSpPr>
        <p:spPr>
          <a:xfrm>
            <a:off x="959876" y="593504"/>
            <a:ext cx="10270663" cy="76377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17"/>
          <p:cNvSpPr/>
          <p:nvPr/>
        </p:nvSpPr>
        <p:spPr>
          <a:xfrm flipH="1">
            <a:off x="9372241" y="-101618"/>
            <a:ext cx="2970561" cy="1331204"/>
          </a:xfrm>
          <a:custGeom>
            <a:avLst/>
            <a:gdLst/>
            <a:ahLst/>
            <a:cxnLst/>
            <a:rect l="l" t="t" r="r" b="b"/>
            <a:pathLst>
              <a:path w="15001" h="6720" extrusionOk="0">
                <a:moveTo>
                  <a:pt x="12643" y="0"/>
                </a:moveTo>
                <a:cubicBezTo>
                  <a:pt x="9437" y="0"/>
                  <a:pt x="6237" y="212"/>
                  <a:pt x="3034" y="212"/>
                </a:cubicBezTo>
                <a:cubicBezTo>
                  <a:pt x="2023" y="212"/>
                  <a:pt x="1012" y="191"/>
                  <a:pt x="0" y="135"/>
                </a:cubicBezTo>
                <a:lnTo>
                  <a:pt x="0" y="135"/>
                </a:lnTo>
                <a:cubicBezTo>
                  <a:pt x="24" y="1388"/>
                  <a:pt x="264" y="2540"/>
                  <a:pt x="286" y="3791"/>
                </a:cubicBezTo>
                <a:cubicBezTo>
                  <a:pt x="953" y="4862"/>
                  <a:pt x="1863" y="5814"/>
                  <a:pt x="3012" y="6332"/>
                </a:cubicBezTo>
                <a:cubicBezTo>
                  <a:pt x="3568" y="6583"/>
                  <a:pt x="4185" y="6719"/>
                  <a:pt x="4795" y="6719"/>
                </a:cubicBezTo>
                <a:cubicBezTo>
                  <a:pt x="5445" y="6719"/>
                  <a:pt x="6089" y="6564"/>
                  <a:pt x="6645" y="6226"/>
                </a:cubicBezTo>
                <a:cubicBezTo>
                  <a:pt x="7578" y="5660"/>
                  <a:pt x="8198" y="4643"/>
                  <a:pt x="9189" y="4184"/>
                </a:cubicBezTo>
                <a:cubicBezTo>
                  <a:pt x="10248" y="3694"/>
                  <a:pt x="11505" y="3941"/>
                  <a:pt x="12628" y="3626"/>
                </a:cubicBezTo>
                <a:cubicBezTo>
                  <a:pt x="13379" y="3415"/>
                  <a:pt x="14062" y="2939"/>
                  <a:pt x="14472" y="2278"/>
                </a:cubicBezTo>
                <a:cubicBezTo>
                  <a:pt x="14883" y="1615"/>
                  <a:pt x="15001" y="766"/>
                  <a:pt x="14737" y="34"/>
                </a:cubicBezTo>
                <a:cubicBezTo>
                  <a:pt x="14039" y="10"/>
                  <a:pt x="13341" y="0"/>
                  <a:pt x="12643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5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8"/>
          <p:cNvGrpSpPr/>
          <p:nvPr/>
        </p:nvGrpSpPr>
        <p:grpSpPr>
          <a:xfrm rot="5400000" flipH="1">
            <a:off x="8344238" y="-1721013"/>
            <a:ext cx="2125149" cy="5567186"/>
            <a:chOff x="8076377" y="1877348"/>
            <a:chExt cx="541765" cy="1419806"/>
          </a:xfrm>
        </p:grpSpPr>
        <p:sp>
          <p:nvSpPr>
            <p:cNvPr id="396" name="Google Shape;396;p18"/>
            <p:cNvSpPr/>
            <p:nvPr/>
          </p:nvSpPr>
          <p:spPr>
            <a:xfrm>
              <a:off x="8600705" y="2503146"/>
              <a:ext cx="17436" cy="168116"/>
            </a:xfrm>
            <a:custGeom>
              <a:avLst/>
              <a:gdLst/>
              <a:ahLst/>
              <a:cxnLst/>
              <a:rect l="l" t="t" r="r" b="b"/>
              <a:pathLst>
                <a:path w="17436" h="168116" extrusionOk="0">
                  <a:moveTo>
                    <a:pt x="0" y="84058"/>
                  </a:moveTo>
                  <a:cubicBezTo>
                    <a:pt x="0" y="113943"/>
                    <a:pt x="6201" y="142335"/>
                    <a:pt x="17437" y="168117"/>
                  </a:cubicBezTo>
                  <a:lnTo>
                    <a:pt x="17437" y="152498"/>
                  </a:lnTo>
                  <a:cubicBezTo>
                    <a:pt x="9744" y="131099"/>
                    <a:pt x="5688" y="108022"/>
                    <a:pt x="5688" y="84058"/>
                  </a:cubicBezTo>
                  <a:cubicBezTo>
                    <a:pt x="5688" y="60095"/>
                    <a:pt x="9744" y="37017"/>
                    <a:pt x="17437" y="15618"/>
                  </a:cubicBezTo>
                  <a:lnTo>
                    <a:pt x="17437" y="0"/>
                  </a:lnTo>
                  <a:cubicBezTo>
                    <a:pt x="6247" y="25782"/>
                    <a:pt x="0" y="54174"/>
                    <a:pt x="0" y="840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8569840" y="2442165"/>
              <a:ext cx="48301" cy="290078"/>
            </a:xfrm>
            <a:custGeom>
              <a:avLst/>
              <a:gdLst/>
              <a:ahLst/>
              <a:cxnLst/>
              <a:rect l="l" t="t" r="r" b="b"/>
              <a:pathLst>
                <a:path w="48301" h="290078" extrusionOk="0">
                  <a:moveTo>
                    <a:pt x="0" y="145039"/>
                  </a:moveTo>
                  <a:cubicBezTo>
                    <a:pt x="0" y="199353"/>
                    <a:pt x="17857" y="249564"/>
                    <a:pt x="48302" y="290078"/>
                  </a:cubicBezTo>
                  <a:lnTo>
                    <a:pt x="48302" y="280334"/>
                  </a:lnTo>
                  <a:cubicBezTo>
                    <a:pt x="21400" y="241965"/>
                    <a:pt x="5641" y="195390"/>
                    <a:pt x="5641" y="145039"/>
                  </a:cubicBezTo>
                  <a:cubicBezTo>
                    <a:pt x="5641" y="94688"/>
                    <a:pt x="21353" y="48113"/>
                    <a:pt x="48302" y="9744"/>
                  </a:cubicBezTo>
                  <a:lnTo>
                    <a:pt x="48302" y="0"/>
                  </a:lnTo>
                  <a:cubicBezTo>
                    <a:pt x="17857" y="40514"/>
                    <a:pt x="0" y="90725"/>
                    <a:pt x="0" y="145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8538929" y="2394938"/>
              <a:ext cx="79166" cy="384439"/>
            </a:xfrm>
            <a:custGeom>
              <a:avLst/>
              <a:gdLst/>
              <a:ahLst/>
              <a:cxnLst/>
              <a:rect l="l" t="t" r="r" b="b"/>
              <a:pathLst>
                <a:path w="79166" h="384439" extrusionOk="0">
                  <a:moveTo>
                    <a:pt x="0" y="192266"/>
                  </a:moveTo>
                  <a:cubicBezTo>
                    <a:pt x="0" y="267140"/>
                    <a:pt x="30212" y="335114"/>
                    <a:pt x="79167" y="384440"/>
                  </a:cubicBezTo>
                  <a:lnTo>
                    <a:pt x="79167" y="376281"/>
                  </a:lnTo>
                  <a:cubicBezTo>
                    <a:pt x="33569" y="328214"/>
                    <a:pt x="5641" y="263411"/>
                    <a:pt x="5641" y="192220"/>
                  </a:cubicBezTo>
                  <a:cubicBezTo>
                    <a:pt x="5641" y="121076"/>
                    <a:pt x="33569" y="56272"/>
                    <a:pt x="79167" y="8159"/>
                  </a:cubicBezTo>
                  <a:lnTo>
                    <a:pt x="79167" y="0"/>
                  </a:lnTo>
                  <a:cubicBezTo>
                    <a:pt x="30212" y="49419"/>
                    <a:pt x="0" y="117392"/>
                    <a:pt x="0" y="1922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8508204" y="2353165"/>
              <a:ext cx="109938" cy="468078"/>
            </a:xfrm>
            <a:custGeom>
              <a:avLst/>
              <a:gdLst/>
              <a:ahLst/>
              <a:cxnLst/>
              <a:rect l="l" t="t" r="r" b="b"/>
              <a:pathLst>
                <a:path w="109938" h="468078" extrusionOk="0">
                  <a:moveTo>
                    <a:pt x="0" y="234039"/>
                  </a:moveTo>
                  <a:cubicBezTo>
                    <a:pt x="0" y="328028"/>
                    <a:pt x="42894" y="412179"/>
                    <a:pt x="109938" y="468078"/>
                  </a:cubicBezTo>
                  <a:lnTo>
                    <a:pt x="109938" y="460386"/>
                  </a:lnTo>
                  <a:cubicBezTo>
                    <a:pt x="46157" y="405885"/>
                    <a:pt x="5642" y="324531"/>
                    <a:pt x="5642" y="234039"/>
                  </a:cubicBezTo>
                  <a:cubicBezTo>
                    <a:pt x="5642" y="143547"/>
                    <a:pt x="46157" y="62193"/>
                    <a:pt x="109938" y="7693"/>
                  </a:cubicBezTo>
                  <a:lnTo>
                    <a:pt x="109938" y="0"/>
                  </a:lnTo>
                  <a:cubicBezTo>
                    <a:pt x="42847" y="55899"/>
                    <a:pt x="0" y="140050"/>
                    <a:pt x="0" y="234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8477293" y="2314470"/>
              <a:ext cx="140849" cy="545469"/>
            </a:xfrm>
            <a:custGeom>
              <a:avLst/>
              <a:gdLst/>
              <a:ahLst/>
              <a:cxnLst/>
              <a:rect l="l" t="t" r="r" b="b"/>
              <a:pathLst>
                <a:path w="140849" h="545469" extrusionOk="0">
                  <a:moveTo>
                    <a:pt x="0" y="272735"/>
                  </a:moveTo>
                  <a:cubicBezTo>
                    <a:pt x="0" y="385046"/>
                    <a:pt x="55669" y="484722"/>
                    <a:pt x="140849" y="545470"/>
                  </a:cubicBezTo>
                  <a:lnTo>
                    <a:pt x="140849" y="538570"/>
                  </a:lnTo>
                  <a:cubicBezTo>
                    <a:pt x="58932" y="478615"/>
                    <a:pt x="5688" y="381782"/>
                    <a:pt x="5688" y="272735"/>
                  </a:cubicBezTo>
                  <a:cubicBezTo>
                    <a:pt x="5688" y="163688"/>
                    <a:pt x="58979" y="66855"/>
                    <a:pt x="140849" y="6900"/>
                  </a:cubicBezTo>
                  <a:lnTo>
                    <a:pt x="140849" y="0"/>
                  </a:lnTo>
                  <a:cubicBezTo>
                    <a:pt x="55669" y="60748"/>
                    <a:pt x="0" y="160424"/>
                    <a:pt x="0" y="27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8446428" y="2277266"/>
              <a:ext cx="171714" cy="619877"/>
            </a:xfrm>
            <a:custGeom>
              <a:avLst/>
              <a:gdLst/>
              <a:ahLst/>
              <a:cxnLst/>
              <a:rect l="l" t="t" r="r" b="b"/>
              <a:pathLst>
                <a:path w="171714" h="619877" extrusionOk="0">
                  <a:moveTo>
                    <a:pt x="0" y="309939"/>
                  </a:moveTo>
                  <a:cubicBezTo>
                    <a:pt x="0" y="440339"/>
                    <a:pt x="68676" y="555167"/>
                    <a:pt x="171714" y="619877"/>
                  </a:cubicBezTo>
                  <a:lnTo>
                    <a:pt x="171714" y="613304"/>
                  </a:lnTo>
                  <a:cubicBezTo>
                    <a:pt x="71940" y="549059"/>
                    <a:pt x="5642" y="437075"/>
                    <a:pt x="5642" y="309939"/>
                  </a:cubicBezTo>
                  <a:cubicBezTo>
                    <a:pt x="5642" y="182802"/>
                    <a:pt x="71940" y="70818"/>
                    <a:pt x="171714" y="6574"/>
                  </a:cubicBezTo>
                  <a:lnTo>
                    <a:pt x="171714" y="0"/>
                  </a:lnTo>
                  <a:cubicBezTo>
                    <a:pt x="68676" y="64710"/>
                    <a:pt x="0" y="179492"/>
                    <a:pt x="0" y="309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8415656" y="2241274"/>
              <a:ext cx="202485" cy="691860"/>
            </a:xfrm>
            <a:custGeom>
              <a:avLst/>
              <a:gdLst/>
              <a:ahLst/>
              <a:cxnLst/>
              <a:rect l="l" t="t" r="r" b="b"/>
              <a:pathLst>
                <a:path w="202485" h="691860" extrusionOk="0">
                  <a:moveTo>
                    <a:pt x="0" y="345930"/>
                  </a:moveTo>
                  <a:cubicBezTo>
                    <a:pt x="0" y="494233"/>
                    <a:pt x="81778" y="623747"/>
                    <a:pt x="202486" y="691861"/>
                  </a:cubicBezTo>
                  <a:lnTo>
                    <a:pt x="202486" y="685287"/>
                  </a:lnTo>
                  <a:cubicBezTo>
                    <a:pt x="84948" y="617733"/>
                    <a:pt x="5642" y="490830"/>
                    <a:pt x="5642" y="345930"/>
                  </a:cubicBezTo>
                  <a:cubicBezTo>
                    <a:pt x="5642" y="201031"/>
                    <a:pt x="84948" y="74128"/>
                    <a:pt x="202486" y="6574"/>
                  </a:cubicBezTo>
                  <a:lnTo>
                    <a:pt x="202486" y="0"/>
                  </a:lnTo>
                  <a:cubicBezTo>
                    <a:pt x="81778" y="68114"/>
                    <a:pt x="0" y="197628"/>
                    <a:pt x="0" y="3459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8384745" y="2206355"/>
              <a:ext cx="233396" cy="761699"/>
            </a:xfrm>
            <a:custGeom>
              <a:avLst/>
              <a:gdLst/>
              <a:ahLst/>
              <a:cxnLst/>
              <a:rect l="l" t="t" r="r" b="b"/>
              <a:pathLst>
                <a:path w="233396" h="761699" extrusionOk="0">
                  <a:moveTo>
                    <a:pt x="0" y="380850"/>
                  </a:moveTo>
                  <a:cubicBezTo>
                    <a:pt x="0" y="546682"/>
                    <a:pt x="94925" y="690789"/>
                    <a:pt x="233397" y="761699"/>
                  </a:cubicBezTo>
                  <a:lnTo>
                    <a:pt x="233397" y="755266"/>
                  </a:lnTo>
                  <a:cubicBezTo>
                    <a:pt x="98236" y="684914"/>
                    <a:pt x="5688" y="543512"/>
                    <a:pt x="5688" y="380850"/>
                  </a:cubicBezTo>
                  <a:cubicBezTo>
                    <a:pt x="5688" y="218188"/>
                    <a:pt x="98236" y="76785"/>
                    <a:pt x="233397" y="6434"/>
                  </a:cubicBezTo>
                  <a:lnTo>
                    <a:pt x="233397" y="0"/>
                  </a:lnTo>
                  <a:cubicBezTo>
                    <a:pt x="94925" y="70911"/>
                    <a:pt x="0" y="215018"/>
                    <a:pt x="0" y="3808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8353974" y="2171948"/>
              <a:ext cx="264121" cy="830512"/>
            </a:xfrm>
            <a:custGeom>
              <a:avLst/>
              <a:gdLst/>
              <a:ahLst/>
              <a:cxnLst/>
              <a:rect l="l" t="t" r="r" b="b"/>
              <a:pathLst>
                <a:path w="264121" h="830512" extrusionOk="0">
                  <a:moveTo>
                    <a:pt x="0" y="415256"/>
                  </a:moveTo>
                  <a:cubicBezTo>
                    <a:pt x="0" y="598618"/>
                    <a:pt x="108260" y="757224"/>
                    <a:pt x="264122" y="830513"/>
                  </a:cubicBezTo>
                  <a:lnTo>
                    <a:pt x="264122" y="824312"/>
                  </a:lnTo>
                  <a:cubicBezTo>
                    <a:pt x="111384" y="751443"/>
                    <a:pt x="5641" y="595494"/>
                    <a:pt x="5641" y="415256"/>
                  </a:cubicBezTo>
                  <a:cubicBezTo>
                    <a:pt x="5641" y="235065"/>
                    <a:pt x="111430" y="79070"/>
                    <a:pt x="264122" y="6201"/>
                  </a:cubicBezTo>
                  <a:lnTo>
                    <a:pt x="264122" y="0"/>
                  </a:lnTo>
                  <a:cubicBezTo>
                    <a:pt x="108260" y="73289"/>
                    <a:pt x="0" y="231895"/>
                    <a:pt x="0" y="415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8323109" y="2138241"/>
              <a:ext cx="295033" cy="897927"/>
            </a:xfrm>
            <a:custGeom>
              <a:avLst/>
              <a:gdLst/>
              <a:ahLst/>
              <a:cxnLst/>
              <a:rect l="l" t="t" r="r" b="b"/>
              <a:pathLst>
                <a:path w="295033" h="897927" extrusionOk="0">
                  <a:moveTo>
                    <a:pt x="0" y="448964"/>
                  </a:moveTo>
                  <a:cubicBezTo>
                    <a:pt x="0" y="649762"/>
                    <a:pt x="121594" y="822727"/>
                    <a:pt x="295033" y="897927"/>
                  </a:cubicBezTo>
                  <a:lnTo>
                    <a:pt x="295033" y="891820"/>
                  </a:lnTo>
                  <a:cubicBezTo>
                    <a:pt x="124765" y="816806"/>
                    <a:pt x="5642" y="646452"/>
                    <a:pt x="5642" y="448964"/>
                  </a:cubicBezTo>
                  <a:cubicBezTo>
                    <a:pt x="5642" y="251476"/>
                    <a:pt x="124765" y="81121"/>
                    <a:pt x="295033" y="6107"/>
                  </a:cubicBezTo>
                  <a:lnTo>
                    <a:pt x="295033" y="0"/>
                  </a:lnTo>
                  <a:cubicBezTo>
                    <a:pt x="121594" y="75200"/>
                    <a:pt x="0" y="248166"/>
                    <a:pt x="0" y="4489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292244" y="2104767"/>
              <a:ext cx="325897" cy="964875"/>
            </a:xfrm>
            <a:custGeom>
              <a:avLst/>
              <a:gdLst/>
              <a:ahLst/>
              <a:cxnLst/>
              <a:rect l="l" t="t" r="r" b="b"/>
              <a:pathLst>
                <a:path w="325897" h="964875" extrusionOk="0">
                  <a:moveTo>
                    <a:pt x="0" y="482438"/>
                  </a:moveTo>
                  <a:cubicBezTo>
                    <a:pt x="0" y="700532"/>
                    <a:pt x="135068" y="887717"/>
                    <a:pt x="325898" y="964875"/>
                  </a:cubicBezTo>
                  <a:lnTo>
                    <a:pt x="325898" y="958768"/>
                  </a:lnTo>
                  <a:cubicBezTo>
                    <a:pt x="138239" y="881983"/>
                    <a:pt x="5642" y="697455"/>
                    <a:pt x="5642" y="482438"/>
                  </a:cubicBezTo>
                  <a:cubicBezTo>
                    <a:pt x="5642" y="267373"/>
                    <a:pt x="138239" y="82893"/>
                    <a:pt x="325898" y="6107"/>
                  </a:cubicBezTo>
                  <a:lnTo>
                    <a:pt x="325898" y="0"/>
                  </a:lnTo>
                  <a:cubicBezTo>
                    <a:pt x="135068" y="77158"/>
                    <a:pt x="0" y="264343"/>
                    <a:pt x="0" y="482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8261473" y="2071526"/>
              <a:ext cx="356669" cy="1031264"/>
            </a:xfrm>
            <a:custGeom>
              <a:avLst/>
              <a:gdLst/>
              <a:ahLst/>
              <a:cxnLst/>
              <a:rect l="l" t="t" r="r" b="b"/>
              <a:pathLst>
                <a:path w="356669" h="1031264" extrusionOk="0">
                  <a:moveTo>
                    <a:pt x="0" y="515679"/>
                  </a:moveTo>
                  <a:cubicBezTo>
                    <a:pt x="0" y="751210"/>
                    <a:pt x="148403" y="952521"/>
                    <a:pt x="356669" y="1031264"/>
                  </a:cubicBezTo>
                  <a:lnTo>
                    <a:pt x="356669" y="1025250"/>
                  </a:lnTo>
                  <a:cubicBezTo>
                    <a:pt x="151573" y="946880"/>
                    <a:pt x="5642" y="747993"/>
                    <a:pt x="5642" y="515632"/>
                  </a:cubicBezTo>
                  <a:cubicBezTo>
                    <a:pt x="5642" y="283271"/>
                    <a:pt x="151573" y="84431"/>
                    <a:pt x="356669" y="6014"/>
                  </a:cubicBezTo>
                  <a:lnTo>
                    <a:pt x="356669" y="0"/>
                  </a:lnTo>
                  <a:cubicBezTo>
                    <a:pt x="148403" y="78837"/>
                    <a:pt x="0" y="280148"/>
                    <a:pt x="0" y="5156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8230561" y="2038798"/>
              <a:ext cx="387580" cy="1096813"/>
            </a:xfrm>
            <a:custGeom>
              <a:avLst/>
              <a:gdLst/>
              <a:ahLst/>
              <a:cxnLst/>
              <a:rect l="l" t="t" r="r" b="b"/>
              <a:pathLst>
                <a:path w="387580" h="1096813" extrusionOk="0">
                  <a:moveTo>
                    <a:pt x="0" y="548407"/>
                  </a:moveTo>
                  <a:cubicBezTo>
                    <a:pt x="0" y="801095"/>
                    <a:pt x="162017" y="1016718"/>
                    <a:pt x="387581" y="1096814"/>
                  </a:cubicBezTo>
                  <a:lnTo>
                    <a:pt x="387581" y="1090800"/>
                  </a:lnTo>
                  <a:cubicBezTo>
                    <a:pt x="165187" y="1010937"/>
                    <a:pt x="5688" y="797924"/>
                    <a:pt x="5688" y="548407"/>
                  </a:cubicBezTo>
                  <a:cubicBezTo>
                    <a:pt x="5688" y="298890"/>
                    <a:pt x="165187" y="85876"/>
                    <a:pt x="387581" y="6014"/>
                  </a:cubicBezTo>
                  <a:lnTo>
                    <a:pt x="387581" y="0"/>
                  </a:lnTo>
                  <a:cubicBezTo>
                    <a:pt x="162017" y="80095"/>
                    <a:pt x="0" y="295719"/>
                    <a:pt x="0" y="5484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8199696" y="2006116"/>
              <a:ext cx="418445" cy="1162176"/>
            </a:xfrm>
            <a:custGeom>
              <a:avLst/>
              <a:gdLst/>
              <a:ahLst/>
              <a:cxnLst/>
              <a:rect l="l" t="t" r="r" b="b"/>
              <a:pathLst>
                <a:path w="418445" h="1162176" extrusionOk="0">
                  <a:moveTo>
                    <a:pt x="0" y="581088"/>
                  </a:moveTo>
                  <a:cubicBezTo>
                    <a:pt x="0" y="850979"/>
                    <a:pt x="175584" y="1080730"/>
                    <a:pt x="418446" y="1162177"/>
                  </a:cubicBezTo>
                  <a:lnTo>
                    <a:pt x="418446" y="1156303"/>
                  </a:lnTo>
                  <a:cubicBezTo>
                    <a:pt x="178755" y="1075088"/>
                    <a:pt x="5642" y="847949"/>
                    <a:pt x="5642" y="581088"/>
                  </a:cubicBezTo>
                  <a:cubicBezTo>
                    <a:pt x="5642" y="314228"/>
                    <a:pt x="178708" y="87089"/>
                    <a:pt x="418446" y="5874"/>
                  </a:cubicBezTo>
                  <a:lnTo>
                    <a:pt x="418446" y="0"/>
                  </a:lnTo>
                  <a:cubicBezTo>
                    <a:pt x="175584" y="81448"/>
                    <a:pt x="0" y="311198"/>
                    <a:pt x="0" y="5810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8168925" y="1973761"/>
              <a:ext cx="449217" cy="1226887"/>
            </a:xfrm>
            <a:custGeom>
              <a:avLst/>
              <a:gdLst/>
              <a:ahLst/>
              <a:cxnLst/>
              <a:rect l="l" t="t" r="r" b="b"/>
              <a:pathLst>
                <a:path w="449217" h="1226887" extrusionOk="0">
                  <a:moveTo>
                    <a:pt x="0" y="613444"/>
                  </a:moveTo>
                  <a:cubicBezTo>
                    <a:pt x="0" y="900631"/>
                    <a:pt x="189012" y="1144414"/>
                    <a:pt x="449217" y="1226887"/>
                  </a:cubicBezTo>
                  <a:lnTo>
                    <a:pt x="449217" y="1220873"/>
                  </a:lnTo>
                  <a:cubicBezTo>
                    <a:pt x="192182" y="1138633"/>
                    <a:pt x="5642" y="897368"/>
                    <a:pt x="5642" y="613444"/>
                  </a:cubicBezTo>
                  <a:cubicBezTo>
                    <a:pt x="5642" y="329520"/>
                    <a:pt x="192182" y="88254"/>
                    <a:pt x="449217" y="6014"/>
                  </a:cubicBezTo>
                  <a:lnTo>
                    <a:pt x="449217" y="0"/>
                  </a:lnTo>
                  <a:cubicBezTo>
                    <a:pt x="189012" y="82473"/>
                    <a:pt x="0" y="326256"/>
                    <a:pt x="0" y="61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138061" y="1941545"/>
              <a:ext cx="480081" cy="1291317"/>
            </a:xfrm>
            <a:custGeom>
              <a:avLst/>
              <a:gdLst/>
              <a:ahLst/>
              <a:cxnLst/>
              <a:rect l="l" t="t" r="r" b="b"/>
              <a:pathLst>
                <a:path w="480081" h="1291317" extrusionOk="0">
                  <a:moveTo>
                    <a:pt x="0" y="645659"/>
                  </a:moveTo>
                  <a:cubicBezTo>
                    <a:pt x="0" y="949957"/>
                    <a:pt x="202625" y="1207866"/>
                    <a:pt x="480081" y="1291318"/>
                  </a:cubicBezTo>
                  <a:lnTo>
                    <a:pt x="480081" y="1285444"/>
                  </a:lnTo>
                  <a:cubicBezTo>
                    <a:pt x="205889" y="1202085"/>
                    <a:pt x="5641" y="946786"/>
                    <a:pt x="5641" y="645659"/>
                  </a:cubicBezTo>
                  <a:cubicBezTo>
                    <a:pt x="5641" y="344532"/>
                    <a:pt x="205889" y="89233"/>
                    <a:pt x="480081" y="5874"/>
                  </a:cubicBezTo>
                  <a:lnTo>
                    <a:pt x="480081" y="0"/>
                  </a:lnTo>
                  <a:cubicBezTo>
                    <a:pt x="202579" y="83452"/>
                    <a:pt x="0" y="341362"/>
                    <a:pt x="0" y="6456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8107289" y="1909284"/>
              <a:ext cx="510852" cy="1355841"/>
            </a:xfrm>
            <a:custGeom>
              <a:avLst/>
              <a:gdLst/>
              <a:ahLst/>
              <a:cxnLst/>
              <a:rect l="l" t="t" r="r" b="b"/>
              <a:pathLst>
                <a:path w="510852" h="1355841" extrusionOk="0">
                  <a:moveTo>
                    <a:pt x="0" y="677921"/>
                  </a:moveTo>
                  <a:cubicBezTo>
                    <a:pt x="0" y="999422"/>
                    <a:pt x="216193" y="1271318"/>
                    <a:pt x="510853" y="1355842"/>
                  </a:cubicBezTo>
                  <a:lnTo>
                    <a:pt x="510853" y="1349968"/>
                  </a:lnTo>
                  <a:cubicBezTo>
                    <a:pt x="219316" y="1265583"/>
                    <a:pt x="5641" y="996252"/>
                    <a:pt x="5641" y="677921"/>
                  </a:cubicBezTo>
                  <a:cubicBezTo>
                    <a:pt x="5641" y="359590"/>
                    <a:pt x="219316" y="90259"/>
                    <a:pt x="510853" y="5874"/>
                  </a:cubicBezTo>
                  <a:lnTo>
                    <a:pt x="510853" y="0"/>
                  </a:lnTo>
                  <a:cubicBezTo>
                    <a:pt x="216146" y="84525"/>
                    <a:pt x="0" y="356420"/>
                    <a:pt x="0" y="6779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8076377" y="1877348"/>
              <a:ext cx="541764" cy="1419806"/>
            </a:xfrm>
            <a:custGeom>
              <a:avLst/>
              <a:gdLst/>
              <a:ahLst/>
              <a:cxnLst/>
              <a:rect l="l" t="t" r="r" b="b"/>
              <a:pathLst>
                <a:path w="541764" h="1419806" extrusionOk="0">
                  <a:moveTo>
                    <a:pt x="0" y="709857"/>
                  </a:moveTo>
                  <a:cubicBezTo>
                    <a:pt x="0" y="1048514"/>
                    <a:pt x="229854" y="1334396"/>
                    <a:pt x="541765" y="1419807"/>
                  </a:cubicBezTo>
                  <a:lnTo>
                    <a:pt x="541765" y="1413932"/>
                  </a:lnTo>
                  <a:cubicBezTo>
                    <a:pt x="233071" y="1328662"/>
                    <a:pt x="5688" y="1045390"/>
                    <a:pt x="5688" y="709903"/>
                  </a:cubicBezTo>
                  <a:cubicBezTo>
                    <a:pt x="5688" y="374369"/>
                    <a:pt x="233071" y="91145"/>
                    <a:pt x="541765" y="5874"/>
                  </a:cubicBezTo>
                  <a:lnTo>
                    <a:pt x="541765" y="0"/>
                  </a:lnTo>
                  <a:cubicBezTo>
                    <a:pt x="229901" y="85317"/>
                    <a:pt x="0" y="371199"/>
                    <a:pt x="0" y="7098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4" name="Google Shape;414;p18"/>
          <p:cNvSpPr/>
          <p:nvPr/>
        </p:nvSpPr>
        <p:spPr>
          <a:xfrm>
            <a:off x="11006772" y="817009"/>
            <a:ext cx="893196" cy="746551"/>
          </a:xfrm>
          <a:custGeom>
            <a:avLst/>
            <a:gdLst/>
            <a:ahLst/>
            <a:cxnLst/>
            <a:rect l="l" t="t" r="r" b="b"/>
            <a:pathLst>
              <a:path w="5265" h="4399" extrusionOk="0">
                <a:moveTo>
                  <a:pt x="2590" y="1"/>
                </a:moveTo>
                <a:cubicBezTo>
                  <a:pt x="1821" y="1"/>
                  <a:pt x="1108" y="495"/>
                  <a:pt x="905" y="1594"/>
                </a:cubicBezTo>
                <a:cubicBezTo>
                  <a:pt x="534" y="2270"/>
                  <a:pt x="1" y="3122"/>
                  <a:pt x="570" y="3847"/>
                </a:cubicBezTo>
                <a:cubicBezTo>
                  <a:pt x="970" y="4231"/>
                  <a:pt x="1489" y="4399"/>
                  <a:pt x="2025" y="4399"/>
                </a:cubicBezTo>
                <a:cubicBezTo>
                  <a:pt x="3575" y="4399"/>
                  <a:pt x="5265" y="2996"/>
                  <a:pt x="4612" y="1370"/>
                </a:cubicBezTo>
                <a:cubicBezTo>
                  <a:pt x="4185" y="495"/>
                  <a:pt x="3360" y="1"/>
                  <a:pt x="2590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8"/>
          <p:cNvSpPr txBox="1">
            <a:spLocks noGrp="1"/>
          </p:cNvSpPr>
          <p:nvPr>
            <p:ph type="title"/>
          </p:nvPr>
        </p:nvSpPr>
        <p:spPr>
          <a:xfrm>
            <a:off x="959876" y="593504"/>
            <a:ext cx="10270663" cy="76377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7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0"/>
          <p:cNvSpPr txBox="1">
            <a:spLocks noGrp="1"/>
          </p:cNvSpPr>
          <p:nvPr>
            <p:ph type="title"/>
          </p:nvPr>
        </p:nvSpPr>
        <p:spPr>
          <a:xfrm>
            <a:off x="959876" y="593504"/>
            <a:ext cx="10270663" cy="76377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44" name="Google Shape;444;p20"/>
          <p:cNvGrpSpPr/>
          <p:nvPr/>
        </p:nvGrpSpPr>
        <p:grpSpPr>
          <a:xfrm>
            <a:off x="11173381" y="304898"/>
            <a:ext cx="1715799" cy="4498229"/>
            <a:chOff x="8076377" y="1877348"/>
            <a:chExt cx="541765" cy="1419806"/>
          </a:xfrm>
        </p:grpSpPr>
        <p:sp>
          <p:nvSpPr>
            <p:cNvPr id="445" name="Google Shape;445;p20"/>
            <p:cNvSpPr/>
            <p:nvPr/>
          </p:nvSpPr>
          <p:spPr>
            <a:xfrm>
              <a:off x="8600705" y="2503146"/>
              <a:ext cx="17436" cy="168116"/>
            </a:xfrm>
            <a:custGeom>
              <a:avLst/>
              <a:gdLst/>
              <a:ahLst/>
              <a:cxnLst/>
              <a:rect l="l" t="t" r="r" b="b"/>
              <a:pathLst>
                <a:path w="17436" h="168116" extrusionOk="0">
                  <a:moveTo>
                    <a:pt x="0" y="84058"/>
                  </a:moveTo>
                  <a:cubicBezTo>
                    <a:pt x="0" y="113943"/>
                    <a:pt x="6201" y="142335"/>
                    <a:pt x="17437" y="168117"/>
                  </a:cubicBezTo>
                  <a:lnTo>
                    <a:pt x="17437" y="152498"/>
                  </a:lnTo>
                  <a:cubicBezTo>
                    <a:pt x="9744" y="131099"/>
                    <a:pt x="5688" y="108022"/>
                    <a:pt x="5688" y="84058"/>
                  </a:cubicBezTo>
                  <a:cubicBezTo>
                    <a:pt x="5688" y="60095"/>
                    <a:pt x="9744" y="37017"/>
                    <a:pt x="17437" y="15618"/>
                  </a:cubicBezTo>
                  <a:lnTo>
                    <a:pt x="17437" y="0"/>
                  </a:lnTo>
                  <a:cubicBezTo>
                    <a:pt x="6247" y="25782"/>
                    <a:pt x="0" y="54174"/>
                    <a:pt x="0" y="840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8569840" y="2442165"/>
              <a:ext cx="48301" cy="290078"/>
            </a:xfrm>
            <a:custGeom>
              <a:avLst/>
              <a:gdLst/>
              <a:ahLst/>
              <a:cxnLst/>
              <a:rect l="l" t="t" r="r" b="b"/>
              <a:pathLst>
                <a:path w="48301" h="290078" extrusionOk="0">
                  <a:moveTo>
                    <a:pt x="0" y="145039"/>
                  </a:moveTo>
                  <a:cubicBezTo>
                    <a:pt x="0" y="199353"/>
                    <a:pt x="17857" y="249564"/>
                    <a:pt x="48302" y="290078"/>
                  </a:cubicBezTo>
                  <a:lnTo>
                    <a:pt x="48302" y="280334"/>
                  </a:lnTo>
                  <a:cubicBezTo>
                    <a:pt x="21400" y="241965"/>
                    <a:pt x="5641" y="195390"/>
                    <a:pt x="5641" y="145039"/>
                  </a:cubicBezTo>
                  <a:cubicBezTo>
                    <a:pt x="5641" y="94688"/>
                    <a:pt x="21353" y="48113"/>
                    <a:pt x="48302" y="9744"/>
                  </a:cubicBezTo>
                  <a:lnTo>
                    <a:pt x="48302" y="0"/>
                  </a:lnTo>
                  <a:cubicBezTo>
                    <a:pt x="17857" y="40514"/>
                    <a:pt x="0" y="90725"/>
                    <a:pt x="0" y="145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8538929" y="2394938"/>
              <a:ext cx="79166" cy="384439"/>
            </a:xfrm>
            <a:custGeom>
              <a:avLst/>
              <a:gdLst/>
              <a:ahLst/>
              <a:cxnLst/>
              <a:rect l="l" t="t" r="r" b="b"/>
              <a:pathLst>
                <a:path w="79166" h="384439" extrusionOk="0">
                  <a:moveTo>
                    <a:pt x="0" y="192266"/>
                  </a:moveTo>
                  <a:cubicBezTo>
                    <a:pt x="0" y="267140"/>
                    <a:pt x="30212" y="335114"/>
                    <a:pt x="79167" y="384440"/>
                  </a:cubicBezTo>
                  <a:lnTo>
                    <a:pt x="79167" y="376281"/>
                  </a:lnTo>
                  <a:cubicBezTo>
                    <a:pt x="33569" y="328214"/>
                    <a:pt x="5641" y="263411"/>
                    <a:pt x="5641" y="192220"/>
                  </a:cubicBezTo>
                  <a:cubicBezTo>
                    <a:pt x="5641" y="121076"/>
                    <a:pt x="33569" y="56272"/>
                    <a:pt x="79167" y="8159"/>
                  </a:cubicBezTo>
                  <a:lnTo>
                    <a:pt x="79167" y="0"/>
                  </a:lnTo>
                  <a:cubicBezTo>
                    <a:pt x="30212" y="49419"/>
                    <a:pt x="0" y="117392"/>
                    <a:pt x="0" y="1922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8508204" y="2353165"/>
              <a:ext cx="109938" cy="468078"/>
            </a:xfrm>
            <a:custGeom>
              <a:avLst/>
              <a:gdLst/>
              <a:ahLst/>
              <a:cxnLst/>
              <a:rect l="l" t="t" r="r" b="b"/>
              <a:pathLst>
                <a:path w="109938" h="468078" extrusionOk="0">
                  <a:moveTo>
                    <a:pt x="0" y="234039"/>
                  </a:moveTo>
                  <a:cubicBezTo>
                    <a:pt x="0" y="328028"/>
                    <a:pt x="42894" y="412179"/>
                    <a:pt x="109938" y="468078"/>
                  </a:cubicBezTo>
                  <a:lnTo>
                    <a:pt x="109938" y="460386"/>
                  </a:lnTo>
                  <a:cubicBezTo>
                    <a:pt x="46157" y="405885"/>
                    <a:pt x="5642" y="324531"/>
                    <a:pt x="5642" y="234039"/>
                  </a:cubicBezTo>
                  <a:cubicBezTo>
                    <a:pt x="5642" y="143547"/>
                    <a:pt x="46157" y="62193"/>
                    <a:pt x="109938" y="7693"/>
                  </a:cubicBezTo>
                  <a:lnTo>
                    <a:pt x="109938" y="0"/>
                  </a:lnTo>
                  <a:cubicBezTo>
                    <a:pt x="42847" y="55899"/>
                    <a:pt x="0" y="140050"/>
                    <a:pt x="0" y="234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8477293" y="2314470"/>
              <a:ext cx="140849" cy="545469"/>
            </a:xfrm>
            <a:custGeom>
              <a:avLst/>
              <a:gdLst/>
              <a:ahLst/>
              <a:cxnLst/>
              <a:rect l="l" t="t" r="r" b="b"/>
              <a:pathLst>
                <a:path w="140849" h="545469" extrusionOk="0">
                  <a:moveTo>
                    <a:pt x="0" y="272735"/>
                  </a:moveTo>
                  <a:cubicBezTo>
                    <a:pt x="0" y="385046"/>
                    <a:pt x="55669" y="484722"/>
                    <a:pt x="140849" y="545470"/>
                  </a:cubicBezTo>
                  <a:lnTo>
                    <a:pt x="140849" y="538570"/>
                  </a:lnTo>
                  <a:cubicBezTo>
                    <a:pt x="58932" y="478615"/>
                    <a:pt x="5688" y="381782"/>
                    <a:pt x="5688" y="272735"/>
                  </a:cubicBezTo>
                  <a:cubicBezTo>
                    <a:pt x="5688" y="163688"/>
                    <a:pt x="58979" y="66855"/>
                    <a:pt x="140849" y="6900"/>
                  </a:cubicBezTo>
                  <a:lnTo>
                    <a:pt x="140849" y="0"/>
                  </a:lnTo>
                  <a:cubicBezTo>
                    <a:pt x="55669" y="60748"/>
                    <a:pt x="0" y="160424"/>
                    <a:pt x="0" y="27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8446428" y="2277266"/>
              <a:ext cx="171714" cy="619877"/>
            </a:xfrm>
            <a:custGeom>
              <a:avLst/>
              <a:gdLst/>
              <a:ahLst/>
              <a:cxnLst/>
              <a:rect l="l" t="t" r="r" b="b"/>
              <a:pathLst>
                <a:path w="171714" h="619877" extrusionOk="0">
                  <a:moveTo>
                    <a:pt x="0" y="309939"/>
                  </a:moveTo>
                  <a:cubicBezTo>
                    <a:pt x="0" y="440339"/>
                    <a:pt x="68676" y="555167"/>
                    <a:pt x="171714" y="619877"/>
                  </a:cubicBezTo>
                  <a:lnTo>
                    <a:pt x="171714" y="613304"/>
                  </a:lnTo>
                  <a:cubicBezTo>
                    <a:pt x="71940" y="549059"/>
                    <a:pt x="5642" y="437075"/>
                    <a:pt x="5642" y="309939"/>
                  </a:cubicBezTo>
                  <a:cubicBezTo>
                    <a:pt x="5642" y="182802"/>
                    <a:pt x="71940" y="70818"/>
                    <a:pt x="171714" y="6574"/>
                  </a:cubicBezTo>
                  <a:lnTo>
                    <a:pt x="171714" y="0"/>
                  </a:lnTo>
                  <a:cubicBezTo>
                    <a:pt x="68676" y="64710"/>
                    <a:pt x="0" y="179492"/>
                    <a:pt x="0" y="309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8415656" y="2241274"/>
              <a:ext cx="202485" cy="691860"/>
            </a:xfrm>
            <a:custGeom>
              <a:avLst/>
              <a:gdLst/>
              <a:ahLst/>
              <a:cxnLst/>
              <a:rect l="l" t="t" r="r" b="b"/>
              <a:pathLst>
                <a:path w="202485" h="691860" extrusionOk="0">
                  <a:moveTo>
                    <a:pt x="0" y="345930"/>
                  </a:moveTo>
                  <a:cubicBezTo>
                    <a:pt x="0" y="494233"/>
                    <a:pt x="81778" y="623747"/>
                    <a:pt x="202486" y="691861"/>
                  </a:cubicBezTo>
                  <a:lnTo>
                    <a:pt x="202486" y="685287"/>
                  </a:lnTo>
                  <a:cubicBezTo>
                    <a:pt x="84948" y="617733"/>
                    <a:pt x="5642" y="490830"/>
                    <a:pt x="5642" y="345930"/>
                  </a:cubicBezTo>
                  <a:cubicBezTo>
                    <a:pt x="5642" y="201031"/>
                    <a:pt x="84948" y="74128"/>
                    <a:pt x="202486" y="6574"/>
                  </a:cubicBezTo>
                  <a:lnTo>
                    <a:pt x="202486" y="0"/>
                  </a:lnTo>
                  <a:cubicBezTo>
                    <a:pt x="81778" y="68114"/>
                    <a:pt x="0" y="197628"/>
                    <a:pt x="0" y="3459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8384745" y="2206355"/>
              <a:ext cx="233396" cy="761699"/>
            </a:xfrm>
            <a:custGeom>
              <a:avLst/>
              <a:gdLst/>
              <a:ahLst/>
              <a:cxnLst/>
              <a:rect l="l" t="t" r="r" b="b"/>
              <a:pathLst>
                <a:path w="233396" h="761699" extrusionOk="0">
                  <a:moveTo>
                    <a:pt x="0" y="380850"/>
                  </a:moveTo>
                  <a:cubicBezTo>
                    <a:pt x="0" y="546682"/>
                    <a:pt x="94925" y="690789"/>
                    <a:pt x="233397" y="761699"/>
                  </a:cubicBezTo>
                  <a:lnTo>
                    <a:pt x="233397" y="755266"/>
                  </a:lnTo>
                  <a:cubicBezTo>
                    <a:pt x="98236" y="684914"/>
                    <a:pt x="5688" y="543512"/>
                    <a:pt x="5688" y="380850"/>
                  </a:cubicBezTo>
                  <a:cubicBezTo>
                    <a:pt x="5688" y="218188"/>
                    <a:pt x="98236" y="76785"/>
                    <a:pt x="233397" y="6434"/>
                  </a:cubicBezTo>
                  <a:lnTo>
                    <a:pt x="233397" y="0"/>
                  </a:lnTo>
                  <a:cubicBezTo>
                    <a:pt x="94925" y="70911"/>
                    <a:pt x="0" y="215018"/>
                    <a:pt x="0" y="3808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8353974" y="2171948"/>
              <a:ext cx="264121" cy="830512"/>
            </a:xfrm>
            <a:custGeom>
              <a:avLst/>
              <a:gdLst/>
              <a:ahLst/>
              <a:cxnLst/>
              <a:rect l="l" t="t" r="r" b="b"/>
              <a:pathLst>
                <a:path w="264121" h="830512" extrusionOk="0">
                  <a:moveTo>
                    <a:pt x="0" y="415256"/>
                  </a:moveTo>
                  <a:cubicBezTo>
                    <a:pt x="0" y="598618"/>
                    <a:pt x="108260" y="757224"/>
                    <a:pt x="264122" y="830513"/>
                  </a:cubicBezTo>
                  <a:lnTo>
                    <a:pt x="264122" y="824312"/>
                  </a:lnTo>
                  <a:cubicBezTo>
                    <a:pt x="111384" y="751443"/>
                    <a:pt x="5641" y="595494"/>
                    <a:pt x="5641" y="415256"/>
                  </a:cubicBezTo>
                  <a:cubicBezTo>
                    <a:pt x="5641" y="235065"/>
                    <a:pt x="111430" y="79070"/>
                    <a:pt x="264122" y="6201"/>
                  </a:cubicBezTo>
                  <a:lnTo>
                    <a:pt x="264122" y="0"/>
                  </a:lnTo>
                  <a:cubicBezTo>
                    <a:pt x="108260" y="73289"/>
                    <a:pt x="0" y="231895"/>
                    <a:pt x="0" y="415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8323109" y="2138241"/>
              <a:ext cx="295033" cy="897927"/>
            </a:xfrm>
            <a:custGeom>
              <a:avLst/>
              <a:gdLst/>
              <a:ahLst/>
              <a:cxnLst/>
              <a:rect l="l" t="t" r="r" b="b"/>
              <a:pathLst>
                <a:path w="295033" h="897927" extrusionOk="0">
                  <a:moveTo>
                    <a:pt x="0" y="448964"/>
                  </a:moveTo>
                  <a:cubicBezTo>
                    <a:pt x="0" y="649762"/>
                    <a:pt x="121594" y="822727"/>
                    <a:pt x="295033" y="897927"/>
                  </a:cubicBezTo>
                  <a:lnTo>
                    <a:pt x="295033" y="891820"/>
                  </a:lnTo>
                  <a:cubicBezTo>
                    <a:pt x="124765" y="816806"/>
                    <a:pt x="5642" y="646452"/>
                    <a:pt x="5642" y="448964"/>
                  </a:cubicBezTo>
                  <a:cubicBezTo>
                    <a:pt x="5642" y="251476"/>
                    <a:pt x="124765" y="81121"/>
                    <a:pt x="295033" y="6107"/>
                  </a:cubicBezTo>
                  <a:lnTo>
                    <a:pt x="295033" y="0"/>
                  </a:lnTo>
                  <a:cubicBezTo>
                    <a:pt x="121594" y="75200"/>
                    <a:pt x="0" y="248166"/>
                    <a:pt x="0" y="4489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8292244" y="2104767"/>
              <a:ext cx="325897" cy="964875"/>
            </a:xfrm>
            <a:custGeom>
              <a:avLst/>
              <a:gdLst/>
              <a:ahLst/>
              <a:cxnLst/>
              <a:rect l="l" t="t" r="r" b="b"/>
              <a:pathLst>
                <a:path w="325897" h="964875" extrusionOk="0">
                  <a:moveTo>
                    <a:pt x="0" y="482438"/>
                  </a:moveTo>
                  <a:cubicBezTo>
                    <a:pt x="0" y="700532"/>
                    <a:pt x="135068" y="887717"/>
                    <a:pt x="325898" y="964875"/>
                  </a:cubicBezTo>
                  <a:lnTo>
                    <a:pt x="325898" y="958768"/>
                  </a:lnTo>
                  <a:cubicBezTo>
                    <a:pt x="138239" y="881983"/>
                    <a:pt x="5642" y="697455"/>
                    <a:pt x="5642" y="482438"/>
                  </a:cubicBezTo>
                  <a:cubicBezTo>
                    <a:pt x="5642" y="267373"/>
                    <a:pt x="138239" y="82893"/>
                    <a:pt x="325898" y="6107"/>
                  </a:cubicBezTo>
                  <a:lnTo>
                    <a:pt x="325898" y="0"/>
                  </a:lnTo>
                  <a:cubicBezTo>
                    <a:pt x="135068" y="77158"/>
                    <a:pt x="0" y="264343"/>
                    <a:pt x="0" y="482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8261473" y="2071526"/>
              <a:ext cx="356669" cy="1031264"/>
            </a:xfrm>
            <a:custGeom>
              <a:avLst/>
              <a:gdLst/>
              <a:ahLst/>
              <a:cxnLst/>
              <a:rect l="l" t="t" r="r" b="b"/>
              <a:pathLst>
                <a:path w="356669" h="1031264" extrusionOk="0">
                  <a:moveTo>
                    <a:pt x="0" y="515679"/>
                  </a:moveTo>
                  <a:cubicBezTo>
                    <a:pt x="0" y="751210"/>
                    <a:pt x="148403" y="952521"/>
                    <a:pt x="356669" y="1031264"/>
                  </a:cubicBezTo>
                  <a:lnTo>
                    <a:pt x="356669" y="1025250"/>
                  </a:lnTo>
                  <a:cubicBezTo>
                    <a:pt x="151573" y="946880"/>
                    <a:pt x="5642" y="747993"/>
                    <a:pt x="5642" y="515632"/>
                  </a:cubicBezTo>
                  <a:cubicBezTo>
                    <a:pt x="5642" y="283271"/>
                    <a:pt x="151573" y="84431"/>
                    <a:pt x="356669" y="6014"/>
                  </a:cubicBezTo>
                  <a:lnTo>
                    <a:pt x="356669" y="0"/>
                  </a:lnTo>
                  <a:cubicBezTo>
                    <a:pt x="148403" y="78837"/>
                    <a:pt x="0" y="280148"/>
                    <a:pt x="0" y="5156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8230561" y="2038798"/>
              <a:ext cx="387580" cy="1096813"/>
            </a:xfrm>
            <a:custGeom>
              <a:avLst/>
              <a:gdLst/>
              <a:ahLst/>
              <a:cxnLst/>
              <a:rect l="l" t="t" r="r" b="b"/>
              <a:pathLst>
                <a:path w="387580" h="1096813" extrusionOk="0">
                  <a:moveTo>
                    <a:pt x="0" y="548407"/>
                  </a:moveTo>
                  <a:cubicBezTo>
                    <a:pt x="0" y="801095"/>
                    <a:pt x="162017" y="1016718"/>
                    <a:pt x="387581" y="1096814"/>
                  </a:cubicBezTo>
                  <a:lnTo>
                    <a:pt x="387581" y="1090800"/>
                  </a:lnTo>
                  <a:cubicBezTo>
                    <a:pt x="165187" y="1010937"/>
                    <a:pt x="5688" y="797924"/>
                    <a:pt x="5688" y="548407"/>
                  </a:cubicBezTo>
                  <a:cubicBezTo>
                    <a:pt x="5688" y="298890"/>
                    <a:pt x="165187" y="85876"/>
                    <a:pt x="387581" y="6014"/>
                  </a:cubicBezTo>
                  <a:lnTo>
                    <a:pt x="387581" y="0"/>
                  </a:lnTo>
                  <a:cubicBezTo>
                    <a:pt x="162017" y="80095"/>
                    <a:pt x="0" y="295719"/>
                    <a:pt x="0" y="5484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8199696" y="2006116"/>
              <a:ext cx="418445" cy="1162176"/>
            </a:xfrm>
            <a:custGeom>
              <a:avLst/>
              <a:gdLst/>
              <a:ahLst/>
              <a:cxnLst/>
              <a:rect l="l" t="t" r="r" b="b"/>
              <a:pathLst>
                <a:path w="418445" h="1162176" extrusionOk="0">
                  <a:moveTo>
                    <a:pt x="0" y="581088"/>
                  </a:moveTo>
                  <a:cubicBezTo>
                    <a:pt x="0" y="850979"/>
                    <a:pt x="175584" y="1080730"/>
                    <a:pt x="418446" y="1162177"/>
                  </a:cubicBezTo>
                  <a:lnTo>
                    <a:pt x="418446" y="1156303"/>
                  </a:lnTo>
                  <a:cubicBezTo>
                    <a:pt x="178755" y="1075088"/>
                    <a:pt x="5642" y="847949"/>
                    <a:pt x="5642" y="581088"/>
                  </a:cubicBezTo>
                  <a:cubicBezTo>
                    <a:pt x="5642" y="314228"/>
                    <a:pt x="178708" y="87089"/>
                    <a:pt x="418446" y="5874"/>
                  </a:cubicBezTo>
                  <a:lnTo>
                    <a:pt x="418446" y="0"/>
                  </a:lnTo>
                  <a:cubicBezTo>
                    <a:pt x="175584" y="81448"/>
                    <a:pt x="0" y="311198"/>
                    <a:pt x="0" y="5810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8168925" y="1973761"/>
              <a:ext cx="449217" cy="1226887"/>
            </a:xfrm>
            <a:custGeom>
              <a:avLst/>
              <a:gdLst/>
              <a:ahLst/>
              <a:cxnLst/>
              <a:rect l="l" t="t" r="r" b="b"/>
              <a:pathLst>
                <a:path w="449217" h="1226887" extrusionOk="0">
                  <a:moveTo>
                    <a:pt x="0" y="613444"/>
                  </a:moveTo>
                  <a:cubicBezTo>
                    <a:pt x="0" y="900631"/>
                    <a:pt x="189012" y="1144414"/>
                    <a:pt x="449217" y="1226887"/>
                  </a:cubicBezTo>
                  <a:lnTo>
                    <a:pt x="449217" y="1220873"/>
                  </a:lnTo>
                  <a:cubicBezTo>
                    <a:pt x="192182" y="1138633"/>
                    <a:pt x="5642" y="897368"/>
                    <a:pt x="5642" y="613444"/>
                  </a:cubicBezTo>
                  <a:cubicBezTo>
                    <a:pt x="5642" y="329520"/>
                    <a:pt x="192182" y="88254"/>
                    <a:pt x="449217" y="6014"/>
                  </a:cubicBezTo>
                  <a:lnTo>
                    <a:pt x="449217" y="0"/>
                  </a:lnTo>
                  <a:cubicBezTo>
                    <a:pt x="189012" y="82473"/>
                    <a:pt x="0" y="326256"/>
                    <a:pt x="0" y="61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8138061" y="1941545"/>
              <a:ext cx="480081" cy="1291317"/>
            </a:xfrm>
            <a:custGeom>
              <a:avLst/>
              <a:gdLst/>
              <a:ahLst/>
              <a:cxnLst/>
              <a:rect l="l" t="t" r="r" b="b"/>
              <a:pathLst>
                <a:path w="480081" h="1291317" extrusionOk="0">
                  <a:moveTo>
                    <a:pt x="0" y="645659"/>
                  </a:moveTo>
                  <a:cubicBezTo>
                    <a:pt x="0" y="949957"/>
                    <a:pt x="202625" y="1207866"/>
                    <a:pt x="480081" y="1291318"/>
                  </a:cubicBezTo>
                  <a:lnTo>
                    <a:pt x="480081" y="1285444"/>
                  </a:lnTo>
                  <a:cubicBezTo>
                    <a:pt x="205889" y="1202085"/>
                    <a:pt x="5641" y="946786"/>
                    <a:pt x="5641" y="645659"/>
                  </a:cubicBezTo>
                  <a:cubicBezTo>
                    <a:pt x="5641" y="344532"/>
                    <a:pt x="205889" y="89233"/>
                    <a:pt x="480081" y="5874"/>
                  </a:cubicBezTo>
                  <a:lnTo>
                    <a:pt x="480081" y="0"/>
                  </a:lnTo>
                  <a:cubicBezTo>
                    <a:pt x="202579" y="83452"/>
                    <a:pt x="0" y="341362"/>
                    <a:pt x="0" y="6456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8107289" y="1909284"/>
              <a:ext cx="510852" cy="1355841"/>
            </a:xfrm>
            <a:custGeom>
              <a:avLst/>
              <a:gdLst/>
              <a:ahLst/>
              <a:cxnLst/>
              <a:rect l="l" t="t" r="r" b="b"/>
              <a:pathLst>
                <a:path w="510852" h="1355841" extrusionOk="0">
                  <a:moveTo>
                    <a:pt x="0" y="677921"/>
                  </a:moveTo>
                  <a:cubicBezTo>
                    <a:pt x="0" y="999422"/>
                    <a:pt x="216193" y="1271318"/>
                    <a:pt x="510853" y="1355842"/>
                  </a:cubicBezTo>
                  <a:lnTo>
                    <a:pt x="510853" y="1349968"/>
                  </a:lnTo>
                  <a:cubicBezTo>
                    <a:pt x="219316" y="1265583"/>
                    <a:pt x="5641" y="996252"/>
                    <a:pt x="5641" y="677921"/>
                  </a:cubicBezTo>
                  <a:cubicBezTo>
                    <a:pt x="5641" y="359590"/>
                    <a:pt x="219316" y="90259"/>
                    <a:pt x="510853" y="5874"/>
                  </a:cubicBezTo>
                  <a:lnTo>
                    <a:pt x="510853" y="0"/>
                  </a:lnTo>
                  <a:cubicBezTo>
                    <a:pt x="216146" y="84525"/>
                    <a:pt x="0" y="356420"/>
                    <a:pt x="0" y="6779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8076377" y="1877348"/>
              <a:ext cx="541764" cy="1419806"/>
            </a:xfrm>
            <a:custGeom>
              <a:avLst/>
              <a:gdLst/>
              <a:ahLst/>
              <a:cxnLst/>
              <a:rect l="l" t="t" r="r" b="b"/>
              <a:pathLst>
                <a:path w="541764" h="1419806" extrusionOk="0">
                  <a:moveTo>
                    <a:pt x="0" y="709857"/>
                  </a:moveTo>
                  <a:cubicBezTo>
                    <a:pt x="0" y="1048514"/>
                    <a:pt x="229854" y="1334396"/>
                    <a:pt x="541765" y="1419807"/>
                  </a:cubicBezTo>
                  <a:lnTo>
                    <a:pt x="541765" y="1413932"/>
                  </a:lnTo>
                  <a:cubicBezTo>
                    <a:pt x="233071" y="1328662"/>
                    <a:pt x="5688" y="1045390"/>
                    <a:pt x="5688" y="709903"/>
                  </a:cubicBezTo>
                  <a:cubicBezTo>
                    <a:pt x="5688" y="374369"/>
                    <a:pt x="233071" y="91145"/>
                    <a:pt x="541765" y="5874"/>
                  </a:cubicBezTo>
                  <a:lnTo>
                    <a:pt x="541765" y="0"/>
                  </a:lnTo>
                  <a:cubicBezTo>
                    <a:pt x="229901" y="85317"/>
                    <a:pt x="0" y="371199"/>
                    <a:pt x="0" y="7098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3" name="Google Shape;463;p20"/>
          <p:cNvSpPr/>
          <p:nvPr/>
        </p:nvSpPr>
        <p:spPr>
          <a:xfrm>
            <a:off x="11230536" y="817202"/>
            <a:ext cx="692147" cy="563332"/>
          </a:xfrm>
          <a:custGeom>
            <a:avLst/>
            <a:gdLst/>
            <a:ahLst/>
            <a:cxnLst/>
            <a:rect l="l" t="t" r="r" b="b"/>
            <a:pathLst>
              <a:path w="8385" h="6822" extrusionOk="0">
                <a:moveTo>
                  <a:pt x="6100" y="5412"/>
                </a:moveTo>
                <a:cubicBezTo>
                  <a:pt x="8385" y="2725"/>
                  <a:pt x="1940" y="0"/>
                  <a:pt x="524" y="2496"/>
                </a:cubicBezTo>
                <a:cubicBezTo>
                  <a:pt x="1" y="3423"/>
                  <a:pt x="512" y="5528"/>
                  <a:pt x="1950" y="6257"/>
                </a:cubicBezTo>
                <a:cubicBezTo>
                  <a:pt x="3061" y="6821"/>
                  <a:pt x="4921" y="6297"/>
                  <a:pt x="6100" y="5412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3"/>
          <p:cNvSpPr txBox="1">
            <a:spLocks noGrp="1"/>
          </p:cNvSpPr>
          <p:nvPr>
            <p:ph type="title"/>
          </p:nvPr>
        </p:nvSpPr>
        <p:spPr>
          <a:xfrm>
            <a:off x="959876" y="593504"/>
            <a:ext cx="10270663" cy="76377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3"/>
          <p:cNvSpPr txBox="1">
            <a:spLocks noGrp="1"/>
          </p:cNvSpPr>
          <p:nvPr>
            <p:ph type="subTitle" idx="1"/>
          </p:nvPr>
        </p:nvSpPr>
        <p:spPr>
          <a:xfrm>
            <a:off x="1071564" y="3046739"/>
            <a:ext cx="3154389" cy="565731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3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19" name="Google Shape;519;p23"/>
          <p:cNvSpPr txBox="1">
            <a:spLocks noGrp="1"/>
          </p:cNvSpPr>
          <p:nvPr>
            <p:ph type="subTitle" idx="2"/>
          </p:nvPr>
        </p:nvSpPr>
        <p:spPr>
          <a:xfrm>
            <a:off x="1071562" y="3524083"/>
            <a:ext cx="3154389" cy="1936048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3"/>
          <p:cNvSpPr txBox="1">
            <a:spLocks noGrp="1"/>
          </p:cNvSpPr>
          <p:nvPr>
            <p:ph type="subTitle" idx="3"/>
          </p:nvPr>
        </p:nvSpPr>
        <p:spPr>
          <a:xfrm>
            <a:off x="4518028" y="3524083"/>
            <a:ext cx="3154389" cy="1936048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23"/>
          <p:cNvSpPr txBox="1">
            <a:spLocks noGrp="1"/>
          </p:cNvSpPr>
          <p:nvPr>
            <p:ph type="subTitle" idx="4"/>
          </p:nvPr>
        </p:nvSpPr>
        <p:spPr>
          <a:xfrm>
            <a:off x="7964462" y="3524083"/>
            <a:ext cx="3154389" cy="1936048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3"/>
          <p:cNvSpPr txBox="1">
            <a:spLocks noGrp="1"/>
          </p:cNvSpPr>
          <p:nvPr>
            <p:ph type="subTitle" idx="5"/>
          </p:nvPr>
        </p:nvSpPr>
        <p:spPr>
          <a:xfrm>
            <a:off x="4518026" y="3046739"/>
            <a:ext cx="3154389" cy="565731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3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3" name="Google Shape;523;p23"/>
          <p:cNvSpPr txBox="1">
            <a:spLocks noGrp="1"/>
          </p:cNvSpPr>
          <p:nvPr>
            <p:ph type="subTitle" idx="6"/>
          </p:nvPr>
        </p:nvSpPr>
        <p:spPr>
          <a:xfrm>
            <a:off x="7964457" y="3046739"/>
            <a:ext cx="3154389" cy="565731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3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524" name="Google Shape;524;p23"/>
          <p:cNvGrpSpPr/>
          <p:nvPr/>
        </p:nvGrpSpPr>
        <p:grpSpPr>
          <a:xfrm>
            <a:off x="9530059" y="5944866"/>
            <a:ext cx="2539177" cy="703652"/>
            <a:chOff x="6922214" y="2934067"/>
            <a:chExt cx="964126" cy="267094"/>
          </a:xfrm>
        </p:grpSpPr>
        <p:sp>
          <p:nvSpPr>
            <p:cNvPr id="525" name="Google Shape;525;p23"/>
            <p:cNvSpPr/>
            <p:nvPr/>
          </p:nvSpPr>
          <p:spPr>
            <a:xfrm>
              <a:off x="7851419" y="3050201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390"/>
                  </a:cubicBezTo>
                  <a:cubicBezTo>
                    <a:pt x="34875" y="7786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47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7851419" y="2934067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436"/>
                  </a:cubicBezTo>
                  <a:cubicBezTo>
                    <a:pt x="34875" y="7833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7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7851466" y="3166335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7793373" y="3108291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0" y="17436"/>
                  </a:moveTo>
                  <a:cubicBezTo>
                    <a:pt x="0" y="23450"/>
                    <a:pt x="3031" y="28765"/>
                    <a:pt x="7693" y="31889"/>
                  </a:cubicBezTo>
                  <a:cubicBezTo>
                    <a:pt x="10490" y="33754"/>
                    <a:pt x="13847" y="34873"/>
                    <a:pt x="17437" y="34873"/>
                  </a:cubicBezTo>
                  <a:cubicBezTo>
                    <a:pt x="27042" y="34873"/>
                    <a:pt x="34875" y="27087"/>
                    <a:pt x="34875" y="17436"/>
                  </a:cubicBezTo>
                  <a:cubicBezTo>
                    <a:pt x="34875" y="7832"/>
                    <a:pt x="27089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31" y="6107"/>
                    <a:pt x="0" y="1142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7793373" y="2992111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7693" y="31889"/>
                  </a:moveTo>
                  <a:cubicBezTo>
                    <a:pt x="10490" y="33754"/>
                    <a:pt x="13847" y="34873"/>
                    <a:pt x="17437" y="34873"/>
                  </a:cubicBezTo>
                  <a:cubicBezTo>
                    <a:pt x="27042" y="34873"/>
                    <a:pt x="34875" y="27087"/>
                    <a:pt x="34875" y="17436"/>
                  </a:cubicBezTo>
                  <a:cubicBezTo>
                    <a:pt x="34875" y="7833"/>
                    <a:pt x="27089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1"/>
                    <a:pt x="3031" y="28765"/>
                    <a:pt x="7693" y="31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7677188" y="2992111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6" y="27087"/>
                    <a:pt x="7833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7619141" y="3050201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7735280" y="3050201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7619141" y="2934067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7735280" y="2934067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7561048" y="3108291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31891" y="7693"/>
                  </a:moveTo>
                  <a:cubicBezTo>
                    <a:pt x="28767" y="3077"/>
                    <a:pt x="23452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0"/>
                    <a:pt x="3031" y="28765"/>
                    <a:pt x="7693" y="31889"/>
                  </a:cubicBezTo>
                  <a:cubicBezTo>
                    <a:pt x="10490" y="33754"/>
                    <a:pt x="13847" y="34873"/>
                    <a:pt x="17437" y="34873"/>
                  </a:cubicBezTo>
                  <a:cubicBezTo>
                    <a:pt x="23452" y="34873"/>
                    <a:pt x="28767" y="31842"/>
                    <a:pt x="31891" y="27180"/>
                  </a:cubicBezTo>
                  <a:cubicBezTo>
                    <a:pt x="33756" y="24383"/>
                    <a:pt x="34874" y="21026"/>
                    <a:pt x="34874" y="17436"/>
                  </a:cubicBezTo>
                  <a:cubicBezTo>
                    <a:pt x="34874" y="13800"/>
                    <a:pt x="33756" y="10443"/>
                    <a:pt x="31891" y="76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7619141" y="3166335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7735280" y="3166335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42" y="0"/>
                    <a:pt x="17437" y="0"/>
                  </a:cubicBezTo>
                  <a:cubicBezTo>
                    <a:pt x="7833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7677188" y="3108245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6" y="27087"/>
                    <a:pt x="7833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7561048" y="2992111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7693" y="31889"/>
                  </a:moveTo>
                  <a:cubicBezTo>
                    <a:pt x="10490" y="33754"/>
                    <a:pt x="13847" y="34873"/>
                    <a:pt x="17437" y="34873"/>
                  </a:cubicBezTo>
                  <a:cubicBezTo>
                    <a:pt x="23452" y="34873"/>
                    <a:pt x="28767" y="31843"/>
                    <a:pt x="31891" y="27180"/>
                  </a:cubicBezTo>
                  <a:cubicBezTo>
                    <a:pt x="33756" y="24383"/>
                    <a:pt x="34874" y="21026"/>
                    <a:pt x="34874" y="17436"/>
                  </a:cubicBezTo>
                  <a:cubicBezTo>
                    <a:pt x="34874" y="13847"/>
                    <a:pt x="33756" y="10490"/>
                    <a:pt x="31891" y="7693"/>
                  </a:cubicBezTo>
                  <a:cubicBezTo>
                    <a:pt x="28767" y="3077"/>
                    <a:pt x="23452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1"/>
                    <a:pt x="3077" y="28765"/>
                    <a:pt x="7693" y="31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7444910" y="2992111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87"/>
                    <a:pt x="7786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7386816" y="3050201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390"/>
                  </a:cubicBezTo>
                  <a:cubicBezTo>
                    <a:pt x="34875" y="7786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47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7503002" y="3050201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7386816" y="2934067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436"/>
                  </a:cubicBezTo>
                  <a:cubicBezTo>
                    <a:pt x="34875" y="7833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7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7503002" y="2934067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7328724" y="3108291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31891" y="7693"/>
                  </a:moveTo>
                  <a:cubicBezTo>
                    <a:pt x="28767" y="3077"/>
                    <a:pt x="23452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0"/>
                    <a:pt x="3031" y="28765"/>
                    <a:pt x="7693" y="31889"/>
                  </a:cubicBezTo>
                  <a:cubicBezTo>
                    <a:pt x="10490" y="33754"/>
                    <a:pt x="13847" y="34873"/>
                    <a:pt x="17437" y="34873"/>
                  </a:cubicBezTo>
                  <a:cubicBezTo>
                    <a:pt x="23452" y="34873"/>
                    <a:pt x="28767" y="31842"/>
                    <a:pt x="31891" y="27180"/>
                  </a:cubicBezTo>
                  <a:cubicBezTo>
                    <a:pt x="33756" y="24383"/>
                    <a:pt x="34874" y="21026"/>
                    <a:pt x="34874" y="17436"/>
                  </a:cubicBezTo>
                  <a:cubicBezTo>
                    <a:pt x="34874" y="13800"/>
                    <a:pt x="33802" y="10443"/>
                    <a:pt x="31891" y="76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386863" y="3166335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7503002" y="3166335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42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7444910" y="3108245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87"/>
                    <a:pt x="7786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7328770" y="2992111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7693" y="31889"/>
                  </a:moveTo>
                  <a:cubicBezTo>
                    <a:pt x="10490" y="33754"/>
                    <a:pt x="13847" y="34873"/>
                    <a:pt x="17437" y="34873"/>
                  </a:cubicBezTo>
                  <a:cubicBezTo>
                    <a:pt x="23452" y="34873"/>
                    <a:pt x="28767" y="31843"/>
                    <a:pt x="31891" y="27180"/>
                  </a:cubicBezTo>
                  <a:cubicBezTo>
                    <a:pt x="33756" y="24383"/>
                    <a:pt x="34875" y="21026"/>
                    <a:pt x="34875" y="17436"/>
                  </a:cubicBezTo>
                  <a:cubicBezTo>
                    <a:pt x="34875" y="13847"/>
                    <a:pt x="33756" y="10490"/>
                    <a:pt x="31891" y="7693"/>
                  </a:cubicBezTo>
                  <a:cubicBezTo>
                    <a:pt x="28767" y="3077"/>
                    <a:pt x="23452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1"/>
                    <a:pt x="3031" y="28765"/>
                    <a:pt x="7693" y="31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7212585" y="2992111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6" y="27087"/>
                    <a:pt x="7833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7154539" y="3050201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7270678" y="3050201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7154539" y="2934067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7270678" y="2934067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7096446" y="3108291"/>
              <a:ext cx="34828" cy="34872"/>
            </a:xfrm>
            <a:custGeom>
              <a:avLst/>
              <a:gdLst/>
              <a:ahLst/>
              <a:cxnLst/>
              <a:rect l="l" t="t" r="r" b="b"/>
              <a:pathLst>
                <a:path w="34828" h="34872" extrusionOk="0">
                  <a:moveTo>
                    <a:pt x="29746" y="5082"/>
                  </a:moveTo>
                  <a:cubicBezTo>
                    <a:pt x="26575" y="1912"/>
                    <a:pt x="22239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0"/>
                    <a:pt x="3031" y="28765"/>
                    <a:pt x="7693" y="31889"/>
                  </a:cubicBezTo>
                  <a:cubicBezTo>
                    <a:pt x="10490" y="33754"/>
                    <a:pt x="13847" y="34873"/>
                    <a:pt x="17437" y="34873"/>
                  </a:cubicBezTo>
                  <a:cubicBezTo>
                    <a:pt x="22239" y="34873"/>
                    <a:pt x="26575" y="32915"/>
                    <a:pt x="29746" y="29744"/>
                  </a:cubicBezTo>
                  <a:cubicBezTo>
                    <a:pt x="32916" y="26574"/>
                    <a:pt x="34828" y="22238"/>
                    <a:pt x="34828" y="17436"/>
                  </a:cubicBezTo>
                  <a:cubicBezTo>
                    <a:pt x="34874" y="12588"/>
                    <a:pt x="32916" y="8252"/>
                    <a:pt x="29746" y="50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7154539" y="3166335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7270678" y="3166335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42" y="0"/>
                    <a:pt x="17437" y="0"/>
                  </a:cubicBezTo>
                  <a:cubicBezTo>
                    <a:pt x="7833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7212585" y="3108245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6" y="27087"/>
                    <a:pt x="7833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7096446" y="2992204"/>
              <a:ext cx="34827" cy="34779"/>
            </a:xfrm>
            <a:custGeom>
              <a:avLst/>
              <a:gdLst/>
              <a:ahLst/>
              <a:cxnLst/>
              <a:rect l="l" t="t" r="r" b="b"/>
              <a:pathLst>
                <a:path w="34827" h="34779" extrusionOk="0">
                  <a:moveTo>
                    <a:pt x="7693" y="31796"/>
                  </a:moveTo>
                  <a:cubicBezTo>
                    <a:pt x="10490" y="33660"/>
                    <a:pt x="13847" y="34780"/>
                    <a:pt x="17437" y="34780"/>
                  </a:cubicBezTo>
                  <a:cubicBezTo>
                    <a:pt x="22239" y="34780"/>
                    <a:pt x="26575" y="32821"/>
                    <a:pt x="29746" y="29698"/>
                  </a:cubicBezTo>
                  <a:cubicBezTo>
                    <a:pt x="32916" y="26528"/>
                    <a:pt x="34828" y="22192"/>
                    <a:pt x="34828" y="17390"/>
                  </a:cubicBezTo>
                  <a:cubicBezTo>
                    <a:pt x="34828" y="12588"/>
                    <a:pt x="32870" y="8205"/>
                    <a:pt x="29746" y="5082"/>
                  </a:cubicBezTo>
                  <a:cubicBezTo>
                    <a:pt x="26575" y="1912"/>
                    <a:pt x="22239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357"/>
                    <a:pt x="3077" y="28672"/>
                    <a:pt x="7693" y="317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6980307" y="2992111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87"/>
                    <a:pt x="7786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6922214" y="3050201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390"/>
                  </a:cubicBezTo>
                  <a:cubicBezTo>
                    <a:pt x="34875" y="7786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7038353" y="3050201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46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6922214" y="2934067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436"/>
                  </a:cubicBezTo>
                  <a:cubicBezTo>
                    <a:pt x="34875" y="7833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7038353" y="2934067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6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6922214" y="3166335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5" y="27040"/>
                    <a:pt x="34875" y="17436"/>
                  </a:cubicBezTo>
                  <a:cubicBezTo>
                    <a:pt x="34875" y="7832"/>
                    <a:pt x="27089" y="0"/>
                    <a:pt x="17437" y="0"/>
                  </a:cubicBezTo>
                  <a:cubicBezTo>
                    <a:pt x="7833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7038399" y="3166335"/>
              <a:ext cx="34874" cy="34826"/>
            </a:xfrm>
            <a:custGeom>
              <a:avLst/>
              <a:gdLst/>
              <a:ahLst/>
              <a:cxnLst/>
              <a:rect l="l" t="t" r="r" b="b"/>
              <a:pathLst>
                <a:path w="34874" h="34826" extrusionOk="0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42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6980307" y="3108245"/>
              <a:ext cx="34874" cy="34872"/>
            </a:xfrm>
            <a:custGeom>
              <a:avLst/>
              <a:gdLst/>
              <a:ahLst/>
              <a:cxnLst/>
              <a:rect l="l" t="t" r="r" b="b"/>
              <a:pathLst>
                <a:path w="34874" h="34872" extrusionOk="0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87"/>
                    <a:pt x="7786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8" name="Google Shape;568;p23"/>
          <p:cNvGrpSpPr/>
          <p:nvPr/>
        </p:nvGrpSpPr>
        <p:grpSpPr>
          <a:xfrm flipH="1">
            <a:off x="8630582" y="6146083"/>
            <a:ext cx="1166841" cy="615736"/>
            <a:chOff x="3313700" y="1000146"/>
            <a:chExt cx="231742" cy="122252"/>
          </a:xfrm>
        </p:grpSpPr>
        <p:sp>
          <p:nvSpPr>
            <p:cNvPr id="569" name="Google Shape;569;p23"/>
            <p:cNvSpPr/>
            <p:nvPr/>
          </p:nvSpPr>
          <p:spPr>
            <a:xfrm>
              <a:off x="3313700" y="1000146"/>
              <a:ext cx="155046" cy="109594"/>
            </a:xfrm>
            <a:custGeom>
              <a:avLst/>
              <a:gdLst/>
              <a:ahLst/>
              <a:cxnLst/>
              <a:rect l="l" t="t" r="r" b="b"/>
              <a:pathLst>
                <a:path w="12461" h="8808" extrusionOk="0">
                  <a:moveTo>
                    <a:pt x="5018" y="0"/>
                  </a:moveTo>
                  <a:cubicBezTo>
                    <a:pt x="4258" y="0"/>
                    <a:pt x="3528" y="109"/>
                    <a:pt x="2871" y="327"/>
                  </a:cubicBezTo>
                  <a:cubicBezTo>
                    <a:pt x="1543" y="769"/>
                    <a:pt x="621" y="1623"/>
                    <a:pt x="312" y="2699"/>
                  </a:cubicBezTo>
                  <a:cubicBezTo>
                    <a:pt x="1" y="3776"/>
                    <a:pt x="327" y="4990"/>
                    <a:pt x="1218" y="6070"/>
                  </a:cubicBezTo>
                  <a:cubicBezTo>
                    <a:pt x="2109" y="7152"/>
                    <a:pt x="3492" y="8013"/>
                    <a:pt x="5061" y="8464"/>
                  </a:cubicBezTo>
                  <a:cubicBezTo>
                    <a:pt x="5855" y="8693"/>
                    <a:pt x="6665" y="8808"/>
                    <a:pt x="7443" y="8808"/>
                  </a:cubicBezTo>
                  <a:cubicBezTo>
                    <a:pt x="8203" y="8808"/>
                    <a:pt x="8932" y="8699"/>
                    <a:pt x="9589" y="8480"/>
                  </a:cubicBezTo>
                  <a:cubicBezTo>
                    <a:pt x="10918" y="8038"/>
                    <a:pt x="11840" y="7186"/>
                    <a:pt x="12150" y="6108"/>
                  </a:cubicBezTo>
                  <a:cubicBezTo>
                    <a:pt x="12460" y="5031"/>
                    <a:pt x="12134" y="3819"/>
                    <a:pt x="11243" y="2737"/>
                  </a:cubicBezTo>
                  <a:cubicBezTo>
                    <a:pt x="10352" y="1657"/>
                    <a:pt x="8969" y="795"/>
                    <a:pt x="7400" y="343"/>
                  </a:cubicBezTo>
                  <a:cubicBezTo>
                    <a:pt x="6606" y="114"/>
                    <a:pt x="5796" y="0"/>
                    <a:pt x="501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3482832" y="1065361"/>
              <a:ext cx="62611" cy="57036"/>
            </a:xfrm>
            <a:custGeom>
              <a:avLst/>
              <a:gdLst/>
              <a:ahLst/>
              <a:cxnLst/>
              <a:rect l="l" t="t" r="r" b="b"/>
              <a:pathLst>
                <a:path w="5032" h="4584" extrusionOk="0">
                  <a:moveTo>
                    <a:pt x="2516" y="1"/>
                  </a:moveTo>
                  <a:cubicBezTo>
                    <a:pt x="1930" y="1"/>
                    <a:pt x="1343" y="225"/>
                    <a:pt x="896" y="672"/>
                  </a:cubicBezTo>
                  <a:cubicBezTo>
                    <a:pt x="1" y="1567"/>
                    <a:pt x="1" y="3018"/>
                    <a:pt x="896" y="3913"/>
                  </a:cubicBezTo>
                  <a:cubicBezTo>
                    <a:pt x="1343" y="4360"/>
                    <a:pt x="1930" y="4584"/>
                    <a:pt x="2516" y="4584"/>
                  </a:cubicBezTo>
                  <a:cubicBezTo>
                    <a:pt x="3102" y="4584"/>
                    <a:pt x="3689" y="4360"/>
                    <a:pt x="4136" y="3913"/>
                  </a:cubicBezTo>
                  <a:cubicBezTo>
                    <a:pt x="5031" y="3018"/>
                    <a:pt x="5031" y="1567"/>
                    <a:pt x="4136" y="672"/>
                  </a:cubicBezTo>
                  <a:cubicBezTo>
                    <a:pt x="3689" y="225"/>
                    <a:pt x="3102" y="1"/>
                    <a:pt x="2516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5"/>
          <p:cNvSpPr txBox="1">
            <a:spLocks noGrp="1"/>
          </p:cNvSpPr>
          <p:nvPr>
            <p:ph type="title"/>
          </p:nvPr>
        </p:nvSpPr>
        <p:spPr>
          <a:xfrm>
            <a:off x="959876" y="593504"/>
            <a:ext cx="10270663" cy="76377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25"/>
          <p:cNvSpPr txBox="1">
            <a:spLocks noGrp="1"/>
          </p:cNvSpPr>
          <p:nvPr>
            <p:ph type="subTitle" idx="1"/>
          </p:nvPr>
        </p:nvSpPr>
        <p:spPr>
          <a:xfrm>
            <a:off x="1743157" y="1867332"/>
            <a:ext cx="3955485" cy="60334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3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13" name="Google Shape;613;p25"/>
          <p:cNvSpPr txBox="1">
            <a:spLocks noGrp="1"/>
          </p:cNvSpPr>
          <p:nvPr>
            <p:ph type="subTitle" idx="2"/>
          </p:nvPr>
        </p:nvSpPr>
        <p:spPr>
          <a:xfrm>
            <a:off x="1743157" y="2368879"/>
            <a:ext cx="3955485" cy="1370717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25"/>
          <p:cNvSpPr txBox="1">
            <a:spLocks noGrp="1"/>
          </p:cNvSpPr>
          <p:nvPr>
            <p:ph type="subTitle" idx="3"/>
          </p:nvPr>
        </p:nvSpPr>
        <p:spPr>
          <a:xfrm>
            <a:off x="7192667" y="2368879"/>
            <a:ext cx="3955485" cy="1370717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25"/>
          <p:cNvSpPr txBox="1">
            <a:spLocks noGrp="1"/>
          </p:cNvSpPr>
          <p:nvPr>
            <p:ph type="subTitle" idx="4"/>
          </p:nvPr>
        </p:nvSpPr>
        <p:spPr>
          <a:xfrm>
            <a:off x="1743157" y="4635153"/>
            <a:ext cx="3949886" cy="1370717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25"/>
          <p:cNvSpPr txBox="1">
            <a:spLocks noGrp="1"/>
          </p:cNvSpPr>
          <p:nvPr>
            <p:ph type="subTitle" idx="5"/>
          </p:nvPr>
        </p:nvSpPr>
        <p:spPr>
          <a:xfrm>
            <a:off x="7192667" y="4635153"/>
            <a:ext cx="3955485" cy="1370717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25"/>
          <p:cNvSpPr txBox="1">
            <a:spLocks noGrp="1"/>
          </p:cNvSpPr>
          <p:nvPr>
            <p:ph type="subTitle" idx="6"/>
          </p:nvPr>
        </p:nvSpPr>
        <p:spPr>
          <a:xfrm>
            <a:off x="1743157" y="4133425"/>
            <a:ext cx="3949886" cy="60334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3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18" name="Google Shape;618;p25"/>
          <p:cNvSpPr txBox="1">
            <a:spLocks noGrp="1"/>
          </p:cNvSpPr>
          <p:nvPr>
            <p:ph type="subTitle" idx="7"/>
          </p:nvPr>
        </p:nvSpPr>
        <p:spPr>
          <a:xfrm>
            <a:off x="7192649" y="1867332"/>
            <a:ext cx="3955485" cy="60334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3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19" name="Google Shape;619;p25"/>
          <p:cNvSpPr txBox="1">
            <a:spLocks noGrp="1"/>
          </p:cNvSpPr>
          <p:nvPr>
            <p:ph type="subTitle" idx="8"/>
          </p:nvPr>
        </p:nvSpPr>
        <p:spPr>
          <a:xfrm>
            <a:off x="7192649" y="4133425"/>
            <a:ext cx="3955485" cy="60334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3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620" name="Google Shape;620;p25"/>
          <p:cNvGrpSpPr/>
          <p:nvPr/>
        </p:nvGrpSpPr>
        <p:grpSpPr>
          <a:xfrm>
            <a:off x="9066288" y="4"/>
            <a:ext cx="3124121" cy="1646040"/>
            <a:chOff x="6800600" y="2"/>
            <a:chExt cx="2343396" cy="1234244"/>
          </a:xfrm>
        </p:grpSpPr>
        <p:sp>
          <p:nvSpPr>
            <p:cNvPr id="621" name="Google Shape;621;p25"/>
            <p:cNvSpPr/>
            <p:nvPr/>
          </p:nvSpPr>
          <p:spPr>
            <a:xfrm rot="10800000">
              <a:off x="6800600" y="2"/>
              <a:ext cx="2343396" cy="1234244"/>
            </a:xfrm>
            <a:custGeom>
              <a:avLst/>
              <a:gdLst/>
              <a:ahLst/>
              <a:cxnLst/>
              <a:rect l="l" t="t" r="r" b="b"/>
              <a:pathLst>
                <a:path w="28492" h="15006" extrusionOk="0">
                  <a:moveTo>
                    <a:pt x="0" y="0"/>
                  </a:moveTo>
                  <a:lnTo>
                    <a:pt x="0" y="14911"/>
                  </a:lnTo>
                  <a:lnTo>
                    <a:pt x="28491" y="15005"/>
                  </a:lnTo>
                  <a:cubicBezTo>
                    <a:pt x="28491" y="15005"/>
                    <a:pt x="27590" y="12277"/>
                    <a:pt x="21478" y="12277"/>
                  </a:cubicBezTo>
                  <a:cubicBezTo>
                    <a:pt x="20500" y="12277"/>
                    <a:pt x="19389" y="12347"/>
                    <a:pt x="18127" y="12509"/>
                  </a:cubicBezTo>
                  <a:cubicBezTo>
                    <a:pt x="16892" y="12668"/>
                    <a:pt x="15834" y="12743"/>
                    <a:pt x="14922" y="12743"/>
                  </a:cubicBezTo>
                  <a:cubicBezTo>
                    <a:pt x="9075" y="12743"/>
                    <a:pt x="9200" y="9652"/>
                    <a:pt x="6863" y="5638"/>
                  </a:cubicBezTo>
                  <a:cubicBezTo>
                    <a:pt x="4305" y="12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5"/>
            <p:cNvSpPr/>
            <p:nvPr/>
          </p:nvSpPr>
          <p:spPr>
            <a:xfrm>
              <a:off x="8156878" y="361048"/>
              <a:ext cx="686345" cy="743693"/>
            </a:xfrm>
            <a:custGeom>
              <a:avLst/>
              <a:gdLst/>
              <a:ahLst/>
              <a:cxnLst/>
              <a:rect l="l" t="t" r="r" b="b"/>
              <a:pathLst>
                <a:path w="13907" h="15069" extrusionOk="0">
                  <a:moveTo>
                    <a:pt x="7718" y="14985"/>
                  </a:moveTo>
                  <a:cubicBezTo>
                    <a:pt x="11431" y="14483"/>
                    <a:pt x="13907" y="11705"/>
                    <a:pt x="13602" y="7941"/>
                  </a:cubicBezTo>
                  <a:cubicBezTo>
                    <a:pt x="12988" y="330"/>
                    <a:pt x="972" y="0"/>
                    <a:pt x="303" y="8468"/>
                  </a:cubicBezTo>
                  <a:cubicBezTo>
                    <a:pt x="1" y="12317"/>
                    <a:pt x="3246" y="15069"/>
                    <a:pt x="6912" y="15028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26"/>
          <p:cNvGrpSpPr/>
          <p:nvPr/>
        </p:nvGrpSpPr>
        <p:grpSpPr>
          <a:xfrm rot="-5400000" flipH="1">
            <a:off x="9511401" y="-179603"/>
            <a:ext cx="2637164" cy="2852929"/>
            <a:chOff x="3572225" y="659365"/>
            <a:chExt cx="1939022" cy="2098426"/>
          </a:xfrm>
        </p:grpSpPr>
        <p:sp>
          <p:nvSpPr>
            <p:cNvPr id="625" name="Google Shape;625;p26"/>
            <p:cNvSpPr/>
            <p:nvPr/>
          </p:nvSpPr>
          <p:spPr>
            <a:xfrm>
              <a:off x="3572225" y="2696671"/>
              <a:ext cx="22658" cy="61073"/>
            </a:xfrm>
            <a:custGeom>
              <a:avLst/>
              <a:gdLst/>
              <a:ahLst/>
              <a:cxnLst/>
              <a:rect l="l" t="t" r="r" b="b"/>
              <a:pathLst>
                <a:path w="22658" h="61073" extrusionOk="0">
                  <a:moveTo>
                    <a:pt x="0" y="0"/>
                  </a:moveTo>
                  <a:lnTo>
                    <a:pt x="0" y="42705"/>
                  </a:lnTo>
                  <a:cubicBezTo>
                    <a:pt x="2331" y="48719"/>
                    <a:pt x="4010" y="54733"/>
                    <a:pt x="5315" y="61074"/>
                  </a:cubicBezTo>
                  <a:lnTo>
                    <a:pt x="22659" y="61074"/>
                  </a:lnTo>
                  <a:cubicBezTo>
                    <a:pt x="17670" y="39721"/>
                    <a:pt x="10024" y="1902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3572225" y="2552891"/>
              <a:ext cx="115766" cy="204807"/>
            </a:xfrm>
            <a:custGeom>
              <a:avLst/>
              <a:gdLst/>
              <a:ahLst/>
              <a:cxnLst/>
              <a:rect l="l" t="t" r="r" b="b"/>
              <a:pathLst>
                <a:path w="115766" h="204807" extrusionOk="0">
                  <a:moveTo>
                    <a:pt x="0" y="0"/>
                  </a:moveTo>
                  <a:lnTo>
                    <a:pt x="0" y="22332"/>
                  </a:lnTo>
                  <a:cubicBezTo>
                    <a:pt x="50353" y="70352"/>
                    <a:pt x="85741" y="133757"/>
                    <a:pt x="98748" y="204808"/>
                  </a:cubicBezTo>
                  <a:lnTo>
                    <a:pt x="115766" y="204808"/>
                  </a:lnTo>
                  <a:cubicBezTo>
                    <a:pt x="101453" y="123780"/>
                    <a:pt x="59725" y="5207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3572225" y="2440161"/>
              <a:ext cx="207847" cy="317584"/>
            </a:xfrm>
            <a:custGeom>
              <a:avLst/>
              <a:gdLst/>
              <a:ahLst/>
              <a:cxnLst/>
              <a:rect l="l" t="t" r="r" b="b"/>
              <a:pathLst>
                <a:path w="207847" h="317584" extrusionOk="0">
                  <a:moveTo>
                    <a:pt x="0" y="0"/>
                  </a:moveTo>
                  <a:lnTo>
                    <a:pt x="0" y="20001"/>
                  </a:lnTo>
                  <a:cubicBezTo>
                    <a:pt x="101406" y="85364"/>
                    <a:pt x="173160" y="192826"/>
                    <a:pt x="190830" y="317585"/>
                  </a:cubicBezTo>
                  <a:lnTo>
                    <a:pt x="207847" y="317585"/>
                  </a:lnTo>
                  <a:cubicBezTo>
                    <a:pt x="189524" y="183455"/>
                    <a:pt x="110777" y="680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3572225" y="2337081"/>
              <a:ext cx="299275" cy="420710"/>
            </a:xfrm>
            <a:custGeom>
              <a:avLst/>
              <a:gdLst/>
              <a:ahLst/>
              <a:cxnLst/>
              <a:rect l="l" t="t" r="r" b="b"/>
              <a:pathLst>
                <a:path w="299275" h="420710" extrusionOk="0">
                  <a:moveTo>
                    <a:pt x="0" y="0"/>
                  </a:moveTo>
                  <a:lnTo>
                    <a:pt x="0" y="18695"/>
                  </a:lnTo>
                  <a:cubicBezTo>
                    <a:pt x="152459" y="94735"/>
                    <a:pt x="261884" y="244203"/>
                    <a:pt x="282258" y="420711"/>
                  </a:cubicBezTo>
                  <a:lnTo>
                    <a:pt x="299276" y="420711"/>
                  </a:lnTo>
                  <a:cubicBezTo>
                    <a:pt x="278249" y="234832"/>
                    <a:pt x="161830" y="777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3572225" y="2237638"/>
              <a:ext cx="390704" cy="520061"/>
            </a:xfrm>
            <a:custGeom>
              <a:avLst/>
              <a:gdLst/>
              <a:ahLst/>
              <a:cxnLst/>
              <a:rect l="l" t="t" r="r" b="b"/>
              <a:pathLst>
                <a:path w="390704" h="520061" extrusionOk="0">
                  <a:moveTo>
                    <a:pt x="0" y="0"/>
                  </a:moveTo>
                  <a:lnTo>
                    <a:pt x="0" y="17996"/>
                  </a:lnTo>
                  <a:cubicBezTo>
                    <a:pt x="203511" y="101728"/>
                    <a:pt x="351634" y="292549"/>
                    <a:pt x="374013" y="520061"/>
                  </a:cubicBezTo>
                  <a:lnTo>
                    <a:pt x="390705" y="520061"/>
                  </a:lnTo>
                  <a:cubicBezTo>
                    <a:pt x="367999" y="283225"/>
                    <a:pt x="212510" y="84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3572225" y="2140898"/>
              <a:ext cx="481760" cy="616847"/>
            </a:xfrm>
            <a:custGeom>
              <a:avLst/>
              <a:gdLst/>
              <a:ahLst/>
              <a:cxnLst/>
              <a:rect l="l" t="t" r="r" b="b"/>
              <a:pathLst>
                <a:path w="481760" h="616847" extrusionOk="0">
                  <a:moveTo>
                    <a:pt x="0" y="0"/>
                  </a:moveTo>
                  <a:lnTo>
                    <a:pt x="0" y="17343"/>
                  </a:lnTo>
                  <a:cubicBezTo>
                    <a:pt x="254238" y="106436"/>
                    <a:pt x="441384" y="338611"/>
                    <a:pt x="465069" y="616847"/>
                  </a:cubicBezTo>
                  <a:lnTo>
                    <a:pt x="481760" y="616847"/>
                  </a:lnTo>
                  <a:cubicBezTo>
                    <a:pt x="458075" y="329286"/>
                    <a:pt x="263236" y="897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3572225" y="2045511"/>
              <a:ext cx="572862" cy="712234"/>
            </a:xfrm>
            <a:custGeom>
              <a:avLst/>
              <a:gdLst/>
              <a:ahLst/>
              <a:cxnLst/>
              <a:rect l="l" t="t" r="r" b="b"/>
              <a:pathLst>
                <a:path w="572862" h="712234" extrusionOk="0">
                  <a:moveTo>
                    <a:pt x="0" y="0"/>
                  </a:moveTo>
                  <a:lnTo>
                    <a:pt x="0" y="17017"/>
                  </a:lnTo>
                  <a:cubicBezTo>
                    <a:pt x="304591" y="110399"/>
                    <a:pt x="531787" y="383647"/>
                    <a:pt x="556498" y="712234"/>
                  </a:cubicBezTo>
                  <a:lnTo>
                    <a:pt x="572863" y="712234"/>
                  </a:lnTo>
                  <a:cubicBezTo>
                    <a:pt x="548152" y="374276"/>
                    <a:pt x="314289" y="9370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3572225" y="1950730"/>
              <a:ext cx="664244" cy="806968"/>
            </a:xfrm>
            <a:custGeom>
              <a:avLst/>
              <a:gdLst/>
              <a:ahLst/>
              <a:cxnLst/>
              <a:rect l="l" t="t" r="r" b="b"/>
              <a:pathLst>
                <a:path w="664244" h="806968" extrusionOk="0">
                  <a:moveTo>
                    <a:pt x="0" y="0"/>
                  </a:moveTo>
                  <a:lnTo>
                    <a:pt x="0" y="17343"/>
                  </a:lnTo>
                  <a:cubicBezTo>
                    <a:pt x="355644" y="113756"/>
                    <a:pt x="622190" y="427658"/>
                    <a:pt x="647553" y="806969"/>
                  </a:cubicBezTo>
                  <a:lnTo>
                    <a:pt x="664244" y="806969"/>
                  </a:lnTo>
                  <a:cubicBezTo>
                    <a:pt x="638881" y="418706"/>
                    <a:pt x="364642" y="9678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572225" y="1856648"/>
              <a:ext cx="755346" cy="901050"/>
            </a:xfrm>
            <a:custGeom>
              <a:avLst/>
              <a:gdLst/>
              <a:ahLst/>
              <a:cxnLst/>
              <a:rect l="l" t="t" r="r" b="b"/>
              <a:pathLst>
                <a:path w="755346" h="901050" extrusionOk="0">
                  <a:moveTo>
                    <a:pt x="0" y="0"/>
                  </a:moveTo>
                  <a:lnTo>
                    <a:pt x="0" y="17343"/>
                  </a:lnTo>
                  <a:cubicBezTo>
                    <a:pt x="405997" y="116414"/>
                    <a:pt x="712593" y="471388"/>
                    <a:pt x="738655" y="901051"/>
                  </a:cubicBezTo>
                  <a:lnTo>
                    <a:pt x="755347" y="901051"/>
                  </a:lnTo>
                  <a:cubicBezTo>
                    <a:pt x="728958" y="462064"/>
                    <a:pt x="415042" y="9977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572225" y="1763592"/>
              <a:ext cx="846728" cy="994153"/>
            </a:xfrm>
            <a:custGeom>
              <a:avLst/>
              <a:gdLst/>
              <a:ahLst/>
              <a:cxnLst/>
              <a:rect l="l" t="t" r="r" b="b"/>
              <a:pathLst>
                <a:path w="846728" h="994153" extrusionOk="0">
                  <a:moveTo>
                    <a:pt x="0" y="0"/>
                  </a:moveTo>
                  <a:lnTo>
                    <a:pt x="0" y="17017"/>
                  </a:lnTo>
                  <a:cubicBezTo>
                    <a:pt x="456397" y="118418"/>
                    <a:pt x="803369" y="514420"/>
                    <a:pt x="830037" y="994154"/>
                  </a:cubicBezTo>
                  <a:lnTo>
                    <a:pt x="846729" y="994154"/>
                  </a:lnTo>
                  <a:cubicBezTo>
                    <a:pt x="819734" y="505096"/>
                    <a:pt x="465722" y="10177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572225" y="1670163"/>
              <a:ext cx="937830" cy="1087536"/>
            </a:xfrm>
            <a:custGeom>
              <a:avLst/>
              <a:gdLst/>
              <a:ahLst/>
              <a:cxnLst/>
              <a:rect l="l" t="t" r="r" b="b"/>
              <a:pathLst>
                <a:path w="937830" h="1087536" extrusionOk="0">
                  <a:moveTo>
                    <a:pt x="0" y="0"/>
                  </a:moveTo>
                  <a:lnTo>
                    <a:pt x="0" y="17017"/>
                  </a:lnTo>
                  <a:cubicBezTo>
                    <a:pt x="507123" y="120423"/>
                    <a:pt x="894098" y="557452"/>
                    <a:pt x="921140" y="1087536"/>
                  </a:cubicBezTo>
                  <a:lnTo>
                    <a:pt x="937831" y="1087536"/>
                  </a:lnTo>
                  <a:cubicBezTo>
                    <a:pt x="910463" y="548127"/>
                    <a:pt x="516122" y="10377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572225" y="1578132"/>
              <a:ext cx="1028886" cy="1179659"/>
            </a:xfrm>
            <a:custGeom>
              <a:avLst/>
              <a:gdLst/>
              <a:ahLst/>
              <a:cxnLst/>
              <a:rect l="l" t="t" r="r" b="b"/>
              <a:pathLst>
                <a:path w="1028886" h="1179659" extrusionOk="0">
                  <a:moveTo>
                    <a:pt x="0" y="0"/>
                  </a:moveTo>
                  <a:lnTo>
                    <a:pt x="0" y="16690"/>
                  </a:lnTo>
                  <a:cubicBezTo>
                    <a:pt x="557150" y="121775"/>
                    <a:pt x="984501" y="599178"/>
                    <a:pt x="1011869" y="1179660"/>
                  </a:cubicBezTo>
                  <a:lnTo>
                    <a:pt x="1028887" y="1179660"/>
                  </a:lnTo>
                  <a:cubicBezTo>
                    <a:pt x="1000866" y="589807"/>
                    <a:pt x="566149" y="10508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572225" y="1485356"/>
              <a:ext cx="1119988" cy="1272389"/>
            </a:xfrm>
            <a:custGeom>
              <a:avLst/>
              <a:gdLst/>
              <a:ahLst/>
              <a:cxnLst/>
              <a:rect l="l" t="t" r="r" b="b"/>
              <a:pathLst>
                <a:path w="1119988" h="1272389" extrusionOk="0">
                  <a:moveTo>
                    <a:pt x="0" y="0"/>
                  </a:moveTo>
                  <a:lnTo>
                    <a:pt x="0" y="17017"/>
                  </a:lnTo>
                  <a:cubicBezTo>
                    <a:pt x="607504" y="123080"/>
                    <a:pt x="1075277" y="641883"/>
                    <a:pt x="1103298" y="1272390"/>
                  </a:cubicBezTo>
                  <a:lnTo>
                    <a:pt x="1119989" y="1272390"/>
                  </a:lnTo>
                  <a:cubicBezTo>
                    <a:pt x="1091968" y="632185"/>
                    <a:pt x="616875" y="10643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572225" y="1393278"/>
              <a:ext cx="1210718" cy="1364467"/>
            </a:xfrm>
            <a:custGeom>
              <a:avLst/>
              <a:gdLst/>
              <a:ahLst/>
              <a:cxnLst/>
              <a:rect l="l" t="t" r="r" b="b"/>
              <a:pathLst>
                <a:path w="1210718" h="1364467" extrusionOk="0">
                  <a:moveTo>
                    <a:pt x="0" y="0"/>
                  </a:moveTo>
                  <a:lnTo>
                    <a:pt x="0" y="16690"/>
                  </a:lnTo>
                  <a:cubicBezTo>
                    <a:pt x="657904" y="124432"/>
                    <a:pt x="1165680" y="683562"/>
                    <a:pt x="1194027" y="1364467"/>
                  </a:cubicBezTo>
                  <a:lnTo>
                    <a:pt x="1210718" y="1364467"/>
                  </a:lnTo>
                  <a:cubicBezTo>
                    <a:pt x="1182371" y="674238"/>
                    <a:pt x="666902" y="1074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572225" y="1301201"/>
              <a:ext cx="1301820" cy="1456544"/>
            </a:xfrm>
            <a:custGeom>
              <a:avLst/>
              <a:gdLst/>
              <a:ahLst/>
              <a:cxnLst/>
              <a:rect l="l" t="t" r="r" b="b"/>
              <a:pathLst>
                <a:path w="1301820" h="1456544" extrusionOk="0">
                  <a:moveTo>
                    <a:pt x="0" y="0"/>
                  </a:moveTo>
                  <a:lnTo>
                    <a:pt x="0" y="16690"/>
                  </a:lnTo>
                  <a:cubicBezTo>
                    <a:pt x="708257" y="125458"/>
                    <a:pt x="1256735" y="725288"/>
                    <a:pt x="1285129" y="1456544"/>
                  </a:cubicBezTo>
                  <a:lnTo>
                    <a:pt x="1301820" y="1456544"/>
                  </a:lnTo>
                  <a:cubicBezTo>
                    <a:pt x="1273427" y="715917"/>
                    <a:pt x="717302" y="1087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3572225" y="1209124"/>
              <a:ext cx="1392875" cy="1548621"/>
            </a:xfrm>
            <a:custGeom>
              <a:avLst/>
              <a:gdLst/>
              <a:ahLst/>
              <a:cxnLst/>
              <a:rect l="l" t="t" r="r" b="b"/>
              <a:pathLst>
                <a:path w="1392875" h="1548621" extrusionOk="0">
                  <a:moveTo>
                    <a:pt x="0" y="0"/>
                  </a:moveTo>
                  <a:lnTo>
                    <a:pt x="0" y="17017"/>
                  </a:lnTo>
                  <a:cubicBezTo>
                    <a:pt x="758657" y="126437"/>
                    <a:pt x="1347511" y="767294"/>
                    <a:pt x="1376185" y="1548621"/>
                  </a:cubicBezTo>
                  <a:lnTo>
                    <a:pt x="1392876" y="1548621"/>
                  </a:lnTo>
                  <a:cubicBezTo>
                    <a:pt x="1364202" y="757970"/>
                    <a:pt x="767655" y="1097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572225" y="1117047"/>
              <a:ext cx="1483605" cy="1640698"/>
            </a:xfrm>
            <a:custGeom>
              <a:avLst/>
              <a:gdLst/>
              <a:ahLst/>
              <a:cxnLst/>
              <a:rect l="l" t="t" r="r" b="b"/>
              <a:pathLst>
                <a:path w="1483605" h="1640698" extrusionOk="0">
                  <a:moveTo>
                    <a:pt x="0" y="0"/>
                  </a:moveTo>
                  <a:lnTo>
                    <a:pt x="0" y="17017"/>
                  </a:lnTo>
                  <a:cubicBezTo>
                    <a:pt x="808684" y="127463"/>
                    <a:pt x="1438241" y="809020"/>
                    <a:pt x="1466914" y="1640699"/>
                  </a:cubicBezTo>
                  <a:lnTo>
                    <a:pt x="1483605" y="1640699"/>
                  </a:lnTo>
                  <a:cubicBezTo>
                    <a:pt x="1454932" y="800022"/>
                    <a:pt x="818055" y="1107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572225" y="1025669"/>
              <a:ext cx="1575033" cy="1732076"/>
            </a:xfrm>
            <a:custGeom>
              <a:avLst/>
              <a:gdLst/>
              <a:ahLst/>
              <a:cxnLst/>
              <a:rect l="l" t="t" r="r" b="b"/>
              <a:pathLst>
                <a:path w="1575033" h="1732076" extrusionOk="0">
                  <a:moveTo>
                    <a:pt x="0" y="0"/>
                  </a:moveTo>
                  <a:lnTo>
                    <a:pt x="0" y="16690"/>
                  </a:lnTo>
                  <a:cubicBezTo>
                    <a:pt x="859084" y="127742"/>
                    <a:pt x="1529016" y="850000"/>
                    <a:pt x="1558016" y="1732076"/>
                  </a:cubicBezTo>
                  <a:lnTo>
                    <a:pt x="1575034" y="1732076"/>
                  </a:lnTo>
                  <a:cubicBezTo>
                    <a:pt x="1545661" y="841002"/>
                    <a:pt x="868082" y="11109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572225" y="933918"/>
              <a:ext cx="1665809" cy="1823827"/>
            </a:xfrm>
            <a:custGeom>
              <a:avLst/>
              <a:gdLst/>
              <a:ahLst/>
              <a:cxnLst/>
              <a:rect l="l" t="t" r="r" b="b"/>
              <a:pathLst>
                <a:path w="1665809" h="1823827" extrusionOk="0">
                  <a:moveTo>
                    <a:pt x="0" y="0"/>
                  </a:moveTo>
                  <a:lnTo>
                    <a:pt x="0" y="16690"/>
                  </a:lnTo>
                  <a:cubicBezTo>
                    <a:pt x="909111" y="128442"/>
                    <a:pt x="1619746" y="891726"/>
                    <a:pt x="1649118" y="1823827"/>
                  </a:cubicBezTo>
                  <a:lnTo>
                    <a:pt x="1665810" y="1823827"/>
                  </a:lnTo>
                  <a:cubicBezTo>
                    <a:pt x="1636437" y="882729"/>
                    <a:pt x="918809" y="11207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572225" y="842494"/>
              <a:ext cx="1756865" cy="1915251"/>
            </a:xfrm>
            <a:custGeom>
              <a:avLst/>
              <a:gdLst/>
              <a:ahLst/>
              <a:cxnLst/>
              <a:rect l="l" t="t" r="r" b="b"/>
              <a:pathLst>
                <a:path w="1756865" h="1915251" extrusionOk="0">
                  <a:moveTo>
                    <a:pt x="0" y="0"/>
                  </a:moveTo>
                  <a:lnTo>
                    <a:pt x="0" y="17017"/>
                  </a:lnTo>
                  <a:cubicBezTo>
                    <a:pt x="959511" y="129095"/>
                    <a:pt x="1710801" y="932753"/>
                    <a:pt x="1740174" y="1915252"/>
                  </a:cubicBezTo>
                  <a:lnTo>
                    <a:pt x="1756865" y="1915252"/>
                  </a:lnTo>
                  <a:cubicBezTo>
                    <a:pt x="1727493" y="923755"/>
                    <a:pt x="968835" y="11245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3572225" y="750790"/>
              <a:ext cx="1847920" cy="2006955"/>
            </a:xfrm>
            <a:custGeom>
              <a:avLst/>
              <a:gdLst/>
              <a:ahLst/>
              <a:cxnLst/>
              <a:rect l="l" t="t" r="r" b="b"/>
              <a:pathLst>
                <a:path w="1847920" h="2006955" extrusionOk="0">
                  <a:moveTo>
                    <a:pt x="0" y="0"/>
                  </a:moveTo>
                  <a:lnTo>
                    <a:pt x="0" y="17017"/>
                  </a:lnTo>
                  <a:cubicBezTo>
                    <a:pt x="1009864" y="129794"/>
                    <a:pt x="1801577" y="974479"/>
                    <a:pt x="1831230" y="2006956"/>
                  </a:cubicBezTo>
                  <a:lnTo>
                    <a:pt x="1847921" y="2006956"/>
                  </a:lnTo>
                  <a:cubicBezTo>
                    <a:pt x="1818595" y="965435"/>
                    <a:pt x="1018909" y="11305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3572225" y="659365"/>
              <a:ext cx="1939022" cy="2098380"/>
            </a:xfrm>
            <a:custGeom>
              <a:avLst/>
              <a:gdLst/>
              <a:ahLst/>
              <a:cxnLst/>
              <a:rect l="l" t="t" r="r" b="b"/>
              <a:pathLst>
                <a:path w="1939022" h="2098380" extrusionOk="0">
                  <a:moveTo>
                    <a:pt x="0" y="0"/>
                  </a:moveTo>
                  <a:lnTo>
                    <a:pt x="0" y="16690"/>
                  </a:lnTo>
                  <a:cubicBezTo>
                    <a:pt x="1059938" y="130120"/>
                    <a:pt x="1892306" y="1015832"/>
                    <a:pt x="1922005" y="2098380"/>
                  </a:cubicBezTo>
                  <a:lnTo>
                    <a:pt x="1939023" y="2098380"/>
                  </a:lnTo>
                  <a:cubicBezTo>
                    <a:pt x="1908998" y="1006462"/>
                    <a:pt x="1069262" y="11343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7" name="Google Shape;647;p26"/>
          <p:cNvGrpSpPr/>
          <p:nvPr/>
        </p:nvGrpSpPr>
        <p:grpSpPr>
          <a:xfrm rot="5400000">
            <a:off x="11086850" y="667628"/>
            <a:ext cx="1167264" cy="615513"/>
            <a:chOff x="3313700" y="1000146"/>
            <a:chExt cx="231742" cy="122252"/>
          </a:xfrm>
        </p:grpSpPr>
        <p:sp>
          <p:nvSpPr>
            <p:cNvPr id="648" name="Google Shape;648;p26"/>
            <p:cNvSpPr/>
            <p:nvPr/>
          </p:nvSpPr>
          <p:spPr>
            <a:xfrm>
              <a:off x="3313700" y="1000146"/>
              <a:ext cx="155046" cy="109594"/>
            </a:xfrm>
            <a:custGeom>
              <a:avLst/>
              <a:gdLst/>
              <a:ahLst/>
              <a:cxnLst/>
              <a:rect l="l" t="t" r="r" b="b"/>
              <a:pathLst>
                <a:path w="12461" h="8808" extrusionOk="0">
                  <a:moveTo>
                    <a:pt x="5018" y="0"/>
                  </a:moveTo>
                  <a:cubicBezTo>
                    <a:pt x="4258" y="0"/>
                    <a:pt x="3528" y="109"/>
                    <a:pt x="2871" y="327"/>
                  </a:cubicBezTo>
                  <a:cubicBezTo>
                    <a:pt x="1543" y="769"/>
                    <a:pt x="621" y="1623"/>
                    <a:pt x="312" y="2699"/>
                  </a:cubicBezTo>
                  <a:cubicBezTo>
                    <a:pt x="1" y="3776"/>
                    <a:pt x="327" y="4990"/>
                    <a:pt x="1218" y="6070"/>
                  </a:cubicBezTo>
                  <a:cubicBezTo>
                    <a:pt x="2109" y="7152"/>
                    <a:pt x="3492" y="8013"/>
                    <a:pt x="5061" y="8464"/>
                  </a:cubicBezTo>
                  <a:cubicBezTo>
                    <a:pt x="5855" y="8693"/>
                    <a:pt x="6665" y="8808"/>
                    <a:pt x="7443" y="8808"/>
                  </a:cubicBezTo>
                  <a:cubicBezTo>
                    <a:pt x="8203" y="8808"/>
                    <a:pt x="8932" y="8699"/>
                    <a:pt x="9589" y="8480"/>
                  </a:cubicBezTo>
                  <a:cubicBezTo>
                    <a:pt x="10918" y="8038"/>
                    <a:pt x="11840" y="7186"/>
                    <a:pt x="12150" y="6108"/>
                  </a:cubicBezTo>
                  <a:cubicBezTo>
                    <a:pt x="12460" y="5031"/>
                    <a:pt x="12134" y="3819"/>
                    <a:pt x="11243" y="2737"/>
                  </a:cubicBezTo>
                  <a:cubicBezTo>
                    <a:pt x="10352" y="1657"/>
                    <a:pt x="8969" y="795"/>
                    <a:pt x="7400" y="343"/>
                  </a:cubicBezTo>
                  <a:cubicBezTo>
                    <a:pt x="6606" y="114"/>
                    <a:pt x="5796" y="0"/>
                    <a:pt x="501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482832" y="1065361"/>
              <a:ext cx="62611" cy="57036"/>
            </a:xfrm>
            <a:custGeom>
              <a:avLst/>
              <a:gdLst/>
              <a:ahLst/>
              <a:cxnLst/>
              <a:rect l="l" t="t" r="r" b="b"/>
              <a:pathLst>
                <a:path w="5032" h="4584" extrusionOk="0">
                  <a:moveTo>
                    <a:pt x="2516" y="1"/>
                  </a:moveTo>
                  <a:cubicBezTo>
                    <a:pt x="1930" y="1"/>
                    <a:pt x="1343" y="225"/>
                    <a:pt x="896" y="672"/>
                  </a:cubicBezTo>
                  <a:cubicBezTo>
                    <a:pt x="1" y="1567"/>
                    <a:pt x="1" y="3018"/>
                    <a:pt x="896" y="3913"/>
                  </a:cubicBezTo>
                  <a:cubicBezTo>
                    <a:pt x="1343" y="4360"/>
                    <a:pt x="1930" y="4584"/>
                    <a:pt x="2516" y="4584"/>
                  </a:cubicBezTo>
                  <a:cubicBezTo>
                    <a:pt x="3102" y="4584"/>
                    <a:pt x="3689" y="4360"/>
                    <a:pt x="4136" y="3913"/>
                  </a:cubicBezTo>
                  <a:cubicBezTo>
                    <a:pt x="5031" y="3018"/>
                    <a:pt x="5031" y="1567"/>
                    <a:pt x="4136" y="672"/>
                  </a:cubicBezTo>
                  <a:cubicBezTo>
                    <a:pt x="3689" y="225"/>
                    <a:pt x="3102" y="1"/>
                    <a:pt x="251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0" name="Google Shape;650;p26"/>
          <p:cNvSpPr txBox="1">
            <a:spLocks noGrp="1"/>
          </p:cNvSpPr>
          <p:nvPr>
            <p:ph type="title"/>
          </p:nvPr>
        </p:nvSpPr>
        <p:spPr>
          <a:xfrm>
            <a:off x="959876" y="593504"/>
            <a:ext cx="10270663" cy="76377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6"/>
          <p:cNvSpPr txBox="1">
            <a:spLocks noGrp="1"/>
          </p:cNvSpPr>
          <p:nvPr>
            <p:ph type="subTitle" idx="1"/>
          </p:nvPr>
        </p:nvSpPr>
        <p:spPr>
          <a:xfrm>
            <a:off x="959875" y="2138248"/>
            <a:ext cx="3361962" cy="1610373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26"/>
          <p:cNvSpPr txBox="1">
            <a:spLocks noGrp="1"/>
          </p:cNvSpPr>
          <p:nvPr>
            <p:ph type="subTitle" idx="2"/>
          </p:nvPr>
        </p:nvSpPr>
        <p:spPr>
          <a:xfrm>
            <a:off x="4414901" y="2138248"/>
            <a:ext cx="3361962" cy="1610373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6"/>
          <p:cNvSpPr txBox="1">
            <a:spLocks noGrp="1"/>
          </p:cNvSpPr>
          <p:nvPr>
            <p:ph type="subTitle" idx="3"/>
          </p:nvPr>
        </p:nvSpPr>
        <p:spPr>
          <a:xfrm>
            <a:off x="7867780" y="2138248"/>
            <a:ext cx="3362762" cy="1610373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26"/>
          <p:cNvSpPr txBox="1">
            <a:spLocks noGrp="1"/>
          </p:cNvSpPr>
          <p:nvPr>
            <p:ph type="subTitle" idx="4"/>
          </p:nvPr>
        </p:nvSpPr>
        <p:spPr>
          <a:xfrm>
            <a:off x="959875" y="4524246"/>
            <a:ext cx="3361962" cy="1610373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26"/>
          <p:cNvSpPr txBox="1">
            <a:spLocks noGrp="1"/>
          </p:cNvSpPr>
          <p:nvPr>
            <p:ph type="subTitle" idx="5"/>
          </p:nvPr>
        </p:nvSpPr>
        <p:spPr>
          <a:xfrm>
            <a:off x="4414901" y="4524246"/>
            <a:ext cx="3361962" cy="1610373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26"/>
          <p:cNvSpPr txBox="1">
            <a:spLocks noGrp="1"/>
          </p:cNvSpPr>
          <p:nvPr>
            <p:ph type="subTitle" idx="6"/>
          </p:nvPr>
        </p:nvSpPr>
        <p:spPr>
          <a:xfrm>
            <a:off x="7867780" y="4524246"/>
            <a:ext cx="3362762" cy="1610373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26"/>
          <p:cNvSpPr txBox="1">
            <a:spLocks noGrp="1"/>
          </p:cNvSpPr>
          <p:nvPr>
            <p:ph type="subTitle" idx="7"/>
          </p:nvPr>
        </p:nvSpPr>
        <p:spPr>
          <a:xfrm>
            <a:off x="959875" y="1660902"/>
            <a:ext cx="3361962" cy="594938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3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58" name="Google Shape;658;p26"/>
          <p:cNvSpPr txBox="1">
            <a:spLocks noGrp="1"/>
          </p:cNvSpPr>
          <p:nvPr>
            <p:ph type="subTitle" idx="8"/>
          </p:nvPr>
        </p:nvSpPr>
        <p:spPr>
          <a:xfrm>
            <a:off x="4414901" y="1660902"/>
            <a:ext cx="3361962" cy="594938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3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59" name="Google Shape;659;p26"/>
          <p:cNvSpPr txBox="1">
            <a:spLocks noGrp="1"/>
          </p:cNvSpPr>
          <p:nvPr>
            <p:ph type="subTitle" idx="9"/>
          </p:nvPr>
        </p:nvSpPr>
        <p:spPr>
          <a:xfrm>
            <a:off x="7867780" y="1660902"/>
            <a:ext cx="3362762" cy="594938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3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60" name="Google Shape;660;p26"/>
          <p:cNvSpPr txBox="1">
            <a:spLocks noGrp="1"/>
          </p:cNvSpPr>
          <p:nvPr>
            <p:ph type="subTitle" idx="13"/>
          </p:nvPr>
        </p:nvSpPr>
        <p:spPr>
          <a:xfrm>
            <a:off x="959875" y="4052238"/>
            <a:ext cx="3361962" cy="594938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3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61" name="Google Shape;661;p26"/>
          <p:cNvSpPr txBox="1">
            <a:spLocks noGrp="1"/>
          </p:cNvSpPr>
          <p:nvPr>
            <p:ph type="subTitle" idx="14"/>
          </p:nvPr>
        </p:nvSpPr>
        <p:spPr>
          <a:xfrm>
            <a:off x="4413166" y="4052238"/>
            <a:ext cx="3361962" cy="594938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3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62" name="Google Shape;662;p26"/>
          <p:cNvSpPr txBox="1">
            <a:spLocks noGrp="1"/>
          </p:cNvSpPr>
          <p:nvPr>
            <p:ph type="subTitle" idx="15"/>
          </p:nvPr>
        </p:nvSpPr>
        <p:spPr>
          <a:xfrm>
            <a:off x="7868207" y="4052238"/>
            <a:ext cx="3361962" cy="594938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3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3"/>
          <p:cNvGrpSpPr/>
          <p:nvPr/>
        </p:nvGrpSpPr>
        <p:grpSpPr>
          <a:xfrm>
            <a:off x="5168976" y="4813291"/>
            <a:ext cx="3672805" cy="3976179"/>
            <a:chOff x="3572225" y="659365"/>
            <a:chExt cx="1939022" cy="2098426"/>
          </a:xfrm>
        </p:grpSpPr>
        <p:sp>
          <p:nvSpPr>
            <p:cNvPr id="77" name="Google Shape;77;p3"/>
            <p:cNvSpPr/>
            <p:nvPr/>
          </p:nvSpPr>
          <p:spPr>
            <a:xfrm>
              <a:off x="3572225" y="2696671"/>
              <a:ext cx="22658" cy="61073"/>
            </a:xfrm>
            <a:custGeom>
              <a:avLst/>
              <a:gdLst/>
              <a:ahLst/>
              <a:cxnLst/>
              <a:rect l="l" t="t" r="r" b="b"/>
              <a:pathLst>
                <a:path w="22658" h="61073" extrusionOk="0">
                  <a:moveTo>
                    <a:pt x="0" y="0"/>
                  </a:moveTo>
                  <a:lnTo>
                    <a:pt x="0" y="42705"/>
                  </a:lnTo>
                  <a:cubicBezTo>
                    <a:pt x="2331" y="48719"/>
                    <a:pt x="4010" y="54733"/>
                    <a:pt x="5315" y="61074"/>
                  </a:cubicBezTo>
                  <a:lnTo>
                    <a:pt x="22659" y="61074"/>
                  </a:lnTo>
                  <a:cubicBezTo>
                    <a:pt x="17670" y="39721"/>
                    <a:pt x="10024" y="1902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572225" y="2552891"/>
              <a:ext cx="115766" cy="204807"/>
            </a:xfrm>
            <a:custGeom>
              <a:avLst/>
              <a:gdLst/>
              <a:ahLst/>
              <a:cxnLst/>
              <a:rect l="l" t="t" r="r" b="b"/>
              <a:pathLst>
                <a:path w="115766" h="204807" extrusionOk="0">
                  <a:moveTo>
                    <a:pt x="0" y="0"/>
                  </a:moveTo>
                  <a:lnTo>
                    <a:pt x="0" y="22332"/>
                  </a:lnTo>
                  <a:cubicBezTo>
                    <a:pt x="50353" y="70352"/>
                    <a:pt x="85741" y="133757"/>
                    <a:pt x="98748" y="204808"/>
                  </a:cubicBezTo>
                  <a:lnTo>
                    <a:pt x="115766" y="204808"/>
                  </a:lnTo>
                  <a:cubicBezTo>
                    <a:pt x="101453" y="123780"/>
                    <a:pt x="59725" y="5207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572225" y="2440161"/>
              <a:ext cx="207847" cy="317584"/>
            </a:xfrm>
            <a:custGeom>
              <a:avLst/>
              <a:gdLst/>
              <a:ahLst/>
              <a:cxnLst/>
              <a:rect l="l" t="t" r="r" b="b"/>
              <a:pathLst>
                <a:path w="207847" h="317584" extrusionOk="0">
                  <a:moveTo>
                    <a:pt x="0" y="0"/>
                  </a:moveTo>
                  <a:lnTo>
                    <a:pt x="0" y="20001"/>
                  </a:lnTo>
                  <a:cubicBezTo>
                    <a:pt x="101406" y="85364"/>
                    <a:pt x="173160" y="192826"/>
                    <a:pt x="190830" y="317585"/>
                  </a:cubicBezTo>
                  <a:lnTo>
                    <a:pt x="207847" y="317585"/>
                  </a:lnTo>
                  <a:cubicBezTo>
                    <a:pt x="189524" y="183455"/>
                    <a:pt x="110777" y="680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572225" y="2337081"/>
              <a:ext cx="299275" cy="420710"/>
            </a:xfrm>
            <a:custGeom>
              <a:avLst/>
              <a:gdLst/>
              <a:ahLst/>
              <a:cxnLst/>
              <a:rect l="l" t="t" r="r" b="b"/>
              <a:pathLst>
                <a:path w="299275" h="420710" extrusionOk="0">
                  <a:moveTo>
                    <a:pt x="0" y="0"/>
                  </a:moveTo>
                  <a:lnTo>
                    <a:pt x="0" y="18695"/>
                  </a:lnTo>
                  <a:cubicBezTo>
                    <a:pt x="152459" y="94735"/>
                    <a:pt x="261884" y="244203"/>
                    <a:pt x="282258" y="420711"/>
                  </a:cubicBezTo>
                  <a:lnTo>
                    <a:pt x="299276" y="420711"/>
                  </a:lnTo>
                  <a:cubicBezTo>
                    <a:pt x="278249" y="234832"/>
                    <a:pt x="161830" y="777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572225" y="2237638"/>
              <a:ext cx="390704" cy="520061"/>
            </a:xfrm>
            <a:custGeom>
              <a:avLst/>
              <a:gdLst/>
              <a:ahLst/>
              <a:cxnLst/>
              <a:rect l="l" t="t" r="r" b="b"/>
              <a:pathLst>
                <a:path w="390704" h="520061" extrusionOk="0">
                  <a:moveTo>
                    <a:pt x="0" y="0"/>
                  </a:moveTo>
                  <a:lnTo>
                    <a:pt x="0" y="17996"/>
                  </a:lnTo>
                  <a:cubicBezTo>
                    <a:pt x="203511" y="101728"/>
                    <a:pt x="351634" y="292549"/>
                    <a:pt x="374013" y="520061"/>
                  </a:cubicBezTo>
                  <a:lnTo>
                    <a:pt x="390705" y="520061"/>
                  </a:lnTo>
                  <a:cubicBezTo>
                    <a:pt x="367999" y="283225"/>
                    <a:pt x="212510" y="84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572225" y="2140898"/>
              <a:ext cx="481760" cy="616847"/>
            </a:xfrm>
            <a:custGeom>
              <a:avLst/>
              <a:gdLst/>
              <a:ahLst/>
              <a:cxnLst/>
              <a:rect l="l" t="t" r="r" b="b"/>
              <a:pathLst>
                <a:path w="481760" h="616847" extrusionOk="0">
                  <a:moveTo>
                    <a:pt x="0" y="0"/>
                  </a:moveTo>
                  <a:lnTo>
                    <a:pt x="0" y="17343"/>
                  </a:lnTo>
                  <a:cubicBezTo>
                    <a:pt x="254238" y="106436"/>
                    <a:pt x="441384" y="338611"/>
                    <a:pt x="465069" y="616847"/>
                  </a:cubicBezTo>
                  <a:lnTo>
                    <a:pt x="481760" y="616847"/>
                  </a:lnTo>
                  <a:cubicBezTo>
                    <a:pt x="458075" y="329286"/>
                    <a:pt x="263236" y="897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572225" y="2045511"/>
              <a:ext cx="572862" cy="712234"/>
            </a:xfrm>
            <a:custGeom>
              <a:avLst/>
              <a:gdLst/>
              <a:ahLst/>
              <a:cxnLst/>
              <a:rect l="l" t="t" r="r" b="b"/>
              <a:pathLst>
                <a:path w="572862" h="712234" extrusionOk="0">
                  <a:moveTo>
                    <a:pt x="0" y="0"/>
                  </a:moveTo>
                  <a:lnTo>
                    <a:pt x="0" y="17017"/>
                  </a:lnTo>
                  <a:cubicBezTo>
                    <a:pt x="304591" y="110399"/>
                    <a:pt x="531787" y="383647"/>
                    <a:pt x="556498" y="712234"/>
                  </a:cubicBezTo>
                  <a:lnTo>
                    <a:pt x="572863" y="712234"/>
                  </a:lnTo>
                  <a:cubicBezTo>
                    <a:pt x="548152" y="374276"/>
                    <a:pt x="314289" y="9370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572225" y="1950730"/>
              <a:ext cx="664244" cy="806968"/>
            </a:xfrm>
            <a:custGeom>
              <a:avLst/>
              <a:gdLst/>
              <a:ahLst/>
              <a:cxnLst/>
              <a:rect l="l" t="t" r="r" b="b"/>
              <a:pathLst>
                <a:path w="664244" h="806968" extrusionOk="0">
                  <a:moveTo>
                    <a:pt x="0" y="0"/>
                  </a:moveTo>
                  <a:lnTo>
                    <a:pt x="0" y="17343"/>
                  </a:lnTo>
                  <a:cubicBezTo>
                    <a:pt x="355644" y="113756"/>
                    <a:pt x="622190" y="427658"/>
                    <a:pt x="647553" y="806969"/>
                  </a:cubicBezTo>
                  <a:lnTo>
                    <a:pt x="664244" y="806969"/>
                  </a:lnTo>
                  <a:cubicBezTo>
                    <a:pt x="638881" y="418706"/>
                    <a:pt x="364642" y="9678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572225" y="1856648"/>
              <a:ext cx="755346" cy="901050"/>
            </a:xfrm>
            <a:custGeom>
              <a:avLst/>
              <a:gdLst/>
              <a:ahLst/>
              <a:cxnLst/>
              <a:rect l="l" t="t" r="r" b="b"/>
              <a:pathLst>
                <a:path w="755346" h="901050" extrusionOk="0">
                  <a:moveTo>
                    <a:pt x="0" y="0"/>
                  </a:moveTo>
                  <a:lnTo>
                    <a:pt x="0" y="17343"/>
                  </a:lnTo>
                  <a:cubicBezTo>
                    <a:pt x="405997" y="116414"/>
                    <a:pt x="712593" y="471388"/>
                    <a:pt x="738655" y="901051"/>
                  </a:cubicBezTo>
                  <a:lnTo>
                    <a:pt x="755347" y="901051"/>
                  </a:lnTo>
                  <a:cubicBezTo>
                    <a:pt x="728958" y="462064"/>
                    <a:pt x="415042" y="9977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572225" y="1763592"/>
              <a:ext cx="846728" cy="994153"/>
            </a:xfrm>
            <a:custGeom>
              <a:avLst/>
              <a:gdLst/>
              <a:ahLst/>
              <a:cxnLst/>
              <a:rect l="l" t="t" r="r" b="b"/>
              <a:pathLst>
                <a:path w="846728" h="994153" extrusionOk="0">
                  <a:moveTo>
                    <a:pt x="0" y="0"/>
                  </a:moveTo>
                  <a:lnTo>
                    <a:pt x="0" y="17017"/>
                  </a:lnTo>
                  <a:cubicBezTo>
                    <a:pt x="456397" y="118418"/>
                    <a:pt x="803369" y="514420"/>
                    <a:pt x="830037" y="994154"/>
                  </a:cubicBezTo>
                  <a:lnTo>
                    <a:pt x="846729" y="994154"/>
                  </a:lnTo>
                  <a:cubicBezTo>
                    <a:pt x="819734" y="505096"/>
                    <a:pt x="465722" y="10177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572225" y="1670163"/>
              <a:ext cx="937830" cy="1087536"/>
            </a:xfrm>
            <a:custGeom>
              <a:avLst/>
              <a:gdLst/>
              <a:ahLst/>
              <a:cxnLst/>
              <a:rect l="l" t="t" r="r" b="b"/>
              <a:pathLst>
                <a:path w="937830" h="1087536" extrusionOk="0">
                  <a:moveTo>
                    <a:pt x="0" y="0"/>
                  </a:moveTo>
                  <a:lnTo>
                    <a:pt x="0" y="17017"/>
                  </a:lnTo>
                  <a:cubicBezTo>
                    <a:pt x="507123" y="120423"/>
                    <a:pt x="894098" y="557452"/>
                    <a:pt x="921140" y="1087536"/>
                  </a:cubicBezTo>
                  <a:lnTo>
                    <a:pt x="937831" y="1087536"/>
                  </a:lnTo>
                  <a:cubicBezTo>
                    <a:pt x="910463" y="548127"/>
                    <a:pt x="516122" y="10377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572225" y="1578132"/>
              <a:ext cx="1028886" cy="1179659"/>
            </a:xfrm>
            <a:custGeom>
              <a:avLst/>
              <a:gdLst/>
              <a:ahLst/>
              <a:cxnLst/>
              <a:rect l="l" t="t" r="r" b="b"/>
              <a:pathLst>
                <a:path w="1028886" h="1179659" extrusionOk="0">
                  <a:moveTo>
                    <a:pt x="0" y="0"/>
                  </a:moveTo>
                  <a:lnTo>
                    <a:pt x="0" y="16690"/>
                  </a:lnTo>
                  <a:cubicBezTo>
                    <a:pt x="557150" y="121775"/>
                    <a:pt x="984501" y="599178"/>
                    <a:pt x="1011869" y="1179660"/>
                  </a:cubicBezTo>
                  <a:lnTo>
                    <a:pt x="1028887" y="1179660"/>
                  </a:lnTo>
                  <a:cubicBezTo>
                    <a:pt x="1000866" y="589807"/>
                    <a:pt x="566149" y="10508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572225" y="1485356"/>
              <a:ext cx="1119988" cy="1272389"/>
            </a:xfrm>
            <a:custGeom>
              <a:avLst/>
              <a:gdLst/>
              <a:ahLst/>
              <a:cxnLst/>
              <a:rect l="l" t="t" r="r" b="b"/>
              <a:pathLst>
                <a:path w="1119988" h="1272389" extrusionOk="0">
                  <a:moveTo>
                    <a:pt x="0" y="0"/>
                  </a:moveTo>
                  <a:lnTo>
                    <a:pt x="0" y="17017"/>
                  </a:lnTo>
                  <a:cubicBezTo>
                    <a:pt x="607504" y="123080"/>
                    <a:pt x="1075277" y="641883"/>
                    <a:pt x="1103298" y="1272390"/>
                  </a:cubicBezTo>
                  <a:lnTo>
                    <a:pt x="1119989" y="1272390"/>
                  </a:lnTo>
                  <a:cubicBezTo>
                    <a:pt x="1091968" y="632185"/>
                    <a:pt x="616875" y="10643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572225" y="1393278"/>
              <a:ext cx="1210718" cy="1364467"/>
            </a:xfrm>
            <a:custGeom>
              <a:avLst/>
              <a:gdLst/>
              <a:ahLst/>
              <a:cxnLst/>
              <a:rect l="l" t="t" r="r" b="b"/>
              <a:pathLst>
                <a:path w="1210718" h="1364467" extrusionOk="0">
                  <a:moveTo>
                    <a:pt x="0" y="0"/>
                  </a:moveTo>
                  <a:lnTo>
                    <a:pt x="0" y="16690"/>
                  </a:lnTo>
                  <a:cubicBezTo>
                    <a:pt x="657904" y="124432"/>
                    <a:pt x="1165680" y="683562"/>
                    <a:pt x="1194027" y="1364467"/>
                  </a:cubicBezTo>
                  <a:lnTo>
                    <a:pt x="1210718" y="1364467"/>
                  </a:lnTo>
                  <a:cubicBezTo>
                    <a:pt x="1182371" y="674238"/>
                    <a:pt x="666902" y="1074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572225" y="1301201"/>
              <a:ext cx="1301820" cy="1456544"/>
            </a:xfrm>
            <a:custGeom>
              <a:avLst/>
              <a:gdLst/>
              <a:ahLst/>
              <a:cxnLst/>
              <a:rect l="l" t="t" r="r" b="b"/>
              <a:pathLst>
                <a:path w="1301820" h="1456544" extrusionOk="0">
                  <a:moveTo>
                    <a:pt x="0" y="0"/>
                  </a:moveTo>
                  <a:lnTo>
                    <a:pt x="0" y="16690"/>
                  </a:lnTo>
                  <a:cubicBezTo>
                    <a:pt x="708257" y="125458"/>
                    <a:pt x="1256735" y="725288"/>
                    <a:pt x="1285129" y="1456544"/>
                  </a:cubicBezTo>
                  <a:lnTo>
                    <a:pt x="1301820" y="1456544"/>
                  </a:lnTo>
                  <a:cubicBezTo>
                    <a:pt x="1273427" y="715917"/>
                    <a:pt x="717302" y="1087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572225" y="1209124"/>
              <a:ext cx="1392875" cy="1548621"/>
            </a:xfrm>
            <a:custGeom>
              <a:avLst/>
              <a:gdLst/>
              <a:ahLst/>
              <a:cxnLst/>
              <a:rect l="l" t="t" r="r" b="b"/>
              <a:pathLst>
                <a:path w="1392875" h="1548621" extrusionOk="0">
                  <a:moveTo>
                    <a:pt x="0" y="0"/>
                  </a:moveTo>
                  <a:lnTo>
                    <a:pt x="0" y="17017"/>
                  </a:lnTo>
                  <a:cubicBezTo>
                    <a:pt x="758657" y="126437"/>
                    <a:pt x="1347511" y="767294"/>
                    <a:pt x="1376185" y="1548621"/>
                  </a:cubicBezTo>
                  <a:lnTo>
                    <a:pt x="1392876" y="1548621"/>
                  </a:lnTo>
                  <a:cubicBezTo>
                    <a:pt x="1364202" y="757970"/>
                    <a:pt x="767655" y="1097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572225" y="1117047"/>
              <a:ext cx="1483605" cy="1640698"/>
            </a:xfrm>
            <a:custGeom>
              <a:avLst/>
              <a:gdLst/>
              <a:ahLst/>
              <a:cxnLst/>
              <a:rect l="l" t="t" r="r" b="b"/>
              <a:pathLst>
                <a:path w="1483605" h="1640698" extrusionOk="0">
                  <a:moveTo>
                    <a:pt x="0" y="0"/>
                  </a:moveTo>
                  <a:lnTo>
                    <a:pt x="0" y="17017"/>
                  </a:lnTo>
                  <a:cubicBezTo>
                    <a:pt x="808684" y="127463"/>
                    <a:pt x="1438241" y="809020"/>
                    <a:pt x="1466914" y="1640699"/>
                  </a:cubicBezTo>
                  <a:lnTo>
                    <a:pt x="1483605" y="1640699"/>
                  </a:lnTo>
                  <a:cubicBezTo>
                    <a:pt x="1454932" y="800022"/>
                    <a:pt x="818055" y="1107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572225" y="1025669"/>
              <a:ext cx="1575033" cy="1732076"/>
            </a:xfrm>
            <a:custGeom>
              <a:avLst/>
              <a:gdLst/>
              <a:ahLst/>
              <a:cxnLst/>
              <a:rect l="l" t="t" r="r" b="b"/>
              <a:pathLst>
                <a:path w="1575033" h="1732076" extrusionOk="0">
                  <a:moveTo>
                    <a:pt x="0" y="0"/>
                  </a:moveTo>
                  <a:lnTo>
                    <a:pt x="0" y="16690"/>
                  </a:lnTo>
                  <a:cubicBezTo>
                    <a:pt x="859084" y="127742"/>
                    <a:pt x="1529016" y="850000"/>
                    <a:pt x="1558016" y="1732076"/>
                  </a:cubicBezTo>
                  <a:lnTo>
                    <a:pt x="1575034" y="1732076"/>
                  </a:lnTo>
                  <a:cubicBezTo>
                    <a:pt x="1545661" y="841002"/>
                    <a:pt x="868082" y="11109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572225" y="933918"/>
              <a:ext cx="1665809" cy="1823827"/>
            </a:xfrm>
            <a:custGeom>
              <a:avLst/>
              <a:gdLst/>
              <a:ahLst/>
              <a:cxnLst/>
              <a:rect l="l" t="t" r="r" b="b"/>
              <a:pathLst>
                <a:path w="1665809" h="1823827" extrusionOk="0">
                  <a:moveTo>
                    <a:pt x="0" y="0"/>
                  </a:moveTo>
                  <a:lnTo>
                    <a:pt x="0" y="16690"/>
                  </a:lnTo>
                  <a:cubicBezTo>
                    <a:pt x="909111" y="128442"/>
                    <a:pt x="1619746" y="891726"/>
                    <a:pt x="1649118" y="1823827"/>
                  </a:cubicBezTo>
                  <a:lnTo>
                    <a:pt x="1665810" y="1823827"/>
                  </a:lnTo>
                  <a:cubicBezTo>
                    <a:pt x="1636437" y="882729"/>
                    <a:pt x="918809" y="11207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572225" y="842494"/>
              <a:ext cx="1756865" cy="1915251"/>
            </a:xfrm>
            <a:custGeom>
              <a:avLst/>
              <a:gdLst/>
              <a:ahLst/>
              <a:cxnLst/>
              <a:rect l="l" t="t" r="r" b="b"/>
              <a:pathLst>
                <a:path w="1756865" h="1915251" extrusionOk="0">
                  <a:moveTo>
                    <a:pt x="0" y="0"/>
                  </a:moveTo>
                  <a:lnTo>
                    <a:pt x="0" y="17017"/>
                  </a:lnTo>
                  <a:cubicBezTo>
                    <a:pt x="959511" y="129095"/>
                    <a:pt x="1710801" y="932753"/>
                    <a:pt x="1740174" y="1915252"/>
                  </a:cubicBezTo>
                  <a:lnTo>
                    <a:pt x="1756865" y="1915252"/>
                  </a:lnTo>
                  <a:cubicBezTo>
                    <a:pt x="1727493" y="923755"/>
                    <a:pt x="968835" y="11245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572225" y="750790"/>
              <a:ext cx="1847920" cy="2006955"/>
            </a:xfrm>
            <a:custGeom>
              <a:avLst/>
              <a:gdLst/>
              <a:ahLst/>
              <a:cxnLst/>
              <a:rect l="l" t="t" r="r" b="b"/>
              <a:pathLst>
                <a:path w="1847920" h="2006955" extrusionOk="0">
                  <a:moveTo>
                    <a:pt x="0" y="0"/>
                  </a:moveTo>
                  <a:lnTo>
                    <a:pt x="0" y="17017"/>
                  </a:lnTo>
                  <a:cubicBezTo>
                    <a:pt x="1009864" y="129794"/>
                    <a:pt x="1801577" y="974479"/>
                    <a:pt x="1831230" y="2006956"/>
                  </a:cubicBezTo>
                  <a:lnTo>
                    <a:pt x="1847921" y="2006956"/>
                  </a:lnTo>
                  <a:cubicBezTo>
                    <a:pt x="1818595" y="965435"/>
                    <a:pt x="1018909" y="11305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572225" y="659365"/>
              <a:ext cx="1939022" cy="2098380"/>
            </a:xfrm>
            <a:custGeom>
              <a:avLst/>
              <a:gdLst/>
              <a:ahLst/>
              <a:cxnLst/>
              <a:rect l="l" t="t" r="r" b="b"/>
              <a:pathLst>
                <a:path w="1939022" h="2098380" extrusionOk="0">
                  <a:moveTo>
                    <a:pt x="0" y="0"/>
                  </a:moveTo>
                  <a:lnTo>
                    <a:pt x="0" y="16690"/>
                  </a:lnTo>
                  <a:cubicBezTo>
                    <a:pt x="1059938" y="130120"/>
                    <a:pt x="1892306" y="1015832"/>
                    <a:pt x="1922005" y="2098380"/>
                  </a:cubicBezTo>
                  <a:lnTo>
                    <a:pt x="1939023" y="2098380"/>
                  </a:lnTo>
                  <a:cubicBezTo>
                    <a:pt x="1908998" y="1006462"/>
                    <a:pt x="1069262" y="11343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3"/>
          <p:cNvSpPr>
            <a:spLocks noGrp="1"/>
          </p:cNvSpPr>
          <p:nvPr>
            <p:ph type="pic" idx="2"/>
          </p:nvPr>
        </p:nvSpPr>
        <p:spPr>
          <a:xfrm>
            <a:off x="1" y="0"/>
            <a:ext cx="5588073" cy="6859588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905364" y="2693190"/>
            <a:ext cx="5331706" cy="2500179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 idx="3" hasCustomPrompt="1"/>
          </p:nvPr>
        </p:nvSpPr>
        <p:spPr>
          <a:xfrm>
            <a:off x="5041577" y="887239"/>
            <a:ext cx="1076260" cy="1015435"/>
          </a:xfrm>
          <a:prstGeom prst="rect">
            <a:avLst/>
          </a:prstGeom>
          <a:noFill/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102" name="Google Shape;102;p3"/>
          <p:cNvGrpSpPr/>
          <p:nvPr/>
        </p:nvGrpSpPr>
        <p:grpSpPr>
          <a:xfrm>
            <a:off x="7702491" y="19"/>
            <a:ext cx="4487929" cy="7181695"/>
            <a:chOff x="5777619" y="14"/>
            <a:chExt cx="3366385" cy="5385024"/>
          </a:xfrm>
        </p:grpSpPr>
        <p:sp>
          <p:nvSpPr>
            <p:cNvPr id="103" name="Google Shape;103;p3"/>
            <p:cNvSpPr/>
            <p:nvPr/>
          </p:nvSpPr>
          <p:spPr>
            <a:xfrm rot="5400000" flipH="1">
              <a:off x="6837846" y="-363053"/>
              <a:ext cx="1943090" cy="2669225"/>
            </a:xfrm>
            <a:custGeom>
              <a:avLst/>
              <a:gdLst/>
              <a:ahLst/>
              <a:cxnLst/>
              <a:rect l="l" t="t" r="r" b="b"/>
              <a:pathLst>
                <a:path w="24921" h="34234" extrusionOk="0">
                  <a:moveTo>
                    <a:pt x="1" y="1"/>
                  </a:moveTo>
                  <a:cubicBezTo>
                    <a:pt x="322" y="7272"/>
                    <a:pt x="2047" y="12141"/>
                    <a:pt x="11708" y="11532"/>
                  </a:cubicBezTo>
                  <a:cubicBezTo>
                    <a:pt x="15523" y="11292"/>
                    <a:pt x="16436" y="14101"/>
                    <a:pt x="15020" y="17598"/>
                  </a:cubicBezTo>
                  <a:cubicBezTo>
                    <a:pt x="12526" y="23744"/>
                    <a:pt x="9384" y="32054"/>
                    <a:pt x="24920" y="34233"/>
                  </a:cubicBezTo>
                  <a:lnTo>
                    <a:pt x="24920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 rot="-10602873">
              <a:off x="5807089" y="4285850"/>
              <a:ext cx="1244322" cy="1064406"/>
            </a:xfrm>
            <a:custGeom>
              <a:avLst/>
              <a:gdLst/>
              <a:ahLst/>
              <a:cxnLst/>
              <a:rect l="l" t="t" r="r" b="b"/>
              <a:pathLst>
                <a:path w="7697" h="6584" extrusionOk="0">
                  <a:moveTo>
                    <a:pt x="4741" y="1"/>
                  </a:moveTo>
                  <a:cubicBezTo>
                    <a:pt x="2253" y="1"/>
                    <a:pt x="0" y="3420"/>
                    <a:pt x="606" y="5827"/>
                  </a:cubicBezTo>
                  <a:cubicBezTo>
                    <a:pt x="672" y="6085"/>
                    <a:pt x="774" y="6358"/>
                    <a:pt x="1001" y="6497"/>
                  </a:cubicBezTo>
                  <a:cubicBezTo>
                    <a:pt x="1098" y="6557"/>
                    <a:pt x="1203" y="6584"/>
                    <a:pt x="1310" y="6584"/>
                  </a:cubicBezTo>
                  <a:cubicBezTo>
                    <a:pt x="1646" y="6584"/>
                    <a:pt x="1998" y="6321"/>
                    <a:pt x="2185" y="6013"/>
                  </a:cubicBezTo>
                  <a:cubicBezTo>
                    <a:pt x="2431" y="5607"/>
                    <a:pt x="2536" y="5116"/>
                    <a:pt x="2849" y="4758"/>
                  </a:cubicBezTo>
                  <a:cubicBezTo>
                    <a:pt x="3785" y="3685"/>
                    <a:pt x="5760" y="4536"/>
                    <a:pt x="6859" y="3629"/>
                  </a:cubicBezTo>
                  <a:cubicBezTo>
                    <a:pt x="7697" y="2938"/>
                    <a:pt x="7512" y="1483"/>
                    <a:pt x="6688" y="776"/>
                  </a:cubicBezTo>
                  <a:cubicBezTo>
                    <a:pt x="6054" y="233"/>
                    <a:pt x="5389" y="1"/>
                    <a:pt x="474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7"/>
          <p:cNvSpPr txBox="1">
            <a:spLocks noGrp="1"/>
          </p:cNvSpPr>
          <p:nvPr>
            <p:ph type="ctrTitle"/>
          </p:nvPr>
        </p:nvSpPr>
        <p:spPr>
          <a:xfrm>
            <a:off x="953343" y="804720"/>
            <a:ext cx="5838440" cy="1408726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665" name="Google Shape;665;p27"/>
          <p:cNvSpPr txBox="1">
            <a:spLocks noGrp="1"/>
          </p:cNvSpPr>
          <p:nvPr>
            <p:ph type="subTitle" idx="1"/>
          </p:nvPr>
        </p:nvSpPr>
        <p:spPr>
          <a:xfrm>
            <a:off x="953343" y="2084984"/>
            <a:ext cx="5838440" cy="147154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66" name="Google Shape;666;p27"/>
          <p:cNvSpPr>
            <a:spLocks noGrp="1"/>
          </p:cNvSpPr>
          <p:nvPr>
            <p:ph type="pic" idx="2"/>
          </p:nvPr>
        </p:nvSpPr>
        <p:spPr>
          <a:xfrm>
            <a:off x="7071079" y="0"/>
            <a:ext cx="5119334" cy="6859588"/>
          </a:xfrm>
          <a:prstGeom prst="rect">
            <a:avLst/>
          </a:prstGeom>
          <a:noFill/>
          <a:ln>
            <a:noFill/>
          </a:ln>
        </p:spPr>
      </p:sp>
      <p:sp>
        <p:nvSpPr>
          <p:cNvPr id="667" name="Google Shape;667;p27"/>
          <p:cNvSpPr txBox="1"/>
          <p:nvPr/>
        </p:nvSpPr>
        <p:spPr>
          <a:xfrm>
            <a:off x="953342" y="4647277"/>
            <a:ext cx="4901762" cy="93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300" b="1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including icons by </a:t>
            </a:r>
            <a:r>
              <a:rPr lang="en" sz="1300" b="1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300" b="1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00" b="1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28"/>
          <p:cNvGrpSpPr/>
          <p:nvPr/>
        </p:nvGrpSpPr>
        <p:grpSpPr>
          <a:xfrm rot="5400000">
            <a:off x="8209889" y="3089634"/>
            <a:ext cx="2125149" cy="5567186"/>
            <a:chOff x="8076377" y="1877348"/>
            <a:chExt cx="541765" cy="1419806"/>
          </a:xfrm>
        </p:grpSpPr>
        <p:sp>
          <p:nvSpPr>
            <p:cNvPr id="670" name="Google Shape;670;p28"/>
            <p:cNvSpPr/>
            <p:nvPr/>
          </p:nvSpPr>
          <p:spPr>
            <a:xfrm>
              <a:off x="8600705" y="2503146"/>
              <a:ext cx="17436" cy="168116"/>
            </a:xfrm>
            <a:custGeom>
              <a:avLst/>
              <a:gdLst/>
              <a:ahLst/>
              <a:cxnLst/>
              <a:rect l="l" t="t" r="r" b="b"/>
              <a:pathLst>
                <a:path w="17436" h="168116" extrusionOk="0">
                  <a:moveTo>
                    <a:pt x="0" y="84058"/>
                  </a:moveTo>
                  <a:cubicBezTo>
                    <a:pt x="0" y="113943"/>
                    <a:pt x="6201" y="142335"/>
                    <a:pt x="17437" y="168117"/>
                  </a:cubicBezTo>
                  <a:lnTo>
                    <a:pt x="17437" y="152498"/>
                  </a:lnTo>
                  <a:cubicBezTo>
                    <a:pt x="9744" y="131099"/>
                    <a:pt x="5688" y="108022"/>
                    <a:pt x="5688" y="84058"/>
                  </a:cubicBezTo>
                  <a:cubicBezTo>
                    <a:pt x="5688" y="60095"/>
                    <a:pt x="9744" y="37017"/>
                    <a:pt x="17437" y="15618"/>
                  </a:cubicBezTo>
                  <a:lnTo>
                    <a:pt x="17437" y="0"/>
                  </a:lnTo>
                  <a:cubicBezTo>
                    <a:pt x="6247" y="25782"/>
                    <a:pt x="0" y="54174"/>
                    <a:pt x="0" y="840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8569840" y="2442165"/>
              <a:ext cx="48301" cy="290078"/>
            </a:xfrm>
            <a:custGeom>
              <a:avLst/>
              <a:gdLst/>
              <a:ahLst/>
              <a:cxnLst/>
              <a:rect l="l" t="t" r="r" b="b"/>
              <a:pathLst>
                <a:path w="48301" h="290078" extrusionOk="0">
                  <a:moveTo>
                    <a:pt x="0" y="145039"/>
                  </a:moveTo>
                  <a:cubicBezTo>
                    <a:pt x="0" y="199353"/>
                    <a:pt x="17857" y="249564"/>
                    <a:pt x="48302" y="290078"/>
                  </a:cubicBezTo>
                  <a:lnTo>
                    <a:pt x="48302" y="280334"/>
                  </a:lnTo>
                  <a:cubicBezTo>
                    <a:pt x="21400" y="241965"/>
                    <a:pt x="5641" y="195390"/>
                    <a:pt x="5641" y="145039"/>
                  </a:cubicBezTo>
                  <a:cubicBezTo>
                    <a:pt x="5641" y="94688"/>
                    <a:pt x="21353" y="48113"/>
                    <a:pt x="48302" y="9744"/>
                  </a:cubicBezTo>
                  <a:lnTo>
                    <a:pt x="48302" y="0"/>
                  </a:lnTo>
                  <a:cubicBezTo>
                    <a:pt x="17857" y="40514"/>
                    <a:pt x="0" y="90725"/>
                    <a:pt x="0" y="145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8538929" y="2394938"/>
              <a:ext cx="79166" cy="384439"/>
            </a:xfrm>
            <a:custGeom>
              <a:avLst/>
              <a:gdLst/>
              <a:ahLst/>
              <a:cxnLst/>
              <a:rect l="l" t="t" r="r" b="b"/>
              <a:pathLst>
                <a:path w="79166" h="384439" extrusionOk="0">
                  <a:moveTo>
                    <a:pt x="0" y="192266"/>
                  </a:moveTo>
                  <a:cubicBezTo>
                    <a:pt x="0" y="267140"/>
                    <a:pt x="30212" y="335114"/>
                    <a:pt x="79167" y="384440"/>
                  </a:cubicBezTo>
                  <a:lnTo>
                    <a:pt x="79167" y="376281"/>
                  </a:lnTo>
                  <a:cubicBezTo>
                    <a:pt x="33569" y="328214"/>
                    <a:pt x="5641" y="263411"/>
                    <a:pt x="5641" y="192220"/>
                  </a:cubicBezTo>
                  <a:cubicBezTo>
                    <a:pt x="5641" y="121076"/>
                    <a:pt x="33569" y="56272"/>
                    <a:pt x="79167" y="8159"/>
                  </a:cubicBezTo>
                  <a:lnTo>
                    <a:pt x="79167" y="0"/>
                  </a:lnTo>
                  <a:cubicBezTo>
                    <a:pt x="30212" y="49419"/>
                    <a:pt x="0" y="117392"/>
                    <a:pt x="0" y="1922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8508204" y="2353165"/>
              <a:ext cx="109938" cy="468078"/>
            </a:xfrm>
            <a:custGeom>
              <a:avLst/>
              <a:gdLst/>
              <a:ahLst/>
              <a:cxnLst/>
              <a:rect l="l" t="t" r="r" b="b"/>
              <a:pathLst>
                <a:path w="109938" h="468078" extrusionOk="0">
                  <a:moveTo>
                    <a:pt x="0" y="234039"/>
                  </a:moveTo>
                  <a:cubicBezTo>
                    <a:pt x="0" y="328028"/>
                    <a:pt x="42894" y="412179"/>
                    <a:pt x="109938" y="468078"/>
                  </a:cubicBezTo>
                  <a:lnTo>
                    <a:pt x="109938" y="460386"/>
                  </a:lnTo>
                  <a:cubicBezTo>
                    <a:pt x="46157" y="405885"/>
                    <a:pt x="5642" y="324531"/>
                    <a:pt x="5642" y="234039"/>
                  </a:cubicBezTo>
                  <a:cubicBezTo>
                    <a:pt x="5642" y="143547"/>
                    <a:pt x="46157" y="62193"/>
                    <a:pt x="109938" y="7693"/>
                  </a:cubicBezTo>
                  <a:lnTo>
                    <a:pt x="109938" y="0"/>
                  </a:lnTo>
                  <a:cubicBezTo>
                    <a:pt x="42847" y="55899"/>
                    <a:pt x="0" y="140050"/>
                    <a:pt x="0" y="234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8477293" y="2314470"/>
              <a:ext cx="140849" cy="545469"/>
            </a:xfrm>
            <a:custGeom>
              <a:avLst/>
              <a:gdLst/>
              <a:ahLst/>
              <a:cxnLst/>
              <a:rect l="l" t="t" r="r" b="b"/>
              <a:pathLst>
                <a:path w="140849" h="545469" extrusionOk="0">
                  <a:moveTo>
                    <a:pt x="0" y="272735"/>
                  </a:moveTo>
                  <a:cubicBezTo>
                    <a:pt x="0" y="385046"/>
                    <a:pt x="55669" y="484722"/>
                    <a:pt x="140849" y="545470"/>
                  </a:cubicBezTo>
                  <a:lnTo>
                    <a:pt x="140849" y="538570"/>
                  </a:lnTo>
                  <a:cubicBezTo>
                    <a:pt x="58932" y="478615"/>
                    <a:pt x="5688" y="381782"/>
                    <a:pt x="5688" y="272735"/>
                  </a:cubicBezTo>
                  <a:cubicBezTo>
                    <a:pt x="5688" y="163688"/>
                    <a:pt x="58979" y="66855"/>
                    <a:pt x="140849" y="6900"/>
                  </a:cubicBezTo>
                  <a:lnTo>
                    <a:pt x="140849" y="0"/>
                  </a:lnTo>
                  <a:cubicBezTo>
                    <a:pt x="55669" y="60748"/>
                    <a:pt x="0" y="160424"/>
                    <a:pt x="0" y="27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8446428" y="2277266"/>
              <a:ext cx="171714" cy="619877"/>
            </a:xfrm>
            <a:custGeom>
              <a:avLst/>
              <a:gdLst/>
              <a:ahLst/>
              <a:cxnLst/>
              <a:rect l="l" t="t" r="r" b="b"/>
              <a:pathLst>
                <a:path w="171714" h="619877" extrusionOk="0">
                  <a:moveTo>
                    <a:pt x="0" y="309939"/>
                  </a:moveTo>
                  <a:cubicBezTo>
                    <a:pt x="0" y="440339"/>
                    <a:pt x="68676" y="555167"/>
                    <a:pt x="171714" y="619877"/>
                  </a:cubicBezTo>
                  <a:lnTo>
                    <a:pt x="171714" y="613304"/>
                  </a:lnTo>
                  <a:cubicBezTo>
                    <a:pt x="71940" y="549059"/>
                    <a:pt x="5642" y="437075"/>
                    <a:pt x="5642" y="309939"/>
                  </a:cubicBezTo>
                  <a:cubicBezTo>
                    <a:pt x="5642" y="182802"/>
                    <a:pt x="71940" y="70818"/>
                    <a:pt x="171714" y="6574"/>
                  </a:cubicBezTo>
                  <a:lnTo>
                    <a:pt x="171714" y="0"/>
                  </a:lnTo>
                  <a:cubicBezTo>
                    <a:pt x="68676" y="64710"/>
                    <a:pt x="0" y="179492"/>
                    <a:pt x="0" y="309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8415656" y="2241274"/>
              <a:ext cx="202485" cy="691860"/>
            </a:xfrm>
            <a:custGeom>
              <a:avLst/>
              <a:gdLst/>
              <a:ahLst/>
              <a:cxnLst/>
              <a:rect l="l" t="t" r="r" b="b"/>
              <a:pathLst>
                <a:path w="202485" h="691860" extrusionOk="0">
                  <a:moveTo>
                    <a:pt x="0" y="345930"/>
                  </a:moveTo>
                  <a:cubicBezTo>
                    <a:pt x="0" y="494233"/>
                    <a:pt x="81778" y="623747"/>
                    <a:pt x="202486" y="691861"/>
                  </a:cubicBezTo>
                  <a:lnTo>
                    <a:pt x="202486" y="685287"/>
                  </a:lnTo>
                  <a:cubicBezTo>
                    <a:pt x="84948" y="617733"/>
                    <a:pt x="5642" y="490830"/>
                    <a:pt x="5642" y="345930"/>
                  </a:cubicBezTo>
                  <a:cubicBezTo>
                    <a:pt x="5642" y="201031"/>
                    <a:pt x="84948" y="74128"/>
                    <a:pt x="202486" y="6574"/>
                  </a:cubicBezTo>
                  <a:lnTo>
                    <a:pt x="202486" y="0"/>
                  </a:lnTo>
                  <a:cubicBezTo>
                    <a:pt x="81778" y="68114"/>
                    <a:pt x="0" y="197628"/>
                    <a:pt x="0" y="3459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8384745" y="2206355"/>
              <a:ext cx="233396" cy="761699"/>
            </a:xfrm>
            <a:custGeom>
              <a:avLst/>
              <a:gdLst/>
              <a:ahLst/>
              <a:cxnLst/>
              <a:rect l="l" t="t" r="r" b="b"/>
              <a:pathLst>
                <a:path w="233396" h="761699" extrusionOk="0">
                  <a:moveTo>
                    <a:pt x="0" y="380850"/>
                  </a:moveTo>
                  <a:cubicBezTo>
                    <a:pt x="0" y="546682"/>
                    <a:pt x="94925" y="690789"/>
                    <a:pt x="233397" y="761699"/>
                  </a:cubicBezTo>
                  <a:lnTo>
                    <a:pt x="233397" y="755266"/>
                  </a:lnTo>
                  <a:cubicBezTo>
                    <a:pt x="98236" y="684914"/>
                    <a:pt x="5688" y="543512"/>
                    <a:pt x="5688" y="380850"/>
                  </a:cubicBezTo>
                  <a:cubicBezTo>
                    <a:pt x="5688" y="218188"/>
                    <a:pt x="98236" y="76785"/>
                    <a:pt x="233397" y="6434"/>
                  </a:cubicBezTo>
                  <a:lnTo>
                    <a:pt x="233397" y="0"/>
                  </a:lnTo>
                  <a:cubicBezTo>
                    <a:pt x="94925" y="70911"/>
                    <a:pt x="0" y="215018"/>
                    <a:pt x="0" y="3808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8353974" y="2171948"/>
              <a:ext cx="264121" cy="830512"/>
            </a:xfrm>
            <a:custGeom>
              <a:avLst/>
              <a:gdLst/>
              <a:ahLst/>
              <a:cxnLst/>
              <a:rect l="l" t="t" r="r" b="b"/>
              <a:pathLst>
                <a:path w="264121" h="830512" extrusionOk="0">
                  <a:moveTo>
                    <a:pt x="0" y="415256"/>
                  </a:moveTo>
                  <a:cubicBezTo>
                    <a:pt x="0" y="598618"/>
                    <a:pt x="108260" y="757224"/>
                    <a:pt x="264122" y="830513"/>
                  </a:cubicBezTo>
                  <a:lnTo>
                    <a:pt x="264122" y="824312"/>
                  </a:lnTo>
                  <a:cubicBezTo>
                    <a:pt x="111384" y="751443"/>
                    <a:pt x="5641" y="595494"/>
                    <a:pt x="5641" y="415256"/>
                  </a:cubicBezTo>
                  <a:cubicBezTo>
                    <a:pt x="5641" y="235065"/>
                    <a:pt x="111430" y="79070"/>
                    <a:pt x="264122" y="6201"/>
                  </a:cubicBezTo>
                  <a:lnTo>
                    <a:pt x="264122" y="0"/>
                  </a:lnTo>
                  <a:cubicBezTo>
                    <a:pt x="108260" y="73289"/>
                    <a:pt x="0" y="231895"/>
                    <a:pt x="0" y="415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8323109" y="2138241"/>
              <a:ext cx="295033" cy="897927"/>
            </a:xfrm>
            <a:custGeom>
              <a:avLst/>
              <a:gdLst/>
              <a:ahLst/>
              <a:cxnLst/>
              <a:rect l="l" t="t" r="r" b="b"/>
              <a:pathLst>
                <a:path w="295033" h="897927" extrusionOk="0">
                  <a:moveTo>
                    <a:pt x="0" y="448964"/>
                  </a:moveTo>
                  <a:cubicBezTo>
                    <a:pt x="0" y="649762"/>
                    <a:pt x="121594" y="822727"/>
                    <a:pt x="295033" y="897927"/>
                  </a:cubicBezTo>
                  <a:lnTo>
                    <a:pt x="295033" y="891820"/>
                  </a:lnTo>
                  <a:cubicBezTo>
                    <a:pt x="124765" y="816806"/>
                    <a:pt x="5642" y="646452"/>
                    <a:pt x="5642" y="448964"/>
                  </a:cubicBezTo>
                  <a:cubicBezTo>
                    <a:pt x="5642" y="251476"/>
                    <a:pt x="124765" y="81121"/>
                    <a:pt x="295033" y="6107"/>
                  </a:cubicBezTo>
                  <a:lnTo>
                    <a:pt x="295033" y="0"/>
                  </a:lnTo>
                  <a:cubicBezTo>
                    <a:pt x="121594" y="75200"/>
                    <a:pt x="0" y="248166"/>
                    <a:pt x="0" y="4489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8292244" y="2104767"/>
              <a:ext cx="325897" cy="964875"/>
            </a:xfrm>
            <a:custGeom>
              <a:avLst/>
              <a:gdLst/>
              <a:ahLst/>
              <a:cxnLst/>
              <a:rect l="l" t="t" r="r" b="b"/>
              <a:pathLst>
                <a:path w="325897" h="964875" extrusionOk="0">
                  <a:moveTo>
                    <a:pt x="0" y="482438"/>
                  </a:moveTo>
                  <a:cubicBezTo>
                    <a:pt x="0" y="700532"/>
                    <a:pt x="135068" y="887717"/>
                    <a:pt x="325898" y="964875"/>
                  </a:cubicBezTo>
                  <a:lnTo>
                    <a:pt x="325898" y="958768"/>
                  </a:lnTo>
                  <a:cubicBezTo>
                    <a:pt x="138239" y="881983"/>
                    <a:pt x="5642" y="697455"/>
                    <a:pt x="5642" y="482438"/>
                  </a:cubicBezTo>
                  <a:cubicBezTo>
                    <a:pt x="5642" y="267373"/>
                    <a:pt x="138239" y="82893"/>
                    <a:pt x="325898" y="6107"/>
                  </a:cubicBezTo>
                  <a:lnTo>
                    <a:pt x="325898" y="0"/>
                  </a:lnTo>
                  <a:cubicBezTo>
                    <a:pt x="135068" y="77158"/>
                    <a:pt x="0" y="264343"/>
                    <a:pt x="0" y="482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8261473" y="2071526"/>
              <a:ext cx="356669" cy="1031264"/>
            </a:xfrm>
            <a:custGeom>
              <a:avLst/>
              <a:gdLst/>
              <a:ahLst/>
              <a:cxnLst/>
              <a:rect l="l" t="t" r="r" b="b"/>
              <a:pathLst>
                <a:path w="356669" h="1031264" extrusionOk="0">
                  <a:moveTo>
                    <a:pt x="0" y="515679"/>
                  </a:moveTo>
                  <a:cubicBezTo>
                    <a:pt x="0" y="751210"/>
                    <a:pt x="148403" y="952521"/>
                    <a:pt x="356669" y="1031264"/>
                  </a:cubicBezTo>
                  <a:lnTo>
                    <a:pt x="356669" y="1025250"/>
                  </a:lnTo>
                  <a:cubicBezTo>
                    <a:pt x="151573" y="946880"/>
                    <a:pt x="5642" y="747993"/>
                    <a:pt x="5642" y="515632"/>
                  </a:cubicBezTo>
                  <a:cubicBezTo>
                    <a:pt x="5642" y="283271"/>
                    <a:pt x="151573" y="84431"/>
                    <a:pt x="356669" y="6014"/>
                  </a:cubicBezTo>
                  <a:lnTo>
                    <a:pt x="356669" y="0"/>
                  </a:lnTo>
                  <a:cubicBezTo>
                    <a:pt x="148403" y="78837"/>
                    <a:pt x="0" y="280148"/>
                    <a:pt x="0" y="5156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8230561" y="2038798"/>
              <a:ext cx="387580" cy="1096813"/>
            </a:xfrm>
            <a:custGeom>
              <a:avLst/>
              <a:gdLst/>
              <a:ahLst/>
              <a:cxnLst/>
              <a:rect l="l" t="t" r="r" b="b"/>
              <a:pathLst>
                <a:path w="387580" h="1096813" extrusionOk="0">
                  <a:moveTo>
                    <a:pt x="0" y="548407"/>
                  </a:moveTo>
                  <a:cubicBezTo>
                    <a:pt x="0" y="801095"/>
                    <a:pt x="162017" y="1016718"/>
                    <a:pt x="387581" y="1096814"/>
                  </a:cubicBezTo>
                  <a:lnTo>
                    <a:pt x="387581" y="1090800"/>
                  </a:lnTo>
                  <a:cubicBezTo>
                    <a:pt x="165187" y="1010937"/>
                    <a:pt x="5688" y="797924"/>
                    <a:pt x="5688" y="548407"/>
                  </a:cubicBezTo>
                  <a:cubicBezTo>
                    <a:pt x="5688" y="298890"/>
                    <a:pt x="165187" y="85876"/>
                    <a:pt x="387581" y="6014"/>
                  </a:cubicBezTo>
                  <a:lnTo>
                    <a:pt x="387581" y="0"/>
                  </a:lnTo>
                  <a:cubicBezTo>
                    <a:pt x="162017" y="80095"/>
                    <a:pt x="0" y="295719"/>
                    <a:pt x="0" y="5484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8199696" y="2006116"/>
              <a:ext cx="418445" cy="1162176"/>
            </a:xfrm>
            <a:custGeom>
              <a:avLst/>
              <a:gdLst/>
              <a:ahLst/>
              <a:cxnLst/>
              <a:rect l="l" t="t" r="r" b="b"/>
              <a:pathLst>
                <a:path w="418445" h="1162176" extrusionOk="0">
                  <a:moveTo>
                    <a:pt x="0" y="581088"/>
                  </a:moveTo>
                  <a:cubicBezTo>
                    <a:pt x="0" y="850979"/>
                    <a:pt x="175584" y="1080730"/>
                    <a:pt x="418446" y="1162177"/>
                  </a:cubicBezTo>
                  <a:lnTo>
                    <a:pt x="418446" y="1156303"/>
                  </a:lnTo>
                  <a:cubicBezTo>
                    <a:pt x="178755" y="1075088"/>
                    <a:pt x="5642" y="847949"/>
                    <a:pt x="5642" y="581088"/>
                  </a:cubicBezTo>
                  <a:cubicBezTo>
                    <a:pt x="5642" y="314228"/>
                    <a:pt x="178708" y="87089"/>
                    <a:pt x="418446" y="5874"/>
                  </a:cubicBezTo>
                  <a:lnTo>
                    <a:pt x="418446" y="0"/>
                  </a:lnTo>
                  <a:cubicBezTo>
                    <a:pt x="175584" y="81448"/>
                    <a:pt x="0" y="311198"/>
                    <a:pt x="0" y="5810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8168925" y="1973761"/>
              <a:ext cx="449217" cy="1226887"/>
            </a:xfrm>
            <a:custGeom>
              <a:avLst/>
              <a:gdLst/>
              <a:ahLst/>
              <a:cxnLst/>
              <a:rect l="l" t="t" r="r" b="b"/>
              <a:pathLst>
                <a:path w="449217" h="1226887" extrusionOk="0">
                  <a:moveTo>
                    <a:pt x="0" y="613444"/>
                  </a:moveTo>
                  <a:cubicBezTo>
                    <a:pt x="0" y="900631"/>
                    <a:pt x="189012" y="1144414"/>
                    <a:pt x="449217" y="1226887"/>
                  </a:cubicBezTo>
                  <a:lnTo>
                    <a:pt x="449217" y="1220873"/>
                  </a:lnTo>
                  <a:cubicBezTo>
                    <a:pt x="192182" y="1138633"/>
                    <a:pt x="5642" y="897368"/>
                    <a:pt x="5642" y="613444"/>
                  </a:cubicBezTo>
                  <a:cubicBezTo>
                    <a:pt x="5642" y="329520"/>
                    <a:pt x="192182" y="88254"/>
                    <a:pt x="449217" y="6014"/>
                  </a:cubicBezTo>
                  <a:lnTo>
                    <a:pt x="449217" y="0"/>
                  </a:lnTo>
                  <a:cubicBezTo>
                    <a:pt x="189012" y="82473"/>
                    <a:pt x="0" y="326256"/>
                    <a:pt x="0" y="61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8138061" y="1941545"/>
              <a:ext cx="480081" cy="1291317"/>
            </a:xfrm>
            <a:custGeom>
              <a:avLst/>
              <a:gdLst/>
              <a:ahLst/>
              <a:cxnLst/>
              <a:rect l="l" t="t" r="r" b="b"/>
              <a:pathLst>
                <a:path w="480081" h="1291317" extrusionOk="0">
                  <a:moveTo>
                    <a:pt x="0" y="645659"/>
                  </a:moveTo>
                  <a:cubicBezTo>
                    <a:pt x="0" y="949957"/>
                    <a:pt x="202625" y="1207866"/>
                    <a:pt x="480081" y="1291318"/>
                  </a:cubicBezTo>
                  <a:lnTo>
                    <a:pt x="480081" y="1285444"/>
                  </a:lnTo>
                  <a:cubicBezTo>
                    <a:pt x="205889" y="1202085"/>
                    <a:pt x="5641" y="946786"/>
                    <a:pt x="5641" y="645659"/>
                  </a:cubicBezTo>
                  <a:cubicBezTo>
                    <a:pt x="5641" y="344532"/>
                    <a:pt x="205889" y="89233"/>
                    <a:pt x="480081" y="5874"/>
                  </a:cubicBezTo>
                  <a:lnTo>
                    <a:pt x="480081" y="0"/>
                  </a:lnTo>
                  <a:cubicBezTo>
                    <a:pt x="202579" y="83452"/>
                    <a:pt x="0" y="341362"/>
                    <a:pt x="0" y="6456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8107289" y="1909284"/>
              <a:ext cx="510852" cy="1355841"/>
            </a:xfrm>
            <a:custGeom>
              <a:avLst/>
              <a:gdLst/>
              <a:ahLst/>
              <a:cxnLst/>
              <a:rect l="l" t="t" r="r" b="b"/>
              <a:pathLst>
                <a:path w="510852" h="1355841" extrusionOk="0">
                  <a:moveTo>
                    <a:pt x="0" y="677921"/>
                  </a:moveTo>
                  <a:cubicBezTo>
                    <a:pt x="0" y="999422"/>
                    <a:pt x="216193" y="1271318"/>
                    <a:pt x="510853" y="1355842"/>
                  </a:cubicBezTo>
                  <a:lnTo>
                    <a:pt x="510853" y="1349968"/>
                  </a:lnTo>
                  <a:cubicBezTo>
                    <a:pt x="219316" y="1265583"/>
                    <a:pt x="5641" y="996252"/>
                    <a:pt x="5641" y="677921"/>
                  </a:cubicBezTo>
                  <a:cubicBezTo>
                    <a:pt x="5641" y="359590"/>
                    <a:pt x="219316" y="90259"/>
                    <a:pt x="510853" y="5874"/>
                  </a:cubicBezTo>
                  <a:lnTo>
                    <a:pt x="510853" y="0"/>
                  </a:lnTo>
                  <a:cubicBezTo>
                    <a:pt x="216146" y="84525"/>
                    <a:pt x="0" y="356420"/>
                    <a:pt x="0" y="6779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8076377" y="1877348"/>
              <a:ext cx="541764" cy="1419806"/>
            </a:xfrm>
            <a:custGeom>
              <a:avLst/>
              <a:gdLst/>
              <a:ahLst/>
              <a:cxnLst/>
              <a:rect l="l" t="t" r="r" b="b"/>
              <a:pathLst>
                <a:path w="541764" h="1419806" extrusionOk="0">
                  <a:moveTo>
                    <a:pt x="0" y="709857"/>
                  </a:moveTo>
                  <a:cubicBezTo>
                    <a:pt x="0" y="1048514"/>
                    <a:pt x="229854" y="1334396"/>
                    <a:pt x="541765" y="1419807"/>
                  </a:cubicBezTo>
                  <a:lnTo>
                    <a:pt x="541765" y="1413932"/>
                  </a:lnTo>
                  <a:cubicBezTo>
                    <a:pt x="233071" y="1328662"/>
                    <a:pt x="5688" y="1045390"/>
                    <a:pt x="5688" y="709903"/>
                  </a:cubicBezTo>
                  <a:cubicBezTo>
                    <a:pt x="5688" y="374369"/>
                    <a:pt x="233071" y="91145"/>
                    <a:pt x="541765" y="5874"/>
                  </a:cubicBezTo>
                  <a:lnTo>
                    <a:pt x="541765" y="0"/>
                  </a:lnTo>
                  <a:cubicBezTo>
                    <a:pt x="229901" y="85317"/>
                    <a:pt x="0" y="371199"/>
                    <a:pt x="0" y="7098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8" name="Google Shape;688;p28"/>
          <p:cNvSpPr/>
          <p:nvPr/>
        </p:nvSpPr>
        <p:spPr>
          <a:xfrm rot="10800000" flipH="1">
            <a:off x="10872423" y="5372246"/>
            <a:ext cx="893196" cy="746551"/>
          </a:xfrm>
          <a:custGeom>
            <a:avLst/>
            <a:gdLst/>
            <a:ahLst/>
            <a:cxnLst/>
            <a:rect l="l" t="t" r="r" b="b"/>
            <a:pathLst>
              <a:path w="5265" h="4399" extrusionOk="0">
                <a:moveTo>
                  <a:pt x="2590" y="1"/>
                </a:moveTo>
                <a:cubicBezTo>
                  <a:pt x="1821" y="1"/>
                  <a:pt x="1108" y="495"/>
                  <a:pt x="905" y="1594"/>
                </a:cubicBezTo>
                <a:cubicBezTo>
                  <a:pt x="534" y="2270"/>
                  <a:pt x="1" y="3122"/>
                  <a:pt x="570" y="3847"/>
                </a:cubicBezTo>
                <a:cubicBezTo>
                  <a:pt x="970" y="4231"/>
                  <a:pt x="1489" y="4399"/>
                  <a:pt x="2025" y="4399"/>
                </a:cubicBezTo>
                <a:cubicBezTo>
                  <a:pt x="3575" y="4399"/>
                  <a:pt x="5265" y="2996"/>
                  <a:pt x="4612" y="1370"/>
                </a:cubicBezTo>
                <a:cubicBezTo>
                  <a:pt x="4185" y="495"/>
                  <a:pt x="3360" y="1"/>
                  <a:pt x="2590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oogle Shape;690;p29"/>
          <p:cNvGrpSpPr/>
          <p:nvPr/>
        </p:nvGrpSpPr>
        <p:grpSpPr>
          <a:xfrm>
            <a:off x="-70739" y="4175221"/>
            <a:ext cx="2585026" cy="2798549"/>
            <a:chOff x="3572225" y="659365"/>
            <a:chExt cx="1939022" cy="2098426"/>
          </a:xfrm>
        </p:grpSpPr>
        <p:sp>
          <p:nvSpPr>
            <p:cNvPr id="691" name="Google Shape;691;p29"/>
            <p:cNvSpPr/>
            <p:nvPr/>
          </p:nvSpPr>
          <p:spPr>
            <a:xfrm>
              <a:off x="3572225" y="2696671"/>
              <a:ext cx="22658" cy="61073"/>
            </a:xfrm>
            <a:custGeom>
              <a:avLst/>
              <a:gdLst/>
              <a:ahLst/>
              <a:cxnLst/>
              <a:rect l="l" t="t" r="r" b="b"/>
              <a:pathLst>
                <a:path w="22658" h="61073" extrusionOk="0">
                  <a:moveTo>
                    <a:pt x="0" y="0"/>
                  </a:moveTo>
                  <a:lnTo>
                    <a:pt x="0" y="42705"/>
                  </a:lnTo>
                  <a:cubicBezTo>
                    <a:pt x="2331" y="48719"/>
                    <a:pt x="4010" y="54733"/>
                    <a:pt x="5315" y="61074"/>
                  </a:cubicBezTo>
                  <a:lnTo>
                    <a:pt x="22659" y="61074"/>
                  </a:lnTo>
                  <a:cubicBezTo>
                    <a:pt x="17670" y="39721"/>
                    <a:pt x="10024" y="1902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3572225" y="2552891"/>
              <a:ext cx="115766" cy="204807"/>
            </a:xfrm>
            <a:custGeom>
              <a:avLst/>
              <a:gdLst/>
              <a:ahLst/>
              <a:cxnLst/>
              <a:rect l="l" t="t" r="r" b="b"/>
              <a:pathLst>
                <a:path w="115766" h="204807" extrusionOk="0">
                  <a:moveTo>
                    <a:pt x="0" y="0"/>
                  </a:moveTo>
                  <a:lnTo>
                    <a:pt x="0" y="22332"/>
                  </a:lnTo>
                  <a:cubicBezTo>
                    <a:pt x="50353" y="70352"/>
                    <a:pt x="85741" y="133757"/>
                    <a:pt x="98748" y="204808"/>
                  </a:cubicBezTo>
                  <a:lnTo>
                    <a:pt x="115766" y="204808"/>
                  </a:lnTo>
                  <a:cubicBezTo>
                    <a:pt x="101453" y="123780"/>
                    <a:pt x="59725" y="5207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3572225" y="2440161"/>
              <a:ext cx="207847" cy="317584"/>
            </a:xfrm>
            <a:custGeom>
              <a:avLst/>
              <a:gdLst/>
              <a:ahLst/>
              <a:cxnLst/>
              <a:rect l="l" t="t" r="r" b="b"/>
              <a:pathLst>
                <a:path w="207847" h="317584" extrusionOk="0">
                  <a:moveTo>
                    <a:pt x="0" y="0"/>
                  </a:moveTo>
                  <a:lnTo>
                    <a:pt x="0" y="20001"/>
                  </a:lnTo>
                  <a:cubicBezTo>
                    <a:pt x="101406" y="85364"/>
                    <a:pt x="173160" y="192826"/>
                    <a:pt x="190830" y="317585"/>
                  </a:cubicBezTo>
                  <a:lnTo>
                    <a:pt x="207847" y="317585"/>
                  </a:lnTo>
                  <a:cubicBezTo>
                    <a:pt x="189524" y="183455"/>
                    <a:pt x="110777" y="680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3572225" y="2337081"/>
              <a:ext cx="299275" cy="420710"/>
            </a:xfrm>
            <a:custGeom>
              <a:avLst/>
              <a:gdLst/>
              <a:ahLst/>
              <a:cxnLst/>
              <a:rect l="l" t="t" r="r" b="b"/>
              <a:pathLst>
                <a:path w="299275" h="420710" extrusionOk="0">
                  <a:moveTo>
                    <a:pt x="0" y="0"/>
                  </a:moveTo>
                  <a:lnTo>
                    <a:pt x="0" y="18695"/>
                  </a:lnTo>
                  <a:cubicBezTo>
                    <a:pt x="152459" y="94735"/>
                    <a:pt x="261884" y="244203"/>
                    <a:pt x="282258" y="420711"/>
                  </a:cubicBezTo>
                  <a:lnTo>
                    <a:pt x="299276" y="420711"/>
                  </a:lnTo>
                  <a:cubicBezTo>
                    <a:pt x="278249" y="234832"/>
                    <a:pt x="161830" y="777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3572225" y="2237638"/>
              <a:ext cx="390704" cy="520061"/>
            </a:xfrm>
            <a:custGeom>
              <a:avLst/>
              <a:gdLst/>
              <a:ahLst/>
              <a:cxnLst/>
              <a:rect l="l" t="t" r="r" b="b"/>
              <a:pathLst>
                <a:path w="390704" h="520061" extrusionOk="0">
                  <a:moveTo>
                    <a:pt x="0" y="0"/>
                  </a:moveTo>
                  <a:lnTo>
                    <a:pt x="0" y="17996"/>
                  </a:lnTo>
                  <a:cubicBezTo>
                    <a:pt x="203511" y="101728"/>
                    <a:pt x="351634" y="292549"/>
                    <a:pt x="374013" y="520061"/>
                  </a:cubicBezTo>
                  <a:lnTo>
                    <a:pt x="390705" y="520061"/>
                  </a:lnTo>
                  <a:cubicBezTo>
                    <a:pt x="367999" y="283225"/>
                    <a:pt x="212510" y="84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3572225" y="2140898"/>
              <a:ext cx="481760" cy="616847"/>
            </a:xfrm>
            <a:custGeom>
              <a:avLst/>
              <a:gdLst/>
              <a:ahLst/>
              <a:cxnLst/>
              <a:rect l="l" t="t" r="r" b="b"/>
              <a:pathLst>
                <a:path w="481760" h="616847" extrusionOk="0">
                  <a:moveTo>
                    <a:pt x="0" y="0"/>
                  </a:moveTo>
                  <a:lnTo>
                    <a:pt x="0" y="17343"/>
                  </a:lnTo>
                  <a:cubicBezTo>
                    <a:pt x="254238" y="106436"/>
                    <a:pt x="441384" y="338611"/>
                    <a:pt x="465069" y="616847"/>
                  </a:cubicBezTo>
                  <a:lnTo>
                    <a:pt x="481760" y="616847"/>
                  </a:lnTo>
                  <a:cubicBezTo>
                    <a:pt x="458075" y="329286"/>
                    <a:pt x="263236" y="897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3572225" y="2045511"/>
              <a:ext cx="572862" cy="712234"/>
            </a:xfrm>
            <a:custGeom>
              <a:avLst/>
              <a:gdLst/>
              <a:ahLst/>
              <a:cxnLst/>
              <a:rect l="l" t="t" r="r" b="b"/>
              <a:pathLst>
                <a:path w="572862" h="712234" extrusionOk="0">
                  <a:moveTo>
                    <a:pt x="0" y="0"/>
                  </a:moveTo>
                  <a:lnTo>
                    <a:pt x="0" y="17017"/>
                  </a:lnTo>
                  <a:cubicBezTo>
                    <a:pt x="304591" y="110399"/>
                    <a:pt x="531787" y="383647"/>
                    <a:pt x="556498" y="712234"/>
                  </a:cubicBezTo>
                  <a:lnTo>
                    <a:pt x="572863" y="712234"/>
                  </a:lnTo>
                  <a:cubicBezTo>
                    <a:pt x="548152" y="374276"/>
                    <a:pt x="314289" y="9370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3572225" y="1950730"/>
              <a:ext cx="664244" cy="806968"/>
            </a:xfrm>
            <a:custGeom>
              <a:avLst/>
              <a:gdLst/>
              <a:ahLst/>
              <a:cxnLst/>
              <a:rect l="l" t="t" r="r" b="b"/>
              <a:pathLst>
                <a:path w="664244" h="806968" extrusionOk="0">
                  <a:moveTo>
                    <a:pt x="0" y="0"/>
                  </a:moveTo>
                  <a:lnTo>
                    <a:pt x="0" y="17343"/>
                  </a:lnTo>
                  <a:cubicBezTo>
                    <a:pt x="355644" y="113756"/>
                    <a:pt x="622190" y="427658"/>
                    <a:pt x="647553" y="806969"/>
                  </a:cubicBezTo>
                  <a:lnTo>
                    <a:pt x="664244" y="806969"/>
                  </a:lnTo>
                  <a:cubicBezTo>
                    <a:pt x="638881" y="418706"/>
                    <a:pt x="364642" y="9678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3572225" y="1856648"/>
              <a:ext cx="755346" cy="901050"/>
            </a:xfrm>
            <a:custGeom>
              <a:avLst/>
              <a:gdLst/>
              <a:ahLst/>
              <a:cxnLst/>
              <a:rect l="l" t="t" r="r" b="b"/>
              <a:pathLst>
                <a:path w="755346" h="901050" extrusionOk="0">
                  <a:moveTo>
                    <a:pt x="0" y="0"/>
                  </a:moveTo>
                  <a:lnTo>
                    <a:pt x="0" y="17343"/>
                  </a:lnTo>
                  <a:cubicBezTo>
                    <a:pt x="405997" y="116414"/>
                    <a:pt x="712593" y="471388"/>
                    <a:pt x="738655" y="901051"/>
                  </a:cubicBezTo>
                  <a:lnTo>
                    <a:pt x="755347" y="901051"/>
                  </a:lnTo>
                  <a:cubicBezTo>
                    <a:pt x="728958" y="462064"/>
                    <a:pt x="415042" y="9977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3572225" y="1763592"/>
              <a:ext cx="846728" cy="994153"/>
            </a:xfrm>
            <a:custGeom>
              <a:avLst/>
              <a:gdLst/>
              <a:ahLst/>
              <a:cxnLst/>
              <a:rect l="l" t="t" r="r" b="b"/>
              <a:pathLst>
                <a:path w="846728" h="994153" extrusionOk="0">
                  <a:moveTo>
                    <a:pt x="0" y="0"/>
                  </a:moveTo>
                  <a:lnTo>
                    <a:pt x="0" y="17017"/>
                  </a:lnTo>
                  <a:cubicBezTo>
                    <a:pt x="456397" y="118418"/>
                    <a:pt x="803369" y="514420"/>
                    <a:pt x="830037" y="994154"/>
                  </a:cubicBezTo>
                  <a:lnTo>
                    <a:pt x="846729" y="994154"/>
                  </a:lnTo>
                  <a:cubicBezTo>
                    <a:pt x="819734" y="505096"/>
                    <a:pt x="465722" y="10177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3572225" y="1670163"/>
              <a:ext cx="937830" cy="1087536"/>
            </a:xfrm>
            <a:custGeom>
              <a:avLst/>
              <a:gdLst/>
              <a:ahLst/>
              <a:cxnLst/>
              <a:rect l="l" t="t" r="r" b="b"/>
              <a:pathLst>
                <a:path w="937830" h="1087536" extrusionOk="0">
                  <a:moveTo>
                    <a:pt x="0" y="0"/>
                  </a:moveTo>
                  <a:lnTo>
                    <a:pt x="0" y="17017"/>
                  </a:lnTo>
                  <a:cubicBezTo>
                    <a:pt x="507123" y="120423"/>
                    <a:pt x="894098" y="557452"/>
                    <a:pt x="921140" y="1087536"/>
                  </a:cubicBezTo>
                  <a:lnTo>
                    <a:pt x="937831" y="1087536"/>
                  </a:lnTo>
                  <a:cubicBezTo>
                    <a:pt x="910463" y="548127"/>
                    <a:pt x="516122" y="10377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3572225" y="1578132"/>
              <a:ext cx="1028886" cy="1179659"/>
            </a:xfrm>
            <a:custGeom>
              <a:avLst/>
              <a:gdLst/>
              <a:ahLst/>
              <a:cxnLst/>
              <a:rect l="l" t="t" r="r" b="b"/>
              <a:pathLst>
                <a:path w="1028886" h="1179659" extrusionOk="0">
                  <a:moveTo>
                    <a:pt x="0" y="0"/>
                  </a:moveTo>
                  <a:lnTo>
                    <a:pt x="0" y="16690"/>
                  </a:lnTo>
                  <a:cubicBezTo>
                    <a:pt x="557150" y="121775"/>
                    <a:pt x="984501" y="599178"/>
                    <a:pt x="1011869" y="1179660"/>
                  </a:cubicBezTo>
                  <a:lnTo>
                    <a:pt x="1028887" y="1179660"/>
                  </a:lnTo>
                  <a:cubicBezTo>
                    <a:pt x="1000866" y="589807"/>
                    <a:pt x="566149" y="10508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3572225" y="1485356"/>
              <a:ext cx="1119988" cy="1272389"/>
            </a:xfrm>
            <a:custGeom>
              <a:avLst/>
              <a:gdLst/>
              <a:ahLst/>
              <a:cxnLst/>
              <a:rect l="l" t="t" r="r" b="b"/>
              <a:pathLst>
                <a:path w="1119988" h="1272389" extrusionOk="0">
                  <a:moveTo>
                    <a:pt x="0" y="0"/>
                  </a:moveTo>
                  <a:lnTo>
                    <a:pt x="0" y="17017"/>
                  </a:lnTo>
                  <a:cubicBezTo>
                    <a:pt x="607504" y="123080"/>
                    <a:pt x="1075277" y="641883"/>
                    <a:pt x="1103298" y="1272390"/>
                  </a:cubicBezTo>
                  <a:lnTo>
                    <a:pt x="1119989" y="1272390"/>
                  </a:lnTo>
                  <a:cubicBezTo>
                    <a:pt x="1091968" y="632185"/>
                    <a:pt x="616875" y="10643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3572225" y="1393278"/>
              <a:ext cx="1210718" cy="1364467"/>
            </a:xfrm>
            <a:custGeom>
              <a:avLst/>
              <a:gdLst/>
              <a:ahLst/>
              <a:cxnLst/>
              <a:rect l="l" t="t" r="r" b="b"/>
              <a:pathLst>
                <a:path w="1210718" h="1364467" extrusionOk="0">
                  <a:moveTo>
                    <a:pt x="0" y="0"/>
                  </a:moveTo>
                  <a:lnTo>
                    <a:pt x="0" y="16690"/>
                  </a:lnTo>
                  <a:cubicBezTo>
                    <a:pt x="657904" y="124432"/>
                    <a:pt x="1165680" y="683562"/>
                    <a:pt x="1194027" y="1364467"/>
                  </a:cubicBezTo>
                  <a:lnTo>
                    <a:pt x="1210718" y="1364467"/>
                  </a:lnTo>
                  <a:cubicBezTo>
                    <a:pt x="1182371" y="674238"/>
                    <a:pt x="666902" y="1074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3572225" y="1301201"/>
              <a:ext cx="1301820" cy="1456544"/>
            </a:xfrm>
            <a:custGeom>
              <a:avLst/>
              <a:gdLst/>
              <a:ahLst/>
              <a:cxnLst/>
              <a:rect l="l" t="t" r="r" b="b"/>
              <a:pathLst>
                <a:path w="1301820" h="1456544" extrusionOk="0">
                  <a:moveTo>
                    <a:pt x="0" y="0"/>
                  </a:moveTo>
                  <a:lnTo>
                    <a:pt x="0" y="16690"/>
                  </a:lnTo>
                  <a:cubicBezTo>
                    <a:pt x="708257" y="125458"/>
                    <a:pt x="1256735" y="725288"/>
                    <a:pt x="1285129" y="1456544"/>
                  </a:cubicBezTo>
                  <a:lnTo>
                    <a:pt x="1301820" y="1456544"/>
                  </a:lnTo>
                  <a:cubicBezTo>
                    <a:pt x="1273427" y="715917"/>
                    <a:pt x="717302" y="1087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3572225" y="1209124"/>
              <a:ext cx="1392875" cy="1548621"/>
            </a:xfrm>
            <a:custGeom>
              <a:avLst/>
              <a:gdLst/>
              <a:ahLst/>
              <a:cxnLst/>
              <a:rect l="l" t="t" r="r" b="b"/>
              <a:pathLst>
                <a:path w="1392875" h="1548621" extrusionOk="0">
                  <a:moveTo>
                    <a:pt x="0" y="0"/>
                  </a:moveTo>
                  <a:lnTo>
                    <a:pt x="0" y="17017"/>
                  </a:lnTo>
                  <a:cubicBezTo>
                    <a:pt x="758657" y="126437"/>
                    <a:pt x="1347511" y="767294"/>
                    <a:pt x="1376185" y="1548621"/>
                  </a:cubicBezTo>
                  <a:lnTo>
                    <a:pt x="1392876" y="1548621"/>
                  </a:lnTo>
                  <a:cubicBezTo>
                    <a:pt x="1364202" y="757970"/>
                    <a:pt x="767655" y="1097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3572225" y="1117047"/>
              <a:ext cx="1483605" cy="1640698"/>
            </a:xfrm>
            <a:custGeom>
              <a:avLst/>
              <a:gdLst/>
              <a:ahLst/>
              <a:cxnLst/>
              <a:rect l="l" t="t" r="r" b="b"/>
              <a:pathLst>
                <a:path w="1483605" h="1640698" extrusionOk="0">
                  <a:moveTo>
                    <a:pt x="0" y="0"/>
                  </a:moveTo>
                  <a:lnTo>
                    <a:pt x="0" y="17017"/>
                  </a:lnTo>
                  <a:cubicBezTo>
                    <a:pt x="808684" y="127463"/>
                    <a:pt x="1438241" y="809020"/>
                    <a:pt x="1466914" y="1640699"/>
                  </a:cubicBezTo>
                  <a:lnTo>
                    <a:pt x="1483605" y="1640699"/>
                  </a:lnTo>
                  <a:cubicBezTo>
                    <a:pt x="1454932" y="800022"/>
                    <a:pt x="818055" y="1107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3572225" y="1025669"/>
              <a:ext cx="1575033" cy="1732076"/>
            </a:xfrm>
            <a:custGeom>
              <a:avLst/>
              <a:gdLst/>
              <a:ahLst/>
              <a:cxnLst/>
              <a:rect l="l" t="t" r="r" b="b"/>
              <a:pathLst>
                <a:path w="1575033" h="1732076" extrusionOk="0">
                  <a:moveTo>
                    <a:pt x="0" y="0"/>
                  </a:moveTo>
                  <a:lnTo>
                    <a:pt x="0" y="16690"/>
                  </a:lnTo>
                  <a:cubicBezTo>
                    <a:pt x="859084" y="127742"/>
                    <a:pt x="1529016" y="850000"/>
                    <a:pt x="1558016" y="1732076"/>
                  </a:cubicBezTo>
                  <a:lnTo>
                    <a:pt x="1575034" y="1732076"/>
                  </a:lnTo>
                  <a:cubicBezTo>
                    <a:pt x="1545661" y="841002"/>
                    <a:pt x="868082" y="11109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3572225" y="933918"/>
              <a:ext cx="1665809" cy="1823827"/>
            </a:xfrm>
            <a:custGeom>
              <a:avLst/>
              <a:gdLst/>
              <a:ahLst/>
              <a:cxnLst/>
              <a:rect l="l" t="t" r="r" b="b"/>
              <a:pathLst>
                <a:path w="1665809" h="1823827" extrusionOk="0">
                  <a:moveTo>
                    <a:pt x="0" y="0"/>
                  </a:moveTo>
                  <a:lnTo>
                    <a:pt x="0" y="16690"/>
                  </a:lnTo>
                  <a:cubicBezTo>
                    <a:pt x="909111" y="128442"/>
                    <a:pt x="1619746" y="891726"/>
                    <a:pt x="1649118" y="1823827"/>
                  </a:cubicBezTo>
                  <a:lnTo>
                    <a:pt x="1665810" y="1823827"/>
                  </a:lnTo>
                  <a:cubicBezTo>
                    <a:pt x="1636437" y="882729"/>
                    <a:pt x="918809" y="11207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3572225" y="842494"/>
              <a:ext cx="1756865" cy="1915251"/>
            </a:xfrm>
            <a:custGeom>
              <a:avLst/>
              <a:gdLst/>
              <a:ahLst/>
              <a:cxnLst/>
              <a:rect l="l" t="t" r="r" b="b"/>
              <a:pathLst>
                <a:path w="1756865" h="1915251" extrusionOk="0">
                  <a:moveTo>
                    <a:pt x="0" y="0"/>
                  </a:moveTo>
                  <a:lnTo>
                    <a:pt x="0" y="17017"/>
                  </a:lnTo>
                  <a:cubicBezTo>
                    <a:pt x="959511" y="129095"/>
                    <a:pt x="1710801" y="932753"/>
                    <a:pt x="1740174" y="1915252"/>
                  </a:cubicBezTo>
                  <a:lnTo>
                    <a:pt x="1756865" y="1915252"/>
                  </a:lnTo>
                  <a:cubicBezTo>
                    <a:pt x="1727493" y="923755"/>
                    <a:pt x="968835" y="11245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3572225" y="750790"/>
              <a:ext cx="1847920" cy="2006955"/>
            </a:xfrm>
            <a:custGeom>
              <a:avLst/>
              <a:gdLst/>
              <a:ahLst/>
              <a:cxnLst/>
              <a:rect l="l" t="t" r="r" b="b"/>
              <a:pathLst>
                <a:path w="1847920" h="2006955" extrusionOk="0">
                  <a:moveTo>
                    <a:pt x="0" y="0"/>
                  </a:moveTo>
                  <a:lnTo>
                    <a:pt x="0" y="17017"/>
                  </a:lnTo>
                  <a:cubicBezTo>
                    <a:pt x="1009864" y="129794"/>
                    <a:pt x="1801577" y="974479"/>
                    <a:pt x="1831230" y="2006956"/>
                  </a:cubicBezTo>
                  <a:lnTo>
                    <a:pt x="1847921" y="2006956"/>
                  </a:lnTo>
                  <a:cubicBezTo>
                    <a:pt x="1818595" y="965435"/>
                    <a:pt x="1018909" y="11305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572225" y="659365"/>
              <a:ext cx="1939022" cy="2098380"/>
            </a:xfrm>
            <a:custGeom>
              <a:avLst/>
              <a:gdLst/>
              <a:ahLst/>
              <a:cxnLst/>
              <a:rect l="l" t="t" r="r" b="b"/>
              <a:pathLst>
                <a:path w="1939022" h="2098380" extrusionOk="0">
                  <a:moveTo>
                    <a:pt x="0" y="0"/>
                  </a:moveTo>
                  <a:lnTo>
                    <a:pt x="0" y="16690"/>
                  </a:lnTo>
                  <a:cubicBezTo>
                    <a:pt x="1059938" y="130120"/>
                    <a:pt x="1892306" y="1015832"/>
                    <a:pt x="1922005" y="2098380"/>
                  </a:cubicBezTo>
                  <a:lnTo>
                    <a:pt x="1939023" y="2098380"/>
                  </a:lnTo>
                  <a:cubicBezTo>
                    <a:pt x="1908998" y="1006462"/>
                    <a:pt x="1069262" y="11343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3" name="Google Shape;713;p29"/>
          <p:cNvSpPr/>
          <p:nvPr/>
        </p:nvSpPr>
        <p:spPr>
          <a:xfrm rot="10800000">
            <a:off x="1822125" y="5899994"/>
            <a:ext cx="692147" cy="563332"/>
          </a:xfrm>
          <a:custGeom>
            <a:avLst/>
            <a:gdLst/>
            <a:ahLst/>
            <a:cxnLst/>
            <a:rect l="l" t="t" r="r" b="b"/>
            <a:pathLst>
              <a:path w="8385" h="6822" extrusionOk="0">
                <a:moveTo>
                  <a:pt x="6100" y="5412"/>
                </a:moveTo>
                <a:cubicBezTo>
                  <a:pt x="8385" y="2725"/>
                  <a:pt x="1940" y="0"/>
                  <a:pt x="524" y="2496"/>
                </a:cubicBezTo>
                <a:cubicBezTo>
                  <a:pt x="1" y="3423"/>
                  <a:pt x="512" y="5528"/>
                  <a:pt x="1950" y="6257"/>
                </a:cubicBezTo>
                <a:cubicBezTo>
                  <a:pt x="3061" y="6821"/>
                  <a:pt x="4921" y="6297"/>
                  <a:pt x="6100" y="5412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959876" y="593504"/>
            <a:ext cx="10270663" cy="76377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959876" y="1536990"/>
            <a:ext cx="10270663" cy="4556255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108" name="Google Shape;108;p4"/>
          <p:cNvGrpSpPr/>
          <p:nvPr/>
        </p:nvGrpSpPr>
        <p:grpSpPr>
          <a:xfrm flipH="1">
            <a:off x="9808229" y="4280913"/>
            <a:ext cx="2382102" cy="2578864"/>
            <a:chOff x="3572225" y="659365"/>
            <a:chExt cx="1939022" cy="2098426"/>
          </a:xfrm>
        </p:grpSpPr>
        <p:sp>
          <p:nvSpPr>
            <p:cNvPr id="109" name="Google Shape;109;p4"/>
            <p:cNvSpPr/>
            <p:nvPr/>
          </p:nvSpPr>
          <p:spPr>
            <a:xfrm>
              <a:off x="3572225" y="2696671"/>
              <a:ext cx="22658" cy="61073"/>
            </a:xfrm>
            <a:custGeom>
              <a:avLst/>
              <a:gdLst/>
              <a:ahLst/>
              <a:cxnLst/>
              <a:rect l="l" t="t" r="r" b="b"/>
              <a:pathLst>
                <a:path w="22658" h="61073" extrusionOk="0">
                  <a:moveTo>
                    <a:pt x="0" y="0"/>
                  </a:moveTo>
                  <a:lnTo>
                    <a:pt x="0" y="42705"/>
                  </a:lnTo>
                  <a:cubicBezTo>
                    <a:pt x="2331" y="48719"/>
                    <a:pt x="4010" y="54733"/>
                    <a:pt x="5315" y="61074"/>
                  </a:cubicBezTo>
                  <a:lnTo>
                    <a:pt x="22659" y="61074"/>
                  </a:lnTo>
                  <a:cubicBezTo>
                    <a:pt x="17670" y="39721"/>
                    <a:pt x="10024" y="1902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3572225" y="2552891"/>
              <a:ext cx="115766" cy="204807"/>
            </a:xfrm>
            <a:custGeom>
              <a:avLst/>
              <a:gdLst/>
              <a:ahLst/>
              <a:cxnLst/>
              <a:rect l="l" t="t" r="r" b="b"/>
              <a:pathLst>
                <a:path w="115766" h="204807" extrusionOk="0">
                  <a:moveTo>
                    <a:pt x="0" y="0"/>
                  </a:moveTo>
                  <a:lnTo>
                    <a:pt x="0" y="22332"/>
                  </a:lnTo>
                  <a:cubicBezTo>
                    <a:pt x="50353" y="70352"/>
                    <a:pt x="85741" y="133757"/>
                    <a:pt x="98748" y="204808"/>
                  </a:cubicBezTo>
                  <a:lnTo>
                    <a:pt x="115766" y="204808"/>
                  </a:lnTo>
                  <a:cubicBezTo>
                    <a:pt x="101453" y="123780"/>
                    <a:pt x="59725" y="5207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572225" y="2440161"/>
              <a:ext cx="207847" cy="317584"/>
            </a:xfrm>
            <a:custGeom>
              <a:avLst/>
              <a:gdLst/>
              <a:ahLst/>
              <a:cxnLst/>
              <a:rect l="l" t="t" r="r" b="b"/>
              <a:pathLst>
                <a:path w="207847" h="317584" extrusionOk="0">
                  <a:moveTo>
                    <a:pt x="0" y="0"/>
                  </a:moveTo>
                  <a:lnTo>
                    <a:pt x="0" y="20001"/>
                  </a:lnTo>
                  <a:cubicBezTo>
                    <a:pt x="101406" y="85364"/>
                    <a:pt x="173160" y="192826"/>
                    <a:pt x="190830" y="317585"/>
                  </a:cubicBezTo>
                  <a:lnTo>
                    <a:pt x="207847" y="317585"/>
                  </a:lnTo>
                  <a:cubicBezTo>
                    <a:pt x="189524" y="183455"/>
                    <a:pt x="110777" y="680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3572225" y="2337081"/>
              <a:ext cx="299275" cy="420710"/>
            </a:xfrm>
            <a:custGeom>
              <a:avLst/>
              <a:gdLst/>
              <a:ahLst/>
              <a:cxnLst/>
              <a:rect l="l" t="t" r="r" b="b"/>
              <a:pathLst>
                <a:path w="299275" h="420710" extrusionOk="0">
                  <a:moveTo>
                    <a:pt x="0" y="0"/>
                  </a:moveTo>
                  <a:lnTo>
                    <a:pt x="0" y="18695"/>
                  </a:lnTo>
                  <a:cubicBezTo>
                    <a:pt x="152459" y="94735"/>
                    <a:pt x="261884" y="244203"/>
                    <a:pt x="282258" y="420711"/>
                  </a:cubicBezTo>
                  <a:lnTo>
                    <a:pt x="299276" y="420711"/>
                  </a:lnTo>
                  <a:cubicBezTo>
                    <a:pt x="278249" y="234832"/>
                    <a:pt x="161830" y="777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3572225" y="2237638"/>
              <a:ext cx="390704" cy="520061"/>
            </a:xfrm>
            <a:custGeom>
              <a:avLst/>
              <a:gdLst/>
              <a:ahLst/>
              <a:cxnLst/>
              <a:rect l="l" t="t" r="r" b="b"/>
              <a:pathLst>
                <a:path w="390704" h="520061" extrusionOk="0">
                  <a:moveTo>
                    <a:pt x="0" y="0"/>
                  </a:moveTo>
                  <a:lnTo>
                    <a:pt x="0" y="17996"/>
                  </a:lnTo>
                  <a:cubicBezTo>
                    <a:pt x="203511" y="101728"/>
                    <a:pt x="351634" y="292549"/>
                    <a:pt x="374013" y="520061"/>
                  </a:cubicBezTo>
                  <a:lnTo>
                    <a:pt x="390705" y="520061"/>
                  </a:lnTo>
                  <a:cubicBezTo>
                    <a:pt x="367999" y="283225"/>
                    <a:pt x="212510" y="84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3572225" y="2140898"/>
              <a:ext cx="481760" cy="616847"/>
            </a:xfrm>
            <a:custGeom>
              <a:avLst/>
              <a:gdLst/>
              <a:ahLst/>
              <a:cxnLst/>
              <a:rect l="l" t="t" r="r" b="b"/>
              <a:pathLst>
                <a:path w="481760" h="616847" extrusionOk="0">
                  <a:moveTo>
                    <a:pt x="0" y="0"/>
                  </a:moveTo>
                  <a:lnTo>
                    <a:pt x="0" y="17343"/>
                  </a:lnTo>
                  <a:cubicBezTo>
                    <a:pt x="254238" y="106436"/>
                    <a:pt x="441384" y="338611"/>
                    <a:pt x="465069" y="616847"/>
                  </a:cubicBezTo>
                  <a:lnTo>
                    <a:pt x="481760" y="616847"/>
                  </a:lnTo>
                  <a:cubicBezTo>
                    <a:pt x="458075" y="329286"/>
                    <a:pt x="263236" y="897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3572225" y="2045511"/>
              <a:ext cx="572862" cy="712234"/>
            </a:xfrm>
            <a:custGeom>
              <a:avLst/>
              <a:gdLst/>
              <a:ahLst/>
              <a:cxnLst/>
              <a:rect l="l" t="t" r="r" b="b"/>
              <a:pathLst>
                <a:path w="572862" h="712234" extrusionOk="0">
                  <a:moveTo>
                    <a:pt x="0" y="0"/>
                  </a:moveTo>
                  <a:lnTo>
                    <a:pt x="0" y="17017"/>
                  </a:lnTo>
                  <a:cubicBezTo>
                    <a:pt x="304591" y="110399"/>
                    <a:pt x="531787" y="383647"/>
                    <a:pt x="556498" y="712234"/>
                  </a:cubicBezTo>
                  <a:lnTo>
                    <a:pt x="572863" y="712234"/>
                  </a:lnTo>
                  <a:cubicBezTo>
                    <a:pt x="548152" y="374276"/>
                    <a:pt x="314289" y="9370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3572225" y="1950730"/>
              <a:ext cx="664244" cy="806968"/>
            </a:xfrm>
            <a:custGeom>
              <a:avLst/>
              <a:gdLst/>
              <a:ahLst/>
              <a:cxnLst/>
              <a:rect l="l" t="t" r="r" b="b"/>
              <a:pathLst>
                <a:path w="664244" h="806968" extrusionOk="0">
                  <a:moveTo>
                    <a:pt x="0" y="0"/>
                  </a:moveTo>
                  <a:lnTo>
                    <a:pt x="0" y="17343"/>
                  </a:lnTo>
                  <a:cubicBezTo>
                    <a:pt x="355644" y="113756"/>
                    <a:pt x="622190" y="427658"/>
                    <a:pt x="647553" y="806969"/>
                  </a:cubicBezTo>
                  <a:lnTo>
                    <a:pt x="664244" y="806969"/>
                  </a:lnTo>
                  <a:cubicBezTo>
                    <a:pt x="638881" y="418706"/>
                    <a:pt x="364642" y="9678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572225" y="1856648"/>
              <a:ext cx="755346" cy="901050"/>
            </a:xfrm>
            <a:custGeom>
              <a:avLst/>
              <a:gdLst/>
              <a:ahLst/>
              <a:cxnLst/>
              <a:rect l="l" t="t" r="r" b="b"/>
              <a:pathLst>
                <a:path w="755346" h="901050" extrusionOk="0">
                  <a:moveTo>
                    <a:pt x="0" y="0"/>
                  </a:moveTo>
                  <a:lnTo>
                    <a:pt x="0" y="17343"/>
                  </a:lnTo>
                  <a:cubicBezTo>
                    <a:pt x="405997" y="116414"/>
                    <a:pt x="712593" y="471388"/>
                    <a:pt x="738655" y="901051"/>
                  </a:cubicBezTo>
                  <a:lnTo>
                    <a:pt x="755347" y="901051"/>
                  </a:lnTo>
                  <a:cubicBezTo>
                    <a:pt x="728958" y="462064"/>
                    <a:pt x="415042" y="9977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3572225" y="1763592"/>
              <a:ext cx="846728" cy="994153"/>
            </a:xfrm>
            <a:custGeom>
              <a:avLst/>
              <a:gdLst/>
              <a:ahLst/>
              <a:cxnLst/>
              <a:rect l="l" t="t" r="r" b="b"/>
              <a:pathLst>
                <a:path w="846728" h="994153" extrusionOk="0">
                  <a:moveTo>
                    <a:pt x="0" y="0"/>
                  </a:moveTo>
                  <a:lnTo>
                    <a:pt x="0" y="17017"/>
                  </a:lnTo>
                  <a:cubicBezTo>
                    <a:pt x="456397" y="118418"/>
                    <a:pt x="803369" y="514420"/>
                    <a:pt x="830037" y="994154"/>
                  </a:cubicBezTo>
                  <a:lnTo>
                    <a:pt x="846729" y="994154"/>
                  </a:lnTo>
                  <a:cubicBezTo>
                    <a:pt x="819734" y="505096"/>
                    <a:pt x="465722" y="10177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572225" y="1670163"/>
              <a:ext cx="937830" cy="1087536"/>
            </a:xfrm>
            <a:custGeom>
              <a:avLst/>
              <a:gdLst/>
              <a:ahLst/>
              <a:cxnLst/>
              <a:rect l="l" t="t" r="r" b="b"/>
              <a:pathLst>
                <a:path w="937830" h="1087536" extrusionOk="0">
                  <a:moveTo>
                    <a:pt x="0" y="0"/>
                  </a:moveTo>
                  <a:lnTo>
                    <a:pt x="0" y="17017"/>
                  </a:lnTo>
                  <a:cubicBezTo>
                    <a:pt x="507123" y="120423"/>
                    <a:pt x="894098" y="557452"/>
                    <a:pt x="921140" y="1087536"/>
                  </a:cubicBezTo>
                  <a:lnTo>
                    <a:pt x="937831" y="1087536"/>
                  </a:lnTo>
                  <a:cubicBezTo>
                    <a:pt x="910463" y="548127"/>
                    <a:pt x="516122" y="10377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3572225" y="1578132"/>
              <a:ext cx="1028886" cy="1179659"/>
            </a:xfrm>
            <a:custGeom>
              <a:avLst/>
              <a:gdLst/>
              <a:ahLst/>
              <a:cxnLst/>
              <a:rect l="l" t="t" r="r" b="b"/>
              <a:pathLst>
                <a:path w="1028886" h="1179659" extrusionOk="0">
                  <a:moveTo>
                    <a:pt x="0" y="0"/>
                  </a:moveTo>
                  <a:lnTo>
                    <a:pt x="0" y="16690"/>
                  </a:lnTo>
                  <a:cubicBezTo>
                    <a:pt x="557150" y="121775"/>
                    <a:pt x="984501" y="599178"/>
                    <a:pt x="1011869" y="1179660"/>
                  </a:cubicBezTo>
                  <a:lnTo>
                    <a:pt x="1028887" y="1179660"/>
                  </a:lnTo>
                  <a:cubicBezTo>
                    <a:pt x="1000866" y="589807"/>
                    <a:pt x="566149" y="10508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3572225" y="1485356"/>
              <a:ext cx="1119988" cy="1272389"/>
            </a:xfrm>
            <a:custGeom>
              <a:avLst/>
              <a:gdLst/>
              <a:ahLst/>
              <a:cxnLst/>
              <a:rect l="l" t="t" r="r" b="b"/>
              <a:pathLst>
                <a:path w="1119988" h="1272389" extrusionOk="0">
                  <a:moveTo>
                    <a:pt x="0" y="0"/>
                  </a:moveTo>
                  <a:lnTo>
                    <a:pt x="0" y="17017"/>
                  </a:lnTo>
                  <a:cubicBezTo>
                    <a:pt x="607504" y="123080"/>
                    <a:pt x="1075277" y="641883"/>
                    <a:pt x="1103298" y="1272390"/>
                  </a:cubicBezTo>
                  <a:lnTo>
                    <a:pt x="1119989" y="1272390"/>
                  </a:lnTo>
                  <a:cubicBezTo>
                    <a:pt x="1091968" y="632185"/>
                    <a:pt x="616875" y="10643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3572225" y="1393278"/>
              <a:ext cx="1210718" cy="1364467"/>
            </a:xfrm>
            <a:custGeom>
              <a:avLst/>
              <a:gdLst/>
              <a:ahLst/>
              <a:cxnLst/>
              <a:rect l="l" t="t" r="r" b="b"/>
              <a:pathLst>
                <a:path w="1210718" h="1364467" extrusionOk="0">
                  <a:moveTo>
                    <a:pt x="0" y="0"/>
                  </a:moveTo>
                  <a:lnTo>
                    <a:pt x="0" y="16690"/>
                  </a:lnTo>
                  <a:cubicBezTo>
                    <a:pt x="657904" y="124432"/>
                    <a:pt x="1165680" y="683562"/>
                    <a:pt x="1194027" y="1364467"/>
                  </a:cubicBezTo>
                  <a:lnTo>
                    <a:pt x="1210718" y="1364467"/>
                  </a:lnTo>
                  <a:cubicBezTo>
                    <a:pt x="1182371" y="674238"/>
                    <a:pt x="666902" y="1074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3572225" y="1301201"/>
              <a:ext cx="1301820" cy="1456544"/>
            </a:xfrm>
            <a:custGeom>
              <a:avLst/>
              <a:gdLst/>
              <a:ahLst/>
              <a:cxnLst/>
              <a:rect l="l" t="t" r="r" b="b"/>
              <a:pathLst>
                <a:path w="1301820" h="1456544" extrusionOk="0">
                  <a:moveTo>
                    <a:pt x="0" y="0"/>
                  </a:moveTo>
                  <a:lnTo>
                    <a:pt x="0" y="16690"/>
                  </a:lnTo>
                  <a:cubicBezTo>
                    <a:pt x="708257" y="125458"/>
                    <a:pt x="1256735" y="725288"/>
                    <a:pt x="1285129" y="1456544"/>
                  </a:cubicBezTo>
                  <a:lnTo>
                    <a:pt x="1301820" y="1456544"/>
                  </a:lnTo>
                  <a:cubicBezTo>
                    <a:pt x="1273427" y="715917"/>
                    <a:pt x="717302" y="1087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3572225" y="1209124"/>
              <a:ext cx="1392875" cy="1548621"/>
            </a:xfrm>
            <a:custGeom>
              <a:avLst/>
              <a:gdLst/>
              <a:ahLst/>
              <a:cxnLst/>
              <a:rect l="l" t="t" r="r" b="b"/>
              <a:pathLst>
                <a:path w="1392875" h="1548621" extrusionOk="0">
                  <a:moveTo>
                    <a:pt x="0" y="0"/>
                  </a:moveTo>
                  <a:lnTo>
                    <a:pt x="0" y="17017"/>
                  </a:lnTo>
                  <a:cubicBezTo>
                    <a:pt x="758657" y="126437"/>
                    <a:pt x="1347511" y="767294"/>
                    <a:pt x="1376185" y="1548621"/>
                  </a:cubicBezTo>
                  <a:lnTo>
                    <a:pt x="1392876" y="1548621"/>
                  </a:lnTo>
                  <a:cubicBezTo>
                    <a:pt x="1364202" y="757970"/>
                    <a:pt x="767655" y="1097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572225" y="1117047"/>
              <a:ext cx="1483605" cy="1640698"/>
            </a:xfrm>
            <a:custGeom>
              <a:avLst/>
              <a:gdLst/>
              <a:ahLst/>
              <a:cxnLst/>
              <a:rect l="l" t="t" r="r" b="b"/>
              <a:pathLst>
                <a:path w="1483605" h="1640698" extrusionOk="0">
                  <a:moveTo>
                    <a:pt x="0" y="0"/>
                  </a:moveTo>
                  <a:lnTo>
                    <a:pt x="0" y="17017"/>
                  </a:lnTo>
                  <a:cubicBezTo>
                    <a:pt x="808684" y="127463"/>
                    <a:pt x="1438241" y="809020"/>
                    <a:pt x="1466914" y="1640699"/>
                  </a:cubicBezTo>
                  <a:lnTo>
                    <a:pt x="1483605" y="1640699"/>
                  </a:lnTo>
                  <a:cubicBezTo>
                    <a:pt x="1454932" y="800022"/>
                    <a:pt x="818055" y="1107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3572225" y="1025669"/>
              <a:ext cx="1575033" cy="1732076"/>
            </a:xfrm>
            <a:custGeom>
              <a:avLst/>
              <a:gdLst/>
              <a:ahLst/>
              <a:cxnLst/>
              <a:rect l="l" t="t" r="r" b="b"/>
              <a:pathLst>
                <a:path w="1575033" h="1732076" extrusionOk="0">
                  <a:moveTo>
                    <a:pt x="0" y="0"/>
                  </a:moveTo>
                  <a:lnTo>
                    <a:pt x="0" y="16690"/>
                  </a:lnTo>
                  <a:cubicBezTo>
                    <a:pt x="859084" y="127742"/>
                    <a:pt x="1529016" y="850000"/>
                    <a:pt x="1558016" y="1732076"/>
                  </a:cubicBezTo>
                  <a:lnTo>
                    <a:pt x="1575034" y="1732076"/>
                  </a:lnTo>
                  <a:cubicBezTo>
                    <a:pt x="1545661" y="841002"/>
                    <a:pt x="868082" y="11109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3572225" y="933918"/>
              <a:ext cx="1665809" cy="1823827"/>
            </a:xfrm>
            <a:custGeom>
              <a:avLst/>
              <a:gdLst/>
              <a:ahLst/>
              <a:cxnLst/>
              <a:rect l="l" t="t" r="r" b="b"/>
              <a:pathLst>
                <a:path w="1665809" h="1823827" extrusionOk="0">
                  <a:moveTo>
                    <a:pt x="0" y="0"/>
                  </a:moveTo>
                  <a:lnTo>
                    <a:pt x="0" y="16690"/>
                  </a:lnTo>
                  <a:cubicBezTo>
                    <a:pt x="909111" y="128442"/>
                    <a:pt x="1619746" y="891726"/>
                    <a:pt x="1649118" y="1823827"/>
                  </a:cubicBezTo>
                  <a:lnTo>
                    <a:pt x="1665810" y="1823827"/>
                  </a:lnTo>
                  <a:cubicBezTo>
                    <a:pt x="1636437" y="882729"/>
                    <a:pt x="918809" y="11207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3572225" y="842494"/>
              <a:ext cx="1756865" cy="1915251"/>
            </a:xfrm>
            <a:custGeom>
              <a:avLst/>
              <a:gdLst/>
              <a:ahLst/>
              <a:cxnLst/>
              <a:rect l="l" t="t" r="r" b="b"/>
              <a:pathLst>
                <a:path w="1756865" h="1915251" extrusionOk="0">
                  <a:moveTo>
                    <a:pt x="0" y="0"/>
                  </a:moveTo>
                  <a:lnTo>
                    <a:pt x="0" y="17017"/>
                  </a:lnTo>
                  <a:cubicBezTo>
                    <a:pt x="959511" y="129095"/>
                    <a:pt x="1710801" y="932753"/>
                    <a:pt x="1740174" y="1915252"/>
                  </a:cubicBezTo>
                  <a:lnTo>
                    <a:pt x="1756865" y="1915252"/>
                  </a:lnTo>
                  <a:cubicBezTo>
                    <a:pt x="1727493" y="923755"/>
                    <a:pt x="968835" y="11245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3572225" y="750790"/>
              <a:ext cx="1847920" cy="2006955"/>
            </a:xfrm>
            <a:custGeom>
              <a:avLst/>
              <a:gdLst/>
              <a:ahLst/>
              <a:cxnLst/>
              <a:rect l="l" t="t" r="r" b="b"/>
              <a:pathLst>
                <a:path w="1847920" h="2006955" extrusionOk="0">
                  <a:moveTo>
                    <a:pt x="0" y="0"/>
                  </a:moveTo>
                  <a:lnTo>
                    <a:pt x="0" y="17017"/>
                  </a:lnTo>
                  <a:cubicBezTo>
                    <a:pt x="1009864" y="129794"/>
                    <a:pt x="1801577" y="974479"/>
                    <a:pt x="1831230" y="2006956"/>
                  </a:cubicBezTo>
                  <a:lnTo>
                    <a:pt x="1847921" y="2006956"/>
                  </a:lnTo>
                  <a:cubicBezTo>
                    <a:pt x="1818595" y="965435"/>
                    <a:pt x="1018909" y="11305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3572225" y="659365"/>
              <a:ext cx="1939022" cy="2098380"/>
            </a:xfrm>
            <a:custGeom>
              <a:avLst/>
              <a:gdLst/>
              <a:ahLst/>
              <a:cxnLst/>
              <a:rect l="l" t="t" r="r" b="b"/>
              <a:pathLst>
                <a:path w="1939022" h="2098380" extrusionOk="0">
                  <a:moveTo>
                    <a:pt x="0" y="0"/>
                  </a:moveTo>
                  <a:lnTo>
                    <a:pt x="0" y="16690"/>
                  </a:lnTo>
                  <a:cubicBezTo>
                    <a:pt x="1059938" y="130120"/>
                    <a:pt x="1892306" y="1015832"/>
                    <a:pt x="1922005" y="2098380"/>
                  </a:cubicBezTo>
                  <a:lnTo>
                    <a:pt x="1939023" y="2098380"/>
                  </a:lnTo>
                  <a:cubicBezTo>
                    <a:pt x="1908998" y="1006462"/>
                    <a:pt x="1069262" y="11343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4"/>
          <p:cNvGrpSpPr/>
          <p:nvPr/>
        </p:nvGrpSpPr>
        <p:grpSpPr>
          <a:xfrm flipH="1">
            <a:off x="10119537" y="331618"/>
            <a:ext cx="1925496" cy="763786"/>
            <a:chOff x="7036721" y="3447695"/>
            <a:chExt cx="798800" cy="316745"/>
          </a:xfrm>
        </p:grpSpPr>
        <p:sp>
          <p:nvSpPr>
            <p:cNvPr id="132" name="Google Shape;132;p4"/>
            <p:cNvSpPr/>
            <p:nvPr/>
          </p:nvSpPr>
          <p:spPr>
            <a:xfrm>
              <a:off x="7794213" y="3654274"/>
              <a:ext cx="41308" cy="41352"/>
            </a:xfrm>
            <a:custGeom>
              <a:avLst/>
              <a:gdLst/>
              <a:ahLst/>
              <a:cxnLst/>
              <a:rect l="l" t="t" r="r" b="b"/>
              <a:pathLst>
                <a:path w="41308" h="41352" extrusionOk="0">
                  <a:moveTo>
                    <a:pt x="37765" y="9091"/>
                  </a:moveTo>
                  <a:cubicBezTo>
                    <a:pt x="34035" y="3590"/>
                    <a:pt x="27741" y="0"/>
                    <a:pt x="20654" y="0"/>
                  </a:cubicBezTo>
                  <a:cubicBezTo>
                    <a:pt x="16365" y="0"/>
                    <a:pt x="12402" y="1305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590" y="34080"/>
                    <a:pt x="9092" y="37810"/>
                  </a:cubicBezTo>
                  <a:cubicBezTo>
                    <a:pt x="12402" y="40048"/>
                    <a:pt x="16365" y="41353"/>
                    <a:pt x="20654" y="41353"/>
                  </a:cubicBezTo>
                  <a:cubicBezTo>
                    <a:pt x="27787" y="41353"/>
                    <a:pt x="34082" y="37717"/>
                    <a:pt x="37765" y="32262"/>
                  </a:cubicBezTo>
                  <a:cubicBezTo>
                    <a:pt x="40003" y="28952"/>
                    <a:pt x="41308" y="24989"/>
                    <a:pt x="41308" y="20700"/>
                  </a:cubicBezTo>
                  <a:cubicBezTo>
                    <a:pt x="41308" y="16364"/>
                    <a:pt x="40003" y="12401"/>
                    <a:pt x="37765" y="90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7794213" y="351655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9092" y="37763"/>
                  </a:moveTo>
                  <a:cubicBezTo>
                    <a:pt x="12402" y="40001"/>
                    <a:pt x="16365" y="41307"/>
                    <a:pt x="20654" y="41307"/>
                  </a:cubicBezTo>
                  <a:cubicBezTo>
                    <a:pt x="27787" y="41307"/>
                    <a:pt x="34082" y="37717"/>
                    <a:pt x="37765" y="32215"/>
                  </a:cubicBezTo>
                  <a:cubicBezTo>
                    <a:pt x="40003" y="28905"/>
                    <a:pt x="41308" y="24942"/>
                    <a:pt x="41308" y="20653"/>
                  </a:cubicBezTo>
                  <a:cubicBezTo>
                    <a:pt x="41308" y="16364"/>
                    <a:pt x="40003" y="12401"/>
                    <a:pt x="37765" y="9091"/>
                  </a:cubicBezTo>
                  <a:cubicBezTo>
                    <a:pt x="34035" y="3590"/>
                    <a:pt x="27741" y="0"/>
                    <a:pt x="20654" y="0"/>
                  </a:cubicBezTo>
                  <a:cubicBezTo>
                    <a:pt x="16365" y="0"/>
                    <a:pt x="12402" y="1306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637" y="34080"/>
                    <a:pt x="9092" y="37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7656487" y="351655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6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7587624" y="358541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9" y="32075"/>
                    <a:pt x="41309" y="20653"/>
                  </a:cubicBezTo>
                  <a:cubicBezTo>
                    <a:pt x="41309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7725350" y="358541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30" y="41307"/>
                    <a:pt x="41308" y="32075"/>
                    <a:pt x="41308" y="20653"/>
                  </a:cubicBezTo>
                  <a:cubicBezTo>
                    <a:pt x="41308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7587624" y="3447695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9" y="32075"/>
                    <a:pt x="41309" y="20653"/>
                  </a:cubicBezTo>
                  <a:cubicBezTo>
                    <a:pt x="41309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7725350" y="3447695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30" y="41307"/>
                    <a:pt x="41308" y="32075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7518761" y="3654274"/>
              <a:ext cx="41308" cy="41352"/>
            </a:xfrm>
            <a:custGeom>
              <a:avLst/>
              <a:gdLst/>
              <a:ahLst/>
              <a:cxnLst/>
              <a:rect l="l" t="t" r="r" b="b"/>
              <a:pathLst>
                <a:path w="41308" h="41352" extrusionOk="0">
                  <a:moveTo>
                    <a:pt x="37765" y="9091"/>
                  </a:moveTo>
                  <a:cubicBezTo>
                    <a:pt x="34035" y="3590"/>
                    <a:pt x="27788" y="0"/>
                    <a:pt x="20655" y="0"/>
                  </a:cubicBezTo>
                  <a:cubicBezTo>
                    <a:pt x="16365" y="0"/>
                    <a:pt x="12402" y="1305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590" y="34080"/>
                    <a:pt x="9092" y="37810"/>
                  </a:cubicBezTo>
                  <a:cubicBezTo>
                    <a:pt x="12402" y="40048"/>
                    <a:pt x="16365" y="41353"/>
                    <a:pt x="20655" y="41353"/>
                  </a:cubicBezTo>
                  <a:cubicBezTo>
                    <a:pt x="27788" y="41353"/>
                    <a:pt x="34082" y="37717"/>
                    <a:pt x="37765" y="32262"/>
                  </a:cubicBezTo>
                  <a:cubicBezTo>
                    <a:pt x="40003" y="28952"/>
                    <a:pt x="41309" y="24989"/>
                    <a:pt x="41309" y="20700"/>
                  </a:cubicBezTo>
                  <a:cubicBezTo>
                    <a:pt x="41309" y="16364"/>
                    <a:pt x="40003" y="12401"/>
                    <a:pt x="37765" y="90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7587624" y="372313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77" y="41307"/>
                    <a:pt x="41309" y="32076"/>
                    <a:pt x="41309" y="20653"/>
                  </a:cubicBezTo>
                  <a:cubicBezTo>
                    <a:pt x="41309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7725350" y="372313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30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7656487" y="365427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6"/>
                  </a:moveTo>
                  <a:cubicBezTo>
                    <a:pt x="32077" y="41306"/>
                    <a:pt x="41308" y="32029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6"/>
                    <a:pt x="20654" y="41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7518761" y="351655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9092" y="37763"/>
                  </a:moveTo>
                  <a:cubicBezTo>
                    <a:pt x="12402" y="40001"/>
                    <a:pt x="16365" y="41307"/>
                    <a:pt x="20655" y="41307"/>
                  </a:cubicBezTo>
                  <a:cubicBezTo>
                    <a:pt x="27788" y="41307"/>
                    <a:pt x="34082" y="37717"/>
                    <a:pt x="37765" y="32215"/>
                  </a:cubicBezTo>
                  <a:cubicBezTo>
                    <a:pt x="40003" y="28905"/>
                    <a:pt x="41309" y="24942"/>
                    <a:pt x="41309" y="20653"/>
                  </a:cubicBezTo>
                  <a:cubicBezTo>
                    <a:pt x="41309" y="16364"/>
                    <a:pt x="40003" y="12401"/>
                    <a:pt x="37765" y="9091"/>
                  </a:cubicBezTo>
                  <a:cubicBezTo>
                    <a:pt x="34035" y="3590"/>
                    <a:pt x="27788" y="0"/>
                    <a:pt x="20655" y="0"/>
                  </a:cubicBezTo>
                  <a:cubicBezTo>
                    <a:pt x="16365" y="0"/>
                    <a:pt x="12402" y="1306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637" y="34080"/>
                    <a:pt x="9092" y="37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7381035" y="351655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6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7312172" y="358541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8" y="32075"/>
                    <a:pt x="41308" y="20653"/>
                  </a:cubicBezTo>
                  <a:cubicBezTo>
                    <a:pt x="41308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7449898" y="358541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30" y="41307"/>
                    <a:pt x="41308" y="32075"/>
                    <a:pt x="41308" y="20653"/>
                  </a:cubicBezTo>
                  <a:cubicBezTo>
                    <a:pt x="41308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7312172" y="3447695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8" y="32075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7449898" y="3447695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30" y="41307"/>
                    <a:pt x="41308" y="32075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7243310" y="3654274"/>
              <a:ext cx="41308" cy="41352"/>
            </a:xfrm>
            <a:custGeom>
              <a:avLst/>
              <a:gdLst/>
              <a:ahLst/>
              <a:cxnLst/>
              <a:rect l="l" t="t" r="r" b="b"/>
              <a:pathLst>
                <a:path w="41308" h="41352" extrusionOk="0">
                  <a:moveTo>
                    <a:pt x="35248" y="6061"/>
                  </a:moveTo>
                  <a:cubicBezTo>
                    <a:pt x="31518" y="2331"/>
                    <a:pt x="26342" y="0"/>
                    <a:pt x="20654" y="0"/>
                  </a:cubicBezTo>
                  <a:cubicBezTo>
                    <a:pt x="16365" y="0"/>
                    <a:pt x="12402" y="1305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590" y="34080"/>
                    <a:pt x="9092" y="37810"/>
                  </a:cubicBezTo>
                  <a:cubicBezTo>
                    <a:pt x="12402" y="40048"/>
                    <a:pt x="16365" y="41353"/>
                    <a:pt x="20654" y="41353"/>
                  </a:cubicBezTo>
                  <a:cubicBezTo>
                    <a:pt x="26342" y="41353"/>
                    <a:pt x="31518" y="39022"/>
                    <a:pt x="35248" y="35292"/>
                  </a:cubicBezTo>
                  <a:cubicBezTo>
                    <a:pt x="38977" y="31563"/>
                    <a:pt x="41309" y="26388"/>
                    <a:pt x="41309" y="20700"/>
                  </a:cubicBezTo>
                  <a:cubicBezTo>
                    <a:pt x="41309" y="14965"/>
                    <a:pt x="38977" y="9790"/>
                    <a:pt x="35248" y="60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7312172" y="372313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7449898" y="372313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30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7381035" y="365427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6"/>
                  </a:moveTo>
                  <a:cubicBezTo>
                    <a:pt x="32077" y="41306"/>
                    <a:pt x="41308" y="32029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6"/>
                    <a:pt x="20654" y="41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7243310" y="351655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9092" y="37763"/>
                  </a:moveTo>
                  <a:cubicBezTo>
                    <a:pt x="12402" y="40001"/>
                    <a:pt x="16365" y="41307"/>
                    <a:pt x="20654" y="41307"/>
                  </a:cubicBezTo>
                  <a:cubicBezTo>
                    <a:pt x="26342" y="41307"/>
                    <a:pt x="31518" y="38975"/>
                    <a:pt x="35248" y="35246"/>
                  </a:cubicBezTo>
                  <a:cubicBezTo>
                    <a:pt x="38977" y="31516"/>
                    <a:pt x="41309" y="26341"/>
                    <a:pt x="41309" y="20653"/>
                  </a:cubicBezTo>
                  <a:cubicBezTo>
                    <a:pt x="41309" y="14965"/>
                    <a:pt x="38977" y="9790"/>
                    <a:pt x="35248" y="6061"/>
                  </a:cubicBezTo>
                  <a:cubicBezTo>
                    <a:pt x="31518" y="2331"/>
                    <a:pt x="26342" y="0"/>
                    <a:pt x="20654" y="0"/>
                  </a:cubicBezTo>
                  <a:cubicBezTo>
                    <a:pt x="16365" y="0"/>
                    <a:pt x="12402" y="1306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590" y="34080"/>
                    <a:pt x="9092" y="37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7105584" y="351655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6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7036721" y="358541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8" y="32075"/>
                    <a:pt x="41308" y="20653"/>
                  </a:cubicBezTo>
                  <a:cubicBezTo>
                    <a:pt x="41308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7174447" y="358541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5" y="41307"/>
                  </a:moveTo>
                  <a:cubicBezTo>
                    <a:pt x="32030" y="41307"/>
                    <a:pt x="41309" y="32075"/>
                    <a:pt x="41309" y="20653"/>
                  </a:cubicBezTo>
                  <a:cubicBezTo>
                    <a:pt x="41309" y="9278"/>
                    <a:pt x="32030" y="0"/>
                    <a:pt x="20655" y="0"/>
                  </a:cubicBezTo>
                  <a:cubicBezTo>
                    <a:pt x="9232" y="0"/>
                    <a:pt x="0" y="9231"/>
                    <a:pt x="0" y="20653"/>
                  </a:cubicBezTo>
                  <a:cubicBezTo>
                    <a:pt x="0" y="32075"/>
                    <a:pt x="9232" y="41307"/>
                    <a:pt x="20655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7036721" y="3447695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8" y="32075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174447" y="3447695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5" y="41307"/>
                  </a:moveTo>
                  <a:cubicBezTo>
                    <a:pt x="32030" y="41307"/>
                    <a:pt x="41309" y="32075"/>
                    <a:pt x="41309" y="20653"/>
                  </a:cubicBezTo>
                  <a:cubicBezTo>
                    <a:pt x="41309" y="9231"/>
                    <a:pt x="32030" y="0"/>
                    <a:pt x="20655" y="0"/>
                  </a:cubicBezTo>
                  <a:cubicBezTo>
                    <a:pt x="9232" y="0"/>
                    <a:pt x="0" y="9231"/>
                    <a:pt x="0" y="20653"/>
                  </a:cubicBezTo>
                  <a:cubicBezTo>
                    <a:pt x="0" y="32029"/>
                    <a:pt x="9232" y="41307"/>
                    <a:pt x="20655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7036721" y="372313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7174447" y="372313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0" y="20653"/>
                  </a:moveTo>
                  <a:cubicBezTo>
                    <a:pt x="0" y="32029"/>
                    <a:pt x="9232" y="41307"/>
                    <a:pt x="20655" y="41307"/>
                  </a:cubicBezTo>
                  <a:cubicBezTo>
                    <a:pt x="32030" y="41307"/>
                    <a:pt x="41309" y="32076"/>
                    <a:pt x="41309" y="20653"/>
                  </a:cubicBezTo>
                  <a:cubicBezTo>
                    <a:pt x="41309" y="9231"/>
                    <a:pt x="32030" y="0"/>
                    <a:pt x="20655" y="0"/>
                  </a:cubicBezTo>
                  <a:cubicBezTo>
                    <a:pt x="9232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105584" y="365427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6"/>
                  </a:moveTo>
                  <a:cubicBezTo>
                    <a:pt x="32077" y="41306"/>
                    <a:pt x="41308" y="32029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6"/>
                    <a:pt x="20654" y="41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subTitle" idx="1"/>
          </p:nvPr>
        </p:nvSpPr>
        <p:spPr>
          <a:xfrm>
            <a:off x="2024170" y="3758070"/>
            <a:ext cx="4180656" cy="628145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3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4" name="Google Shape;164;p5"/>
          <p:cNvSpPr txBox="1">
            <a:spLocks noGrp="1"/>
          </p:cNvSpPr>
          <p:nvPr>
            <p:ph type="subTitle" idx="2"/>
          </p:nvPr>
        </p:nvSpPr>
        <p:spPr>
          <a:xfrm>
            <a:off x="7049851" y="3758070"/>
            <a:ext cx="4180656" cy="628145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3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subTitle" idx="3"/>
          </p:nvPr>
        </p:nvSpPr>
        <p:spPr>
          <a:xfrm>
            <a:off x="2024203" y="4298462"/>
            <a:ext cx="4180656" cy="1746004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subTitle" idx="4"/>
          </p:nvPr>
        </p:nvSpPr>
        <p:spPr>
          <a:xfrm>
            <a:off x="7049883" y="4298462"/>
            <a:ext cx="4180656" cy="1746004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title"/>
          </p:nvPr>
        </p:nvSpPr>
        <p:spPr>
          <a:xfrm>
            <a:off x="959876" y="593504"/>
            <a:ext cx="10270663" cy="76377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"/>
          <p:cNvSpPr>
            <a:spLocks noGrp="1"/>
          </p:cNvSpPr>
          <p:nvPr>
            <p:ph type="pic" idx="5"/>
          </p:nvPr>
        </p:nvSpPr>
        <p:spPr>
          <a:xfrm>
            <a:off x="800963" y="1824919"/>
            <a:ext cx="1745373" cy="1746004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5"/>
          <p:cNvSpPr>
            <a:spLocks noGrp="1"/>
          </p:cNvSpPr>
          <p:nvPr>
            <p:ph type="pic" idx="6"/>
          </p:nvPr>
        </p:nvSpPr>
        <p:spPr>
          <a:xfrm>
            <a:off x="5826675" y="1824923"/>
            <a:ext cx="1745373" cy="1746004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70" name="Google Shape;170;p5"/>
          <p:cNvGrpSpPr/>
          <p:nvPr/>
        </p:nvGrpSpPr>
        <p:grpSpPr>
          <a:xfrm>
            <a:off x="10445076" y="18"/>
            <a:ext cx="1745339" cy="4575674"/>
            <a:chOff x="8076377" y="1877348"/>
            <a:chExt cx="541765" cy="1419806"/>
          </a:xfrm>
        </p:grpSpPr>
        <p:sp>
          <p:nvSpPr>
            <p:cNvPr id="171" name="Google Shape;171;p5"/>
            <p:cNvSpPr/>
            <p:nvPr/>
          </p:nvSpPr>
          <p:spPr>
            <a:xfrm>
              <a:off x="8600705" y="2503146"/>
              <a:ext cx="17436" cy="168116"/>
            </a:xfrm>
            <a:custGeom>
              <a:avLst/>
              <a:gdLst/>
              <a:ahLst/>
              <a:cxnLst/>
              <a:rect l="l" t="t" r="r" b="b"/>
              <a:pathLst>
                <a:path w="17436" h="168116" extrusionOk="0">
                  <a:moveTo>
                    <a:pt x="0" y="84058"/>
                  </a:moveTo>
                  <a:cubicBezTo>
                    <a:pt x="0" y="113943"/>
                    <a:pt x="6201" y="142335"/>
                    <a:pt x="17437" y="168117"/>
                  </a:cubicBezTo>
                  <a:lnTo>
                    <a:pt x="17437" y="152498"/>
                  </a:lnTo>
                  <a:cubicBezTo>
                    <a:pt x="9744" y="131099"/>
                    <a:pt x="5688" y="108022"/>
                    <a:pt x="5688" y="84058"/>
                  </a:cubicBezTo>
                  <a:cubicBezTo>
                    <a:pt x="5688" y="60095"/>
                    <a:pt x="9744" y="37017"/>
                    <a:pt x="17437" y="15618"/>
                  </a:cubicBezTo>
                  <a:lnTo>
                    <a:pt x="17437" y="0"/>
                  </a:lnTo>
                  <a:cubicBezTo>
                    <a:pt x="6247" y="25782"/>
                    <a:pt x="0" y="54174"/>
                    <a:pt x="0" y="840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8569840" y="2442165"/>
              <a:ext cx="48301" cy="290078"/>
            </a:xfrm>
            <a:custGeom>
              <a:avLst/>
              <a:gdLst/>
              <a:ahLst/>
              <a:cxnLst/>
              <a:rect l="l" t="t" r="r" b="b"/>
              <a:pathLst>
                <a:path w="48301" h="290078" extrusionOk="0">
                  <a:moveTo>
                    <a:pt x="0" y="145039"/>
                  </a:moveTo>
                  <a:cubicBezTo>
                    <a:pt x="0" y="199353"/>
                    <a:pt x="17857" y="249564"/>
                    <a:pt x="48302" y="290078"/>
                  </a:cubicBezTo>
                  <a:lnTo>
                    <a:pt x="48302" y="280334"/>
                  </a:lnTo>
                  <a:cubicBezTo>
                    <a:pt x="21400" y="241965"/>
                    <a:pt x="5641" y="195390"/>
                    <a:pt x="5641" y="145039"/>
                  </a:cubicBezTo>
                  <a:cubicBezTo>
                    <a:pt x="5641" y="94688"/>
                    <a:pt x="21353" y="48113"/>
                    <a:pt x="48302" y="9744"/>
                  </a:cubicBezTo>
                  <a:lnTo>
                    <a:pt x="48302" y="0"/>
                  </a:lnTo>
                  <a:cubicBezTo>
                    <a:pt x="17857" y="40514"/>
                    <a:pt x="0" y="90725"/>
                    <a:pt x="0" y="145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8538929" y="2394938"/>
              <a:ext cx="79166" cy="384439"/>
            </a:xfrm>
            <a:custGeom>
              <a:avLst/>
              <a:gdLst/>
              <a:ahLst/>
              <a:cxnLst/>
              <a:rect l="l" t="t" r="r" b="b"/>
              <a:pathLst>
                <a:path w="79166" h="384439" extrusionOk="0">
                  <a:moveTo>
                    <a:pt x="0" y="192266"/>
                  </a:moveTo>
                  <a:cubicBezTo>
                    <a:pt x="0" y="267140"/>
                    <a:pt x="30212" y="335114"/>
                    <a:pt x="79167" y="384440"/>
                  </a:cubicBezTo>
                  <a:lnTo>
                    <a:pt x="79167" y="376281"/>
                  </a:lnTo>
                  <a:cubicBezTo>
                    <a:pt x="33569" y="328214"/>
                    <a:pt x="5641" y="263411"/>
                    <a:pt x="5641" y="192220"/>
                  </a:cubicBezTo>
                  <a:cubicBezTo>
                    <a:pt x="5641" y="121076"/>
                    <a:pt x="33569" y="56272"/>
                    <a:pt x="79167" y="8159"/>
                  </a:cubicBezTo>
                  <a:lnTo>
                    <a:pt x="79167" y="0"/>
                  </a:lnTo>
                  <a:cubicBezTo>
                    <a:pt x="30212" y="49419"/>
                    <a:pt x="0" y="117392"/>
                    <a:pt x="0" y="1922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8508204" y="2353165"/>
              <a:ext cx="109938" cy="468078"/>
            </a:xfrm>
            <a:custGeom>
              <a:avLst/>
              <a:gdLst/>
              <a:ahLst/>
              <a:cxnLst/>
              <a:rect l="l" t="t" r="r" b="b"/>
              <a:pathLst>
                <a:path w="109938" h="468078" extrusionOk="0">
                  <a:moveTo>
                    <a:pt x="0" y="234039"/>
                  </a:moveTo>
                  <a:cubicBezTo>
                    <a:pt x="0" y="328028"/>
                    <a:pt x="42894" y="412179"/>
                    <a:pt x="109938" y="468078"/>
                  </a:cubicBezTo>
                  <a:lnTo>
                    <a:pt x="109938" y="460386"/>
                  </a:lnTo>
                  <a:cubicBezTo>
                    <a:pt x="46157" y="405885"/>
                    <a:pt x="5642" y="324531"/>
                    <a:pt x="5642" y="234039"/>
                  </a:cubicBezTo>
                  <a:cubicBezTo>
                    <a:pt x="5642" y="143547"/>
                    <a:pt x="46157" y="62193"/>
                    <a:pt x="109938" y="7693"/>
                  </a:cubicBezTo>
                  <a:lnTo>
                    <a:pt x="109938" y="0"/>
                  </a:lnTo>
                  <a:cubicBezTo>
                    <a:pt x="42847" y="55899"/>
                    <a:pt x="0" y="140050"/>
                    <a:pt x="0" y="234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8477293" y="2314470"/>
              <a:ext cx="140849" cy="545469"/>
            </a:xfrm>
            <a:custGeom>
              <a:avLst/>
              <a:gdLst/>
              <a:ahLst/>
              <a:cxnLst/>
              <a:rect l="l" t="t" r="r" b="b"/>
              <a:pathLst>
                <a:path w="140849" h="545469" extrusionOk="0">
                  <a:moveTo>
                    <a:pt x="0" y="272735"/>
                  </a:moveTo>
                  <a:cubicBezTo>
                    <a:pt x="0" y="385046"/>
                    <a:pt x="55669" y="484722"/>
                    <a:pt x="140849" y="545470"/>
                  </a:cubicBezTo>
                  <a:lnTo>
                    <a:pt x="140849" y="538570"/>
                  </a:lnTo>
                  <a:cubicBezTo>
                    <a:pt x="58932" y="478615"/>
                    <a:pt x="5688" y="381782"/>
                    <a:pt x="5688" y="272735"/>
                  </a:cubicBezTo>
                  <a:cubicBezTo>
                    <a:pt x="5688" y="163688"/>
                    <a:pt x="58979" y="66855"/>
                    <a:pt x="140849" y="6900"/>
                  </a:cubicBezTo>
                  <a:lnTo>
                    <a:pt x="140849" y="0"/>
                  </a:lnTo>
                  <a:cubicBezTo>
                    <a:pt x="55669" y="60748"/>
                    <a:pt x="0" y="160424"/>
                    <a:pt x="0" y="27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8446428" y="2277266"/>
              <a:ext cx="171714" cy="619877"/>
            </a:xfrm>
            <a:custGeom>
              <a:avLst/>
              <a:gdLst/>
              <a:ahLst/>
              <a:cxnLst/>
              <a:rect l="l" t="t" r="r" b="b"/>
              <a:pathLst>
                <a:path w="171714" h="619877" extrusionOk="0">
                  <a:moveTo>
                    <a:pt x="0" y="309939"/>
                  </a:moveTo>
                  <a:cubicBezTo>
                    <a:pt x="0" y="440339"/>
                    <a:pt x="68676" y="555167"/>
                    <a:pt x="171714" y="619877"/>
                  </a:cubicBezTo>
                  <a:lnTo>
                    <a:pt x="171714" y="613304"/>
                  </a:lnTo>
                  <a:cubicBezTo>
                    <a:pt x="71940" y="549059"/>
                    <a:pt x="5642" y="437075"/>
                    <a:pt x="5642" y="309939"/>
                  </a:cubicBezTo>
                  <a:cubicBezTo>
                    <a:pt x="5642" y="182802"/>
                    <a:pt x="71940" y="70818"/>
                    <a:pt x="171714" y="6574"/>
                  </a:cubicBezTo>
                  <a:lnTo>
                    <a:pt x="171714" y="0"/>
                  </a:lnTo>
                  <a:cubicBezTo>
                    <a:pt x="68676" y="64710"/>
                    <a:pt x="0" y="179492"/>
                    <a:pt x="0" y="309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8415656" y="2241274"/>
              <a:ext cx="202485" cy="691860"/>
            </a:xfrm>
            <a:custGeom>
              <a:avLst/>
              <a:gdLst/>
              <a:ahLst/>
              <a:cxnLst/>
              <a:rect l="l" t="t" r="r" b="b"/>
              <a:pathLst>
                <a:path w="202485" h="691860" extrusionOk="0">
                  <a:moveTo>
                    <a:pt x="0" y="345930"/>
                  </a:moveTo>
                  <a:cubicBezTo>
                    <a:pt x="0" y="494233"/>
                    <a:pt x="81778" y="623747"/>
                    <a:pt x="202486" y="691861"/>
                  </a:cubicBezTo>
                  <a:lnTo>
                    <a:pt x="202486" y="685287"/>
                  </a:lnTo>
                  <a:cubicBezTo>
                    <a:pt x="84948" y="617733"/>
                    <a:pt x="5642" y="490830"/>
                    <a:pt x="5642" y="345930"/>
                  </a:cubicBezTo>
                  <a:cubicBezTo>
                    <a:pt x="5642" y="201031"/>
                    <a:pt x="84948" y="74128"/>
                    <a:pt x="202486" y="6574"/>
                  </a:cubicBezTo>
                  <a:lnTo>
                    <a:pt x="202486" y="0"/>
                  </a:lnTo>
                  <a:cubicBezTo>
                    <a:pt x="81778" y="68114"/>
                    <a:pt x="0" y="197628"/>
                    <a:pt x="0" y="3459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8384745" y="2206355"/>
              <a:ext cx="233396" cy="761699"/>
            </a:xfrm>
            <a:custGeom>
              <a:avLst/>
              <a:gdLst/>
              <a:ahLst/>
              <a:cxnLst/>
              <a:rect l="l" t="t" r="r" b="b"/>
              <a:pathLst>
                <a:path w="233396" h="761699" extrusionOk="0">
                  <a:moveTo>
                    <a:pt x="0" y="380850"/>
                  </a:moveTo>
                  <a:cubicBezTo>
                    <a:pt x="0" y="546682"/>
                    <a:pt x="94925" y="690789"/>
                    <a:pt x="233397" y="761699"/>
                  </a:cubicBezTo>
                  <a:lnTo>
                    <a:pt x="233397" y="755266"/>
                  </a:lnTo>
                  <a:cubicBezTo>
                    <a:pt x="98236" y="684914"/>
                    <a:pt x="5688" y="543512"/>
                    <a:pt x="5688" y="380850"/>
                  </a:cubicBezTo>
                  <a:cubicBezTo>
                    <a:pt x="5688" y="218188"/>
                    <a:pt x="98236" y="76785"/>
                    <a:pt x="233397" y="6434"/>
                  </a:cubicBezTo>
                  <a:lnTo>
                    <a:pt x="233397" y="0"/>
                  </a:lnTo>
                  <a:cubicBezTo>
                    <a:pt x="94925" y="70911"/>
                    <a:pt x="0" y="215018"/>
                    <a:pt x="0" y="3808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8353974" y="2171948"/>
              <a:ext cx="264121" cy="830512"/>
            </a:xfrm>
            <a:custGeom>
              <a:avLst/>
              <a:gdLst/>
              <a:ahLst/>
              <a:cxnLst/>
              <a:rect l="l" t="t" r="r" b="b"/>
              <a:pathLst>
                <a:path w="264121" h="830512" extrusionOk="0">
                  <a:moveTo>
                    <a:pt x="0" y="415256"/>
                  </a:moveTo>
                  <a:cubicBezTo>
                    <a:pt x="0" y="598618"/>
                    <a:pt x="108260" y="757224"/>
                    <a:pt x="264122" y="830513"/>
                  </a:cubicBezTo>
                  <a:lnTo>
                    <a:pt x="264122" y="824312"/>
                  </a:lnTo>
                  <a:cubicBezTo>
                    <a:pt x="111384" y="751443"/>
                    <a:pt x="5641" y="595494"/>
                    <a:pt x="5641" y="415256"/>
                  </a:cubicBezTo>
                  <a:cubicBezTo>
                    <a:pt x="5641" y="235065"/>
                    <a:pt x="111430" y="79070"/>
                    <a:pt x="264122" y="6201"/>
                  </a:cubicBezTo>
                  <a:lnTo>
                    <a:pt x="264122" y="0"/>
                  </a:lnTo>
                  <a:cubicBezTo>
                    <a:pt x="108260" y="73289"/>
                    <a:pt x="0" y="231895"/>
                    <a:pt x="0" y="415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8323109" y="2138241"/>
              <a:ext cx="295033" cy="897927"/>
            </a:xfrm>
            <a:custGeom>
              <a:avLst/>
              <a:gdLst/>
              <a:ahLst/>
              <a:cxnLst/>
              <a:rect l="l" t="t" r="r" b="b"/>
              <a:pathLst>
                <a:path w="295033" h="897927" extrusionOk="0">
                  <a:moveTo>
                    <a:pt x="0" y="448964"/>
                  </a:moveTo>
                  <a:cubicBezTo>
                    <a:pt x="0" y="649762"/>
                    <a:pt x="121594" y="822727"/>
                    <a:pt x="295033" y="897927"/>
                  </a:cubicBezTo>
                  <a:lnTo>
                    <a:pt x="295033" y="891820"/>
                  </a:lnTo>
                  <a:cubicBezTo>
                    <a:pt x="124765" y="816806"/>
                    <a:pt x="5642" y="646452"/>
                    <a:pt x="5642" y="448964"/>
                  </a:cubicBezTo>
                  <a:cubicBezTo>
                    <a:pt x="5642" y="251476"/>
                    <a:pt x="124765" y="81121"/>
                    <a:pt x="295033" y="6107"/>
                  </a:cubicBezTo>
                  <a:lnTo>
                    <a:pt x="295033" y="0"/>
                  </a:lnTo>
                  <a:cubicBezTo>
                    <a:pt x="121594" y="75200"/>
                    <a:pt x="0" y="248166"/>
                    <a:pt x="0" y="4489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8292244" y="2104767"/>
              <a:ext cx="325897" cy="964875"/>
            </a:xfrm>
            <a:custGeom>
              <a:avLst/>
              <a:gdLst/>
              <a:ahLst/>
              <a:cxnLst/>
              <a:rect l="l" t="t" r="r" b="b"/>
              <a:pathLst>
                <a:path w="325897" h="964875" extrusionOk="0">
                  <a:moveTo>
                    <a:pt x="0" y="482438"/>
                  </a:moveTo>
                  <a:cubicBezTo>
                    <a:pt x="0" y="700532"/>
                    <a:pt x="135068" y="887717"/>
                    <a:pt x="325898" y="964875"/>
                  </a:cubicBezTo>
                  <a:lnTo>
                    <a:pt x="325898" y="958768"/>
                  </a:lnTo>
                  <a:cubicBezTo>
                    <a:pt x="138239" y="881983"/>
                    <a:pt x="5642" y="697455"/>
                    <a:pt x="5642" y="482438"/>
                  </a:cubicBezTo>
                  <a:cubicBezTo>
                    <a:pt x="5642" y="267373"/>
                    <a:pt x="138239" y="82893"/>
                    <a:pt x="325898" y="6107"/>
                  </a:cubicBezTo>
                  <a:lnTo>
                    <a:pt x="325898" y="0"/>
                  </a:lnTo>
                  <a:cubicBezTo>
                    <a:pt x="135068" y="77158"/>
                    <a:pt x="0" y="264343"/>
                    <a:pt x="0" y="482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8261473" y="2071526"/>
              <a:ext cx="356669" cy="1031264"/>
            </a:xfrm>
            <a:custGeom>
              <a:avLst/>
              <a:gdLst/>
              <a:ahLst/>
              <a:cxnLst/>
              <a:rect l="l" t="t" r="r" b="b"/>
              <a:pathLst>
                <a:path w="356669" h="1031264" extrusionOk="0">
                  <a:moveTo>
                    <a:pt x="0" y="515679"/>
                  </a:moveTo>
                  <a:cubicBezTo>
                    <a:pt x="0" y="751210"/>
                    <a:pt x="148403" y="952521"/>
                    <a:pt x="356669" y="1031264"/>
                  </a:cubicBezTo>
                  <a:lnTo>
                    <a:pt x="356669" y="1025250"/>
                  </a:lnTo>
                  <a:cubicBezTo>
                    <a:pt x="151573" y="946880"/>
                    <a:pt x="5642" y="747993"/>
                    <a:pt x="5642" y="515632"/>
                  </a:cubicBezTo>
                  <a:cubicBezTo>
                    <a:pt x="5642" y="283271"/>
                    <a:pt x="151573" y="84431"/>
                    <a:pt x="356669" y="6014"/>
                  </a:cubicBezTo>
                  <a:lnTo>
                    <a:pt x="356669" y="0"/>
                  </a:lnTo>
                  <a:cubicBezTo>
                    <a:pt x="148403" y="78837"/>
                    <a:pt x="0" y="280148"/>
                    <a:pt x="0" y="5156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8230561" y="2038798"/>
              <a:ext cx="387580" cy="1096813"/>
            </a:xfrm>
            <a:custGeom>
              <a:avLst/>
              <a:gdLst/>
              <a:ahLst/>
              <a:cxnLst/>
              <a:rect l="l" t="t" r="r" b="b"/>
              <a:pathLst>
                <a:path w="387580" h="1096813" extrusionOk="0">
                  <a:moveTo>
                    <a:pt x="0" y="548407"/>
                  </a:moveTo>
                  <a:cubicBezTo>
                    <a:pt x="0" y="801095"/>
                    <a:pt x="162017" y="1016718"/>
                    <a:pt x="387581" y="1096814"/>
                  </a:cubicBezTo>
                  <a:lnTo>
                    <a:pt x="387581" y="1090800"/>
                  </a:lnTo>
                  <a:cubicBezTo>
                    <a:pt x="165187" y="1010937"/>
                    <a:pt x="5688" y="797924"/>
                    <a:pt x="5688" y="548407"/>
                  </a:cubicBezTo>
                  <a:cubicBezTo>
                    <a:pt x="5688" y="298890"/>
                    <a:pt x="165187" y="85876"/>
                    <a:pt x="387581" y="6014"/>
                  </a:cubicBezTo>
                  <a:lnTo>
                    <a:pt x="387581" y="0"/>
                  </a:lnTo>
                  <a:cubicBezTo>
                    <a:pt x="162017" y="80095"/>
                    <a:pt x="0" y="295719"/>
                    <a:pt x="0" y="5484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8199696" y="2006116"/>
              <a:ext cx="418445" cy="1162176"/>
            </a:xfrm>
            <a:custGeom>
              <a:avLst/>
              <a:gdLst/>
              <a:ahLst/>
              <a:cxnLst/>
              <a:rect l="l" t="t" r="r" b="b"/>
              <a:pathLst>
                <a:path w="418445" h="1162176" extrusionOk="0">
                  <a:moveTo>
                    <a:pt x="0" y="581088"/>
                  </a:moveTo>
                  <a:cubicBezTo>
                    <a:pt x="0" y="850979"/>
                    <a:pt x="175584" y="1080730"/>
                    <a:pt x="418446" y="1162177"/>
                  </a:cubicBezTo>
                  <a:lnTo>
                    <a:pt x="418446" y="1156303"/>
                  </a:lnTo>
                  <a:cubicBezTo>
                    <a:pt x="178755" y="1075088"/>
                    <a:pt x="5642" y="847949"/>
                    <a:pt x="5642" y="581088"/>
                  </a:cubicBezTo>
                  <a:cubicBezTo>
                    <a:pt x="5642" y="314228"/>
                    <a:pt x="178708" y="87089"/>
                    <a:pt x="418446" y="5874"/>
                  </a:cubicBezTo>
                  <a:lnTo>
                    <a:pt x="418446" y="0"/>
                  </a:lnTo>
                  <a:cubicBezTo>
                    <a:pt x="175584" y="81448"/>
                    <a:pt x="0" y="311198"/>
                    <a:pt x="0" y="5810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8168925" y="1973761"/>
              <a:ext cx="449217" cy="1226887"/>
            </a:xfrm>
            <a:custGeom>
              <a:avLst/>
              <a:gdLst/>
              <a:ahLst/>
              <a:cxnLst/>
              <a:rect l="l" t="t" r="r" b="b"/>
              <a:pathLst>
                <a:path w="449217" h="1226887" extrusionOk="0">
                  <a:moveTo>
                    <a:pt x="0" y="613444"/>
                  </a:moveTo>
                  <a:cubicBezTo>
                    <a:pt x="0" y="900631"/>
                    <a:pt x="189012" y="1144414"/>
                    <a:pt x="449217" y="1226887"/>
                  </a:cubicBezTo>
                  <a:lnTo>
                    <a:pt x="449217" y="1220873"/>
                  </a:lnTo>
                  <a:cubicBezTo>
                    <a:pt x="192182" y="1138633"/>
                    <a:pt x="5642" y="897368"/>
                    <a:pt x="5642" y="613444"/>
                  </a:cubicBezTo>
                  <a:cubicBezTo>
                    <a:pt x="5642" y="329520"/>
                    <a:pt x="192182" y="88254"/>
                    <a:pt x="449217" y="6014"/>
                  </a:cubicBezTo>
                  <a:lnTo>
                    <a:pt x="449217" y="0"/>
                  </a:lnTo>
                  <a:cubicBezTo>
                    <a:pt x="189012" y="82473"/>
                    <a:pt x="0" y="326256"/>
                    <a:pt x="0" y="61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8138061" y="1941545"/>
              <a:ext cx="480081" cy="1291317"/>
            </a:xfrm>
            <a:custGeom>
              <a:avLst/>
              <a:gdLst/>
              <a:ahLst/>
              <a:cxnLst/>
              <a:rect l="l" t="t" r="r" b="b"/>
              <a:pathLst>
                <a:path w="480081" h="1291317" extrusionOk="0">
                  <a:moveTo>
                    <a:pt x="0" y="645659"/>
                  </a:moveTo>
                  <a:cubicBezTo>
                    <a:pt x="0" y="949957"/>
                    <a:pt x="202625" y="1207866"/>
                    <a:pt x="480081" y="1291318"/>
                  </a:cubicBezTo>
                  <a:lnTo>
                    <a:pt x="480081" y="1285444"/>
                  </a:lnTo>
                  <a:cubicBezTo>
                    <a:pt x="205889" y="1202085"/>
                    <a:pt x="5641" y="946786"/>
                    <a:pt x="5641" y="645659"/>
                  </a:cubicBezTo>
                  <a:cubicBezTo>
                    <a:pt x="5641" y="344532"/>
                    <a:pt x="205889" y="89233"/>
                    <a:pt x="480081" y="5874"/>
                  </a:cubicBezTo>
                  <a:lnTo>
                    <a:pt x="480081" y="0"/>
                  </a:lnTo>
                  <a:cubicBezTo>
                    <a:pt x="202579" y="83452"/>
                    <a:pt x="0" y="341362"/>
                    <a:pt x="0" y="6456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8107289" y="1909284"/>
              <a:ext cx="510852" cy="1355841"/>
            </a:xfrm>
            <a:custGeom>
              <a:avLst/>
              <a:gdLst/>
              <a:ahLst/>
              <a:cxnLst/>
              <a:rect l="l" t="t" r="r" b="b"/>
              <a:pathLst>
                <a:path w="510852" h="1355841" extrusionOk="0">
                  <a:moveTo>
                    <a:pt x="0" y="677921"/>
                  </a:moveTo>
                  <a:cubicBezTo>
                    <a:pt x="0" y="999422"/>
                    <a:pt x="216193" y="1271318"/>
                    <a:pt x="510853" y="1355842"/>
                  </a:cubicBezTo>
                  <a:lnTo>
                    <a:pt x="510853" y="1349968"/>
                  </a:lnTo>
                  <a:cubicBezTo>
                    <a:pt x="219316" y="1265583"/>
                    <a:pt x="5641" y="996252"/>
                    <a:pt x="5641" y="677921"/>
                  </a:cubicBezTo>
                  <a:cubicBezTo>
                    <a:pt x="5641" y="359590"/>
                    <a:pt x="219316" y="90259"/>
                    <a:pt x="510853" y="5874"/>
                  </a:cubicBezTo>
                  <a:lnTo>
                    <a:pt x="510853" y="0"/>
                  </a:lnTo>
                  <a:cubicBezTo>
                    <a:pt x="216146" y="84525"/>
                    <a:pt x="0" y="356420"/>
                    <a:pt x="0" y="6779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8076377" y="1877348"/>
              <a:ext cx="541764" cy="1419806"/>
            </a:xfrm>
            <a:custGeom>
              <a:avLst/>
              <a:gdLst/>
              <a:ahLst/>
              <a:cxnLst/>
              <a:rect l="l" t="t" r="r" b="b"/>
              <a:pathLst>
                <a:path w="541764" h="1419806" extrusionOk="0">
                  <a:moveTo>
                    <a:pt x="0" y="709857"/>
                  </a:moveTo>
                  <a:cubicBezTo>
                    <a:pt x="0" y="1048514"/>
                    <a:pt x="229854" y="1334396"/>
                    <a:pt x="541765" y="1419807"/>
                  </a:cubicBezTo>
                  <a:lnTo>
                    <a:pt x="541765" y="1413932"/>
                  </a:lnTo>
                  <a:cubicBezTo>
                    <a:pt x="233071" y="1328662"/>
                    <a:pt x="5688" y="1045390"/>
                    <a:pt x="5688" y="709903"/>
                  </a:cubicBezTo>
                  <a:cubicBezTo>
                    <a:pt x="5688" y="374369"/>
                    <a:pt x="233071" y="91145"/>
                    <a:pt x="541765" y="5874"/>
                  </a:cubicBezTo>
                  <a:lnTo>
                    <a:pt x="541765" y="0"/>
                  </a:lnTo>
                  <a:cubicBezTo>
                    <a:pt x="229901" y="85317"/>
                    <a:pt x="0" y="371199"/>
                    <a:pt x="0" y="7098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 txBox="1">
            <a:spLocks noGrp="1"/>
          </p:cNvSpPr>
          <p:nvPr>
            <p:ph type="title"/>
          </p:nvPr>
        </p:nvSpPr>
        <p:spPr>
          <a:xfrm>
            <a:off x="959876" y="593504"/>
            <a:ext cx="10270663" cy="76377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91" name="Google Shape;191;p6"/>
          <p:cNvGrpSpPr/>
          <p:nvPr/>
        </p:nvGrpSpPr>
        <p:grpSpPr>
          <a:xfrm rot="-5400000" flipH="1">
            <a:off x="9511401" y="-179603"/>
            <a:ext cx="2637164" cy="2852929"/>
            <a:chOff x="3572225" y="659365"/>
            <a:chExt cx="1939022" cy="2098426"/>
          </a:xfrm>
        </p:grpSpPr>
        <p:sp>
          <p:nvSpPr>
            <p:cNvPr id="192" name="Google Shape;192;p6"/>
            <p:cNvSpPr/>
            <p:nvPr/>
          </p:nvSpPr>
          <p:spPr>
            <a:xfrm>
              <a:off x="3572225" y="2696671"/>
              <a:ext cx="22658" cy="61073"/>
            </a:xfrm>
            <a:custGeom>
              <a:avLst/>
              <a:gdLst/>
              <a:ahLst/>
              <a:cxnLst/>
              <a:rect l="l" t="t" r="r" b="b"/>
              <a:pathLst>
                <a:path w="22658" h="61073" extrusionOk="0">
                  <a:moveTo>
                    <a:pt x="0" y="0"/>
                  </a:moveTo>
                  <a:lnTo>
                    <a:pt x="0" y="42705"/>
                  </a:lnTo>
                  <a:cubicBezTo>
                    <a:pt x="2331" y="48719"/>
                    <a:pt x="4010" y="54733"/>
                    <a:pt x="5315" y="61074"/>
                  </a:cubicBezTo>
                  <a:lnTo>
                    <a:pt x="22659" y="61074"/>
                  </a:lnTo>
                  <a:cubicBezTo>
                    <a:pt x="17670" y="39721"/>
                    <a:pt x="10024" y="1902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3572225" y="2552891"/>
              <a:ext cx="115766" cy="204807"/>
            </a:xfrm>
            <a:custGeom>
              <a:avLst/>
              <a:gdLst/>
              <a:ahLst/>
              <a:cxnLst/>
              <a:rect l="l" t="t" r="r" b="b"/>
              <a:pathLst>
                <a:path w="115766" h="204807" extrusionOk="0">
                  <a:moveTo>
                    <a:pt x="0" y="0"/>
                  </a:moveTo>
                  <a:lnTo>
                    <a:pt x="0" y="22332"/>
                  </a:lnTo>
                  <a:cubicBezTo>
                    <a:pt x="50353" y="70352"/>
                    <a:pt x="85741" y="133757"/>
                    <a:pt x="98748" y="204808"/>
                  </a:cubicBezTo>
                  <a:lnTo>
                    <a:pt x="115766" y="204808"/>
                  </a:lnTo>
                  <a:cubicBezTo>
                    <a:pt x="101453" y="123780"/>
                    <a:pt x="59725" y="5207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3572225" y="2440161"/>
              <a:ext cx="207847" cy="317584"/>
            </a:xfrm>
            <a:custGeom>
              <a:avLst/>
              <a:gdLst/>
              <a:ahLst/>
              <a:cxnLst/>
              <a:rect l="l" t="t" r="r" b="b"/>
              <a:pathLst>
                <a:path w="207847" h="317584" extrusionOk="0">
                  <a:moveTo>
                    <a:pt x="0" y="0"/>
                  </a:moveTo>
                  <a:lnTo>
                    <a:pt x="0" y="20001"/>
                  </a:lnTo>
                  <a:cubicBezTo>
                    <a:pt x="101406" y="85364"/>
                    <a:pt x="173160" y="192826"/>
                    <a:pt x="190830" y="317585"/>
                  </a:cubicBezTo>
                  <a:lnTo>
                    <a:pt x="207847" y="317585"/>
                  </a:lnTo>
                  <a:cubicBezTo>
                    <a:pt x="189524" y="183455"/>
                    <a:pt x="110777" y="680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3572225" y="2337081"/>
              <a:ext cx="299275" cy="420710"/>
            </a:xfrm>
            <a:custGeom>
              <a:avLst/>
              <a:gdLst/>
              <a:ahLst/>
              <a:cxnLst/>
              <a:rect l="l" t="t" r="r" b="b"/>
              <a:pathLst>
                <a:path w="299275" h="420710" extrusionOk="0">
                  <a:moveTo>
                    <a:pt x="0" y="0"/>
                  </a:moveTo>
                  <a:lnTo>
                    <a:pt x="0" y="18695"/>
                  </a:lnTo>
                  <a:cubicBezTo>
                    <a:pt x="152459" y="94735"/>
                    <a:pt x="261884" y="244203"/>
                    <a:pt x="282258" y="420711"/>
                  </a:cubicBezTo>
                  <a:lnTo>
                    <a:pt x="299276" y="420711"/>
                  </a:lnTo>
                  <a:cubicBezTo>
                    <a:pt x="278249" y="234832"/>
                    <a:pt x="161830" y="777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3572225" y="2237638"/>
              <a:ext cx="390704" cy="520061"/>
            </a:xfrm>
            <a:custGeom>
              <a:avLst/>
              <a:gdLst/>
              <a:ahLst/>
              <a:cxnLst/>
              <a:rect l="l" t="t" r="r" b="b"/>
              <a:pathLst>
                <a:path w="390704" h="520061" extrusionOk="0">
                  <a:moveTo>
                    <a:pt x="0" y="0"/>
                  </a:moveTo>
                  <a:lnTo>
                    <a:pt x="0" y="17996"/>
                  </a:lnTo>
                  <a:cubicBezTo>
                    <a:pt x="203511" y="101728"/>
                    <a:pt x="351634" y="292549"/>
                    <a:pt x="374013" y="520061"/>
                  </a:cubicBezTo>
                  <a:lnTo>
                    <a:pt x="390705" y="520061"/>
                  </a:lnTo>
                  <a:cubicBezTo>
                    <a:pt x="367999" y="283225"/>
                    <a:pt x="212510" y="84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3572225" y="2140898"/>
              <a:ext cx="481760" cy="616847"/>
            </a:xfrm>
            <a:custGeom>
              <a:avLst/>
              <a:gdLst/>
              <a:ahLst/>
              <a:cxnLst/>
              <a:rect l="l" t="t" r="r" b="b"/>
              <a:pathLst>
                <a:path w="481760" h="616847" extrusionOk="0">
                  <a:moveTo>
                    <a:pt x="0" y="0"/>
                  </a:moveTo>
                  <a:lnTo>
                    <a:pt x="0" y="17343"/>
                  </a:lnTo>
                  <a:cubicBezTo>
                    <a:pt x="254238" y="106436"/>
                    <a:pt x="441384" y="338611"/>
                    <a:pt x="465069" y="616847"/>
                  </a:cubicBezTo>
                  <a:lnTo>
                    <a:pt x="481760" y="616847"/>
                  </a:lnTo>
                  <a:cubicBezTo>
                    <a:pt x="458075" y="329286"/>
                    <a:pt x="263236" y="897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572225" y="2045511"/>
              <a:ext cx="572862" cy="712234"/>
            </a:xfrm>
            <a:custGeom>
              <a:avLst/>
              <a:gdLst/>
              <a:ahLst/>
              <a:cxnLst/>
              <a:rect l="l" t="t" r="r" b="b"/>
              <a:pathLst>
                <a:path w="572862" h="712234" extrusionOk="0">
                  <a:moveTo>
                    <a:pt x="0" y="0"/>
                  </a:moveTo>
                  <a:lnTo>
                    <a:pt x="0" y="17017"/>
                  </a:lnTo>
                  <a:cubicBezTo>
                    <a:pt x="304591" y="110399"/>
                    <a:pt x="531787" y="383647"/>
                    <a:pt x="556498" y="712234"/>
                  </a:cubicBezTo>
                  <a:lnTo>
                    <a:pt x="572863" y="712234"/>
                  </a:lnTo>
                  <a:cubicBezTo>
                    <a:pt x="548152" y="374276"/>
                    <a:pt x="314289" y="9370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572225" y="1950730"/>
              <a:ext cx="664244" cy="806968"/>
            </a:xfrm>
            <a:custGeom>
              <a:avLst/>
              <a:gdLst/>
              <a:ahLst/>
              <a:cxnLst/>
              <a:rect l="l" t="t" r="r" b="b"/>
              <a:pathLst>
                <a:path w="664244" h="806968" extrusionOk="0">
                  <a:moveTo>
                    <a:pt x="0" y="0"/>
                  </a:moveTo>
                  <a:lnTo>
                    <a:pt x="0" y="17343"/>
                  </a:lnTo>
                  <a:cubicBezTo>
                    <a:pt x="355644" y="113756"/>
                    <a:pt x="622190" y="427658"/>
                    <a:pt x="647553" y="806969"/>
                  </a:cubicBezTo>
                  <a:lnTo>
                    <a:pt x="664244" y="806969"/>
                  </a:lnTo>
                  <a:cubicBezTo>
                    <a:pt x="638881" y="418706"/>
                    <a:pt x="364642" y="9678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572225" y="1856648"/>
              <a:ext cx="755346" cy="901050"/>
            </a:xfrm>
            <a:custGeom>
              <a:avLst/>
              <a:gdLst/>
              <a:ahLst/>
              <a:cxnLst/>
              <a:rect l="l" t="t" r="r" b="b"/>
              <a:pathLst>
                <a:path w="755346" h="901050" extrusionOk="0">
                  <a:moveTo>
                    <a:pt x="0" y="0"/>
                  </a:moveTo>
                  <a:lnTo>
                    <a:pt x="0" y="17343"/>
                  </a:lnTo>
                  <a:cubicBezTo>
                    <a:pt x="405997" y="116414"/>
                    <a:pt x="712593" y="471388"/>
                    <a:pt x="738655" y="901051"/>
                  </a:cubicBezTo>
                  <a:lnTo>
                    <a:pt x="755347" y="901051"/>
                  </a:lnTo>
                  <a:cubicBezTo>
                    <a:pt x="728958" y="462064"/>
                    <a:pt x="415042" y="9977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3572225" y="1763592"/>
              <a:ext cx="846728" cy="994153"/>
            </a:xfrm>
            <a:custGeom>
              <a:avLst/>
              <a:gdLst/>
              <a:ahLst/>
              <a:cxnLst/>
              <a:rect l="l" t="t" r="r" b="b"/>
              <a:pathLst>
                <a:path w="846728" h="994153" extrusionOk="0">
                  <a:moveTo>
                    <a:pt x="0" y="0"/>
                  </a:moveTo>
                  <a:lnTo>
                    <a:pt x="0" y="17017"/>
                  </a:lnTo>
                  <a:cubicBezTo>
                    <a:pt x="456397" y="118418"/>
                    <a:pt x="803369" y="514420"/>
                    <a:pt x="830037" y="994154"/>
                  </a:cubicBezTo>
                  <a:lnTo>
                    <a:pt x="846729" y="994154"/>
                  </a:lnTo>
                  <a:cubicBezTo>
                    <a:pt x="819734" y="505096"/>
                    <a:pt x="465722" y="10177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3572225" y="1670163"/>
              <a:ext cx="937830" cy="1087536"/>
            </a:xfrm>
            <a:custGeom>
              <a:avLst/>
              <a:gdLst/>
              <a:ahLst/>
              <a:cxnLst/>
              <a:rect l="l" t="t" r="r" b="b"/>
              <a:pathLst>
                <a:path w="937830" h="1087536" extrusionOk="0">
                  <a:moveTo>
                    <a:pt x="0" y="0"/>
                  </a:moveTo>
                  <a:lnTo>
                    <a:pt x="0" y="17017"/>
                  </a:lnTo>
                  <a:cubicBezTo>
                    <a:pt x="507123" y="120423"/>
                    <a:pt x="894098" y="557452"/>
                    <a:pt x="921140" y="1087536"/>
                  </a:cubicBezTo>
                  <a:lnTo>
                    <a:pt x="937831" y="1087536"/>
                  </a:lnTo>
                  <a:cubicBezTo>
                    <a:pt x="910463" y="548127"/>
                    <a:pt x="516122" y="10377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572225" y="1578132"/>
              <a:ext cx="1028886" cy="1179659"/>
            </a:xfrm>
            <a:custGeom>
              <a:avLst/>
              <a:gdLst/>
              <a:ahLst/>
              <a:cxnLst/>
              <a:rect l="l" t="t" r="r" b="b"/>
              <a:pathLst>
                <a:path w="1028886" h="1179659" extrusionOk="0">
                  <a:moveTo>
                    <a:pt x="0" y="0"/>
                  </a:moveTo>
                  <a:lnTo>
                    <a:pt x="0" y="16690"/>
                  </a:lnTo>
                  <a:cubicBezTo>
                    <a:pt x="557150" y="121775"/>
                    <a:pt x="984501" y="599178"/>
                    <a:pt x="1011869" y="1179660"/>
                  </a:cubicBezTo>
                  <a:lnTo>
                    <a:pt x="1028887" y="1179660"/>
                  </a:lnTo>
                  <a:cubicBezTo>
                    <a:pt x="1000866" y="589807"/>
                    <a:pt x="566149" y="10508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572225" y="1485356"/>
              <a:ext cx="1119988" cy="1272389"/>
            </a:xfrm>
            <a:custGeom>
              <a:avLst/>
              <a:gdLst/>
              <a:ahLst/>
              <a:cxnLst/>
              <a:rect l="l" t="t" r="r" b="b"/>
              <a:pathLst>
                <a:path w="1119988" h="1272389" extrusionOk="0">
                  <a:moveTo>
                    <a:pt x="0" y="0"/>
                  </a:moveTo>
                  <a:lnTo>
                    <a:pt x="0" y="17017"/>
                  </a:lnTo>
                  <a:cubicBezTo>
                    <a:pt x="607504" y="123080"/>
                    <a:pt x="1075277" y="641883"/>
                    <a:pt x="1103298" y="1272390"/>
                  </a:cubicBezTo>
                  <a:lnTo>
                    <a:pt x="1119989" y="1272390"/>
                  </a:lnTo>
                  <a:cubicBezTo>
                    <a:pt x="1091968" y="632185"/>
                    <a:pt x="616875" y="10643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3572225" y="1393278"/>
              <a:ext cx="1210718" cy="1364467"/>
            </a:xfrm>
            <a:custGeom>
              <a:avLst/>
              <a:gdLst/>
              <a:ahLst/>
              <a:cxnLst/>
              <a:rect l="l" t="t" r="r" b="b"/>
              <a:pathLst>
                <a:path w="1210718" h="1364467" extrusionOk="0">
                  <a:moveTo>
                    <a:pt x="0" y="0"/>
                  </a:moveTo>
                  <a:lnTo>
                    <a:pt x="0" y="16690"/>
                  </a:lnTo>
                  <a:cubicBezTo>
                    <a:pt x="657904" y="124432"/>
                    <a:pt x="1165680" y="683562"/>
                    <a:pt x="1194027" y="1364467"/>
                  </a:cubicBezTo>
                  <a:lnTo>
                    <a:pt x="1210718" y="1364467"/>
                  </a:lnTo>
                  <a:cubicBezTo>
                    <a:pt x="1182371" y="674238"/>
                    <a:pt x="666902" y="1074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3572225" y="1301201"/>
              <a:ext cx="1301820" cy="1456544"/>
            </a:xfrm>
            <a:custGeom>
              <a:avLst/>
              <a:gdLst/>
              <a:ahLst/>
              <a:cxnLst/>
              <a:rect l="l" t="t" r="r" b="b"/>
              <a:pathLst>
                <a:path w="1301820" h="1456544" extrusionOk="0">
                  <a:moveTo>
                    <a:pt x="0" y="0"/>
                  </a:moveTo>
                  <a:lnTo>
                    <a:pt x="0" y="16690"/>
                  </a:lnTo>
                  <a:cubicBezTo>
                    <a:pt x="708257" y="125458"/>
                    <a:pt x="1256735" y="725288"/>
                    <a:pt x="1285129" y="1456544"/>
                  </a:cubicBezTo>
                  <a:lnTo>
                    <a:pt x="1301820" y="1456544"/>
                  </a:lnTo>
                  <a:cubicBezTo>
                    <a:pt x="1273427" y="715917"/>
                    <a:pt x="717302" y="1087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572225" y="1209124"/>
              <a:ext cx="1392875" cy="1548621"/>
            </a:xfrm>
            <a:custGeom>
              <a:avLst/>
              <a:gdLst/>
              <a:ahLst/>
              <a:cxnLst/>
              <a:rect l="l" t="t" r="r" b="b"/>
              <a:pathLst>
                <a:path w="1392875" h="1548621" extrusionOk="0">
                  <a:moveTo>
                    <a:pt x="0" y="0"/>
                  </a:moveTo>
                  <a:lnTo>
                    <a:pt x="0" y="17017"/>
                  </a:lnTo>
                  <a:cubicBezTo>
                    <a:pt x="758657" y="126437"/>
                    <a:pt x="1347511" y="767294"/>
                    <a:pt x="1376185" y="1548621"/>
                  </a:cubicBezTo>
                  <a:lnTo>
                    <a:pt x="1392876" y="1548621"/>
                  </a:lnTo>
                  <a:cubicBezTo>
                    <a:pt x="1364202" y="757970"/>
                    <a:pt x="767655" y="1097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3572225" y="1117047"/>
              <a:ext cx="1483605" cy="1640698"/>
            </a:xfrm>
            <a:custGeom>
              <a:avLst/>
              <a:gdLst/>
              <a:ahLst/>
              <a:cxnLst/>
              <a:rect l="l" t="t" r="r" b="b"/>
              <a:pathLst>
                <a:path w="1483605" h="1640698" extrusionOk="0">
                  <a:moveTo>
                    <a:pt x="0" y="0"/>
                  </a:moveTo>
                  <a:lnTo>
                    <a:pt x="0" y="17017"/>
                  </a:lnTo>
                  <a:cubicBezTo>
                    <a:pt x="808684" y="127463"/>
                    <a:pt x="1438241" y="809020"/>
                    <a:pt x="1466914" y="1640699"/>
                  </a:cubicBezTo>
                  <a:lnTo>
                    <a:pt x="1483605" y="1640699"/>
                  </a:lnTo>
                  <a:cubicBezTo>
                    <a:pt x="1454932" y="800022"/>
                    <a:pt x="818055" y="1107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3572225" y="1025669"/>
              <a:ext cx="1575033" cy="1732076"/>
            </a:xfrm>
            <a:custGeom>
              <a:avLst/>
              <a:gdLst/>
              <a:ahLst/>
              <a:cxnLst/>
              <a:rect l="l" t="t" r="r" b="b"/>
              <a:pathLst>
                <a:path w="1575033" h="1732076" extrusionOk="0">
                  <a:moveTo>
                    <a:pt x="0" y="0"/>
                  </a:moveTo>
                  <a:lnTo>
                    <a:pt x="0" y="16690"/>
                  </a:lnTo>
                  <a:cubicBezTo>
                    <a:pt x="859084" y="127742"/>
                    <a:pt x="1529016" y="850000"/>
                    <a:pt x="1558016" y="1732076"/>
                  </a:cubicBezTo>
                  <a:lnTo>
                    <a:pt x="1575034" y="1732076"/>
                  </a:lnTo>
                  <a:cubicBezTo>
                    <a:pt x="1545661" y="841002"/>
                    <a:pt x="868082" y="11109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3572225" y="933918"/>
              <a:ext cx="1665809" cy="1823827"/>
            </a:xfrm>
            <a:custGeom>
              <a:avLst/>
              <a:gdLst/>
              <a:ahLst/>
              <a:cxnLst/>
              <a:rect l="l" t="t" r="r" b="b"/>
              <a:pathLst>
                <a:path w="1665809" h="1823827" extrusionOk="0">
                  <a:moveTo>
                    <a:pt x="0" y="0"/>
                  </a:moveTo>
                  <a:lnTo>
                    <a:pt x="0" y="16690"/>
                  </a:lnTo>
                  <a:cubicBezTo>
                    <a:pt x="909111" y="128442"/>
                    <a:pt x="1619746" y="891726"/>
                    <a:pt x="1649118" y="1823827"/>
                  </a:cubicBezTo>
                  <a:lnTo>
                    <a:pt x="1665810" y="1823827"/>
                  </a:lnTo>
                  <a:cubicBezTo>
                    <a:pt x="1636437" y="882729"/>
                    <a:pt x="918809" y="11207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3572225" y="842494"/>
              <a:ext cx="1756865" cy="1915251"/>
            </a:xfrm>
            <a:custGeom>
              <a:avLst/>
              <a:gdLst/>
              <a:ahLst/>
              <a:cxnLst/>
              <a:rect l="l" t="t" r="r" b="b"/>
              <a:pathLst>
                <a:path w="1756865" h="1915251" extrusionOk="0">
                  <a:moveTo>
                    <a:pt x="0" y="0"/>
                  </a:moveTo>
                  <a:lnTo>
                    <a:pt x="0" y="17017"/>
                  </a:lnTo>
                  <a:cubicBezTo>
                    <a:pt x="959511" y="129095"/>
                    <a:pt x="1710801" y="932753"/>
                    <a:pt x="1740174" y="1915252"/>
                  </a:cubicBezTo>
                  <a:lnTo>
                    <a:pt x="1756865" y="1915252"/>
                  </a:lnTo>
                  <a:cubicBezTo>
                    <a:pt x="1727493" y="923755"/>
                    <a:pt x="968835" y="11245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3572225" y="750790"/>
              <a:ext cx="1847920" cy="2006955"/>
            </a:xfrm>
            <a:custGeom>
              <a:avLst/>
              <a:gdLst/>
              <a:ahLst/>
              <a:cxnLst/>
              <a:rect l="l" t="t" r="r" b="b"/>
              <a:pathLst>
                <a:path w="1847920" h="2006955" extrusionOk="0">
                  <a:moveTo>
                    <a:pt x="0" y="0"/>
                  </a:moveTo>
                  <a:lnTo>
                    <a:pt x="0" y="17017"/>
                  </a:lnTo>
                  <a:cubicBezTo>
                    <a:pt x="1009864" y="129794"/>
                    <a:pt x="1801577" y="974479"/>
                    <a:pt x="1831230" y="2006956"/>
                  </a:cubicBezTo>
                  <a:lnTo>
                    <a:pt x="1847921" y="2006956"/>
                  </a:lnTo>
                  <a:cubicBezTo>
                    <a:pt x="1818595" y="965435"/>
                    <a:pt x="1018909" y="11305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3572225" y="659365"/>
              <a:ext cx="1939022" cy="2098380"/>
            </a:xfrm>
            <a:custGeom>
              <a:avLst/>
              <a:gdLst/>
              <a:ahLst/>
              <a:cxnLst/>
              <a:rect l="l" t="t" r="r" b="b"/>
              <a:pathLst>
                <a:path w="1939022" h="2098380" extrusionOk="0">
                  <a:moveTo>
                    <a:pt x="0" y="0"/>
                  </a:moveTo>
                  <a:lnTo>
                    <a:pt x="0" y="16690"/>
                  </a:lnTo>
                  <a:cubicBezTo>
                    <a:pt x="1059938" y="130120"/>
                    <a:pt x="1892306" y="1015832"/>
                    <a:pt x="1922005" y="2098380"/>
                  </a:cubicBezTo>
                  <a:lnTo>
                    <a:pt x="1939023" y="2098380"/>
                  </a:lnTo>
                  <a:cubicBezTo>
                    <a:pt x="1908998" y="1006462"/>
                    <a:pt x="1069262" y="11343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"/>
          <p:cNvSpPr txBox="1">
            <a:spLocks noGrp="1"/>
          </p:cNvSpPr>
          <p:nvPr>
            <p:ph type="title"/>
          </p:nvPr>
        </p:nvSpPr>
        <p:spPr>
          <a:xfrm>
            <a:off x="959875" y="1658752"/>
            <a:ext cx="6024416" cy="763777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1"/>
          </p:nvPr>
        </p:nvSpPr>
        <p:spPr>
          <a:xfrm>
            <a:off x="959875" y="2422528"/>
            <a:ext cx="6024416" cy="294028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 Light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7"/>
          <p:cNvSpPr>
            <a:spLocks noGrp="1"/>
          </p:cNvSpPr>
          <p:nvPr>
            <p:ph type="pic" idx="2"/>
          </p:nvPr>
        </p:nvSpPr>
        <p:spPr>
          <a:xfrm>
            <a:off x="7507023" y="0"/>
            <a:ext cx="4683390" cy="6859588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7"/>
          <p:cNvSpPr/>
          <p:nvPr/>
        </p:nvSpPr>
        <p:spPr>
          <a:xfrm rot="10800000" flipH="1">
            <a:off x="-17" y="-55851"/>
            <a:ext cx="3619058" cy="1906753"/>
          </a:xfrm>
          <a:custGeom>
            <a:avLst/>
            <a:gdLst/>
            <a:ahLst/>
            <a:cxnLst/>
            <a:rect l="l" t="t" r="r" b="b"/>
            <a:pathLst>
              <a:path w="28492" h="15006" extrusionOk="0">
                <a:moveTo>
                  <a:pt x="0" y="0"/>
                </a:moveTo>
                <a:lnTo>
                  <a:pt x="0" y="14911"/>
                </a:lnTo>
                <a:lnTo>
                  <a:pt x="28491" y="15005"/>
                </a:lnTo>
                <a:cubicBezTo>
                  <a:pt x="28491" y="15005"/>
                  <a:pt x="27590" y="12277"/>
                  <a:pt x="21478" y="12277"/>
                </a:cubicBezTo>
                <a:cubicBezTo>
                  <a:pt x="20500" y="12277"/>
                  <a:pt x="19389" y="12347"/>
                  <a:pt x="18127" y="12509"/>
                </a:cubicBezTo>
                <a:cubicBezTo>
                  <a:pt x="16892" y="12668"/>
                  <a:pt x="15834" y="12743"/>
                  <a:pt x="14922" y="12743"/>
                </a:cubicBezTo>
                <a:cubicBezTo>
                  <a:pt x="9075" y="12743"/>
                  <a:pt x="9200" y="9652"/>
                  <a:pt x="6863" y="5638"/>
                </a:cubicBezTo>
                <a:cubicBezTo>
                  <a:pt x="4305" y="1246"/>
                  <a:pt x="0" y="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1850560" y="1743205"/>
            <a:ext cx="8489295" cy="3373181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2988178" y="1724533"/>
            <a:ext cx="6213991" cy="112266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subTitle" idx="1"/>
          </p:nvPr>
        </p:nvSpPr>
        <p:spPr>
          <a:xfrm>
            <a:off x="2988245" y="2892137"/>
            <a:ext cx="6213991" cy="2242919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>
            <a:spLocks noGrp="1"/>
          </p:cNvSpPr>
          <p:nvPr>
            <p:ph type="pic" idx="2"/>
          </p:nvPr>
        </p:nvSpPr>
        <p:spPr>
          <a:xfrm>
            <a:off x="1" y="0"/>
            <a:ext cx="12190413" cy="6859588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10"/>
          <p:cNvSpPr txBox="1">
            <a:spLocks noGrp="1"/>
          </p:cNvSpPr>
          <p:nvPr>
            <p:ph type="title"/>
          </p:nvPr>
        </p:nvSpPr>
        <p:spPr>
          <a:xfrm>
            <a:off x="959876" y="5533881"/>
            <a:ext cx="10270663" cy="612142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344" y="593504"/>
            <a:ext cx="10283861" cy="76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344" y="1536990"/>
            <a:ext cx="10283861" cy="4556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3" r:id="rId14"/>
    <p:sldLayoutId id="2147483664" r:id="rId15"/>
    <p:sldLayoutId id="2147483666" r:id="rId16"/>
    <p:sldLayoutId id="2147483669" r:id="rId17"/>
    <p:sldLayoutId id="2147483671" r:id="rId18"/>
    <p:sldLayoutId id="2147483672" r:id="rId19"/>
    <p:sldLayoutId id="2147483673" r:id="rId20"/>
    <p:sldLayoutId id="2147483674" r:id="rId21"/>
    <p:sldLayoutId id="2147483675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2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590" y="2493690"/>
            <a:ext cx="10326440" cy="1528692"/>
          </a:xfrm>
        </p:spPr>
        <p:txBody>
          <a:bodyPr/>
          <a:lstStyle/>
          <a:p>
            <a:pPr lvl="0" algn="ctr"/>
            <a:r>
              <a:rPr lang="ru-RU" sz="1200" b="1" kern="1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r>
              <a:rPr lang="ru-RU" sz="1200" b="1" kern="1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b="1" kern="1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kern="1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Брянский филиал федерального  государственного  бюджетного  образовательного  учреждения  высшего образования</a:t>
            </a:r>
            <a:r>
              <a:rPr lang="ru-RU" sz="1200" b="1" kern="1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b="1" kern="1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kern="1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«Российский  экономический университет имени Г. В. Плеханова»</a:t>
            </a:r>
            <a:r>
              <a:rPr lang="ru-RU" sz="1200" kern="1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kern="1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1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kern="12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kern="12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1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Кафедра экономики, таможенного дела, информационных технологий  и дисциплин естественнонаучного цикла</a:t>
            </a:r>
            <a:r>
              <a:rPr lang="ru-RU" sz="1400" kern="12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kern="12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kern="12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kern="12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1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Выпускная квалификационная работа в форме </a:t>
            </a:r>
            <a:r>
              <a:rPr lang="ru-RU" sz="2000" kern="1200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стартап</a:t>
            </a:r>
            <a:r>
              <a:rPr lang="ru-RU" sz="2000" kern="12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lang="en-US" sz="2000" kern="1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000" kern="1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kern="1200" dirty="0" smtClean="0">
                <a:solidFill>
                  <a:schemeClr val="tx1">
                    <a:lumMod val="75000"/>
                  </a:schemeClr>
                </a:solidFill>
                <a:latin typeface="Avenir Next LT Pro Light"/>
                <a:ea typeface="+mn-ea"/>
                <a:cs typeface="+mn-cs"/>
              </a:rPr>
              <a:t>Тема:</a:t>
            </a:r>
            <a:r>
              <a:rPr lang="en-US" sz="2000" kern="1200" dirty="0" smtClean="0">
                <a:solidFill>
                  <a:schemeClr val="tx1">
                    <a:lumMod val="75000"/>
                  </a:schemeClr>
                </a:solidFill>
                <a:latin typeface="Avenir Next LT Pro Light"/>
                <a:ea typeface="+mn-ea"/>
                <a:cs typeface="+mn-cs"/>
              </a:rPr>
              <a:t> </a:t>
            </a:r>
            <a:r>
              <a:rPr lang="ru-RU" sz="2000" kern="1200" dirty="0" smtClean="0">
                <a:solidFill>
                  <a:schemeClr val="tx1">
                    <a:lumMod val="75000"/>
                  </a:schemeClr>
                </a:solidFill>
                <a:latin typeface="Avenir Next LT Pro Light"/>
                <a:ea typeface="+mn-ea"/>
                <a:cs typeface="+mn-cs"/>
              </a:rPr>
              <a:t>Разработка </a:t>
            </a:r>
            <a:r>
              <a:rPr lang="ru-RU" sz="2000" kern="1200" dirty="0" err="1" smtClean="0">
                <a:solidFill>
                  <a:schemeClr val="tx1">
                    <a:lumMod val="75000"/>
                  </a:schemeClr>
                </a:solidFill>
                <a:latin typeface="Avenir Next LT Pro Light"/>
                <a:ea typeface="+mn-ea"/>
                <a:cs typeface="+mn-cs"/>
              </a:rPr>
              <a:t>стартапа</a:t>
            </a:r>
            <a:r>
              <a:rPr lang="ru-RU" sz="2000" kern="1200" dirty="0" smtClean="0">
                <a:solidFill>
                  <a:schemeClr val="tx1">
                    <a:lumMod val="75000"/>
                  </a:schemeClr>
                </a:solidFill>
                <a:latin typeface="Avenir Next LT Pro Light"/>
                <a:ea typeface="+mn-ea"/>
                <a:cs typeface="+mn-cs"/>
              </a:rPr>
              <a:t> в сфере </a:t>
            </a:r>
            <a:r>
              <a:rPr lang="ru-RU" sz="2000" kern="1200" dirty="0" err="1" smtClean="0">
                <a:solidFill>
                  <a:schemeClr val="tx1">
                    <a:lumMod val="75000"/>
                  </a:schemeClr>
                </a:solidFill>
                <a:latin typeface="Avenir Next LT Pro Light"/>
                <a:ea typeface="+mn-ea"/>
                <a:cs typeface="+mn-cs"/>
              </a:rPr>
              <a:t>клининговых</a:t>
            </a:r>
            <a:r>
              <a:rPr lang="ru-RU" sz="2000" kern="1200" dirty="0" smtClean="0">
                <a:solidFill>
                  <a:schemeClr val="tx1">
                    <a:lumMod val="75000"/>
                  </a:schemeClr>
                </a:solidFill>
                <a:latin typeface="Avenir Next LT Pro Light"/>
                <a:ea typeface="+mn-ea"/>
                <a:cs typeface="+mn-cs"/>
              </a:rPr>
              <a:t> услуг «</a:t>
            </a:r>
            <a:r>
              <a:rPr lang="ru-RU" sz="2000" kern="1200" dirty="0" err="1" smtClean="0">
                <a:solidFill>
                  <a:schemeClr val="tx1">
                    <a:lumMod val="75000"/>
                  </a:schemeClr>
                </a:solidFill>
                <a:latin typeface="Avenir Next LT Pro Light"/>
                <a:ea typeface="+mn-ea"/>
                <a:cs typeface="+mn-cs"/>
              </a:rPr>
              <a:t>Аllclean</a:t>
            </a:r>
            <a:r>
              <a:rPr lang="ru-RU" sz="2000" kern="1200" dirty="0" smtClean="0">
                <a:solidFill>
                  <a:schemeClr val="tx1">
                    <a:lumMod val="75000"/>
                  </a:schemeClr>
                </a:solidFill>
                <a:latin typeface="Avenir Next LT Pro Light"/>
                <a:ea typeface="+mn-ea"/>
                <a:cs typeface="+mn-cs"/>
              </a:rPr>
              <a:t>» с учетом системы аналитического сопровождения</a:t>
            </a:r>
            <a:br>
              <a:rPr lang="ru-RU" sz="2000" kern="1200" dirty="0" smtClean="0">
                <a:solidFill>
                  <a:schemeClr val="tx1">
                    <a:lumMod val="75000"/>
                  </a:schemeClr>
                </a:solidFill>
                <a:latin typeface="Avenir Next LT Pro Light"/>
                <a:ea typeface="+mn-ea"/>
                <a:cs typeface="+mn-cs"/>
              </a:rPr>
            </a:br>
            <a:r>
              <a:rPr lang="ru-RU" sz="2000" kern="1200" dirty="0" smtClean="0">
                <a:solidFill>
                  <a:schemeClr val="tx1">
                    <a:lumMod val="75000"/>
                  </a:schemeClr>
                </a:solidFill>
                <a:latin typeface="Avenir Next LT Pro Light"/>
                <a:ea typeface="+mn-ea"/>
                <a:cs typeface="+mn-cs"/>
              </a:rPr>
              <a:t/>
            </a:r>
            <a:br>
              <a:rPr lang="ru-RU" sz="2000" kern="1200" dirty="0" smtClean="0">
                <a:solidFill>
                  <a:schemeClr val="tx1">
                    <a:lumMod val="75000"/>
                  </a:schemeClr>
                </a:solidFill>
                <a:latin typeface="Avenir Next LT Pro Light"/>
                <a:ea typeface="+mn-ea"/>
                <a:cs typeface="+mn-cs"/>
              </a:rPr>
            </a:b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15286" y="4653931"/>
            <a:ext cx="5184576" cy="2016224"/>
          </a:xfrm>
          <a:prstGeom prst="rect">
            <a:avLst/>
          </a:prstGeom>
          <a:ln>
            <a:solidFill>
              <a:schemeClr val="accent6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buClrTx/>
            </a:pPr>
            <a:r>
              <a:rPr lang="ru-RU" sz="18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Выполнила студентка 4 курса, группы Э-403</a:t>
            </a:r>
            <a:endParaRPr lang="ru-RU" sz="16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ClrTx/>
            </a:pPr>
            <a:r>
              <a:rPr lang="ru-RU" sz="18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очной формы обучения по направлению: </a:t>
            </a:r>
            <a:r>
              <a:rPr lang="ru-RU" sz="1800" kern="1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38.03.01 «Экономика»</a:t>
            </a:r>
            <a:endParaRPr lang="ru-RU" sz="16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ClrTx/>
            </a:pPr>
            <a:r>
              <a:rPr lang="ru-RU" sz="2000" kern="1200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Дозорова</a:t>
            </a:r>
            <a:r>
              <a:rPr lang="ru-RU" sz="2000" kern="1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Диана Романовна</a:t>
            </a:r>
            <a:endParaRPr lang="ru-RU" sz="16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70530" lvl="0" indent="-270510">
              <a:lnSpc>
                <a:spcPct val="107000"/>
              </a:lnSpc>
              <a:buClrTx/>
            </a:pPr>
            <a:r>
              <a:rPr lang="ru-RU" sz="1800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1600" kern="12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0" lvl="0" indent="-3060700">
              <a:lnSpc>
                <a:spcPct val="107000"/>
              </a:lnSpc>
              <a:buClrTx/>
            </a:pPr>
            <a:r>
              <a:rPr lang="ru-RU" sz="18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1800" kern="12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Севрюкова</a:t>
            </a:r>
            <a:r>
              <a:rPr lang="ru-RU" sz="18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С. В., к.э.н., доцент</a:t>
            </a:r>
            <a:endParaRPr lang="ru-RU" sz="16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Организационно-правовая форма и виды деятельности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10630" y="1845618"/>
            <a:ext cx="10270663" cy="4556255"/>
          </a:xfrm>
        </p:spPr>
        <p:txBody>
          <a:bodyPr/>
          <a:lstStyle/>
          <a:p>
            <a:pPr marL="186262" indent="0">
              <a:buNone/>
            </a:pPr>
            <a:r>
              <a:rPr lang="ru-RU" sz="1600" b="1" dirty="0" smtClean="0"/>
              <a:t>Организационно-правовая форма «</a:t>
            </a:r>
            <a:r>
              <a:rPr lang="en-US" sz="1600" b="1" dirty="0" err="1" smtClean="0"/>
              <a:t>ALLClean</a:t>
            </a:r>
            <a:r>
              <a:rPr lang="ru-RU" sz="1600" b="1" dirty="0" smtClean="0"/>
              <a:t>»</a:t>
            </a:r>
            <a:r>
              <a:rPr lang="en-US" sz="1600" b="1" dirty="0" smtClean="0"/>
              <a:t> </a:t>
            </a:r>
            <a:r>
              <a:rPr lang="en-US" sz="1600" dirty="0" smtClean="0"/>
              <a:t>- </a:t>
            </a:r>
            <a:r>
              <a:rPr lang="ru-RU" sz="1600" b="1" u="sng" dirty="0" smtClean="0"/>
              <a:t>ИП</a:t>
            </a:r>
            <a:r>
              <a:rPr lang="ru-RU" sz="1600" dirty="0" smtClean="0"/>
              <a:t> по ряду причин:</a:t>
            </a:r>
          </a:p>
          <a:p>
            <a:pPr>
              <a:lnSpc>
                <a:spcPct val="150000"/>
              </a:lnSpc>
            </a:pPr>
            <a:r>
              <a:rPr lang="ru-RU" sz="1300" dirty="0" smtClean="0"/>
              <a:t>имеет </a:t>
            </a:r>
            <a:r>
              <a:rPr lang="ru-RU" sz="1300" dirty="0"/>
              <a:t>право не вести бухгалтерский </a:t>
            </a:r>
            <a:r>
              <a:rPr lang="ru-RU" sz="1300" dirty="0" smtClean="0"/>
              <a:t>учет</a:t>
            </a:r>
            <a:endParaRPr lang="ru-RU" sz="1300" dirty="0"/>
          </a:p>
          <a:p>
            <a:pPr>
              <a:lnSpc>
                <a:spcPct val="150000"/>
              </a:lnSpc>
            </a:pPr>
            <a:r>
              <a:rPr lang="ru-RU" sz="1300" dirty="0"/>
              <a:t>р</a:t>
            </a:r>
            <a:r>
              <a:rPr lang="ru-RU" sz="1300" dirty="0" smtClean="0"/>
              <a:t>аботая </a:t>
            </a:r>
            <a:r>
              <a:rPr lang="ru-RU" sz="1300" dirty="0"/>
              <a:t>на патенте, индивидуальный предприниматель может не сдавать отчетность</a:t>
            </a:r>
          </a:p>
          <a:p>
            <a:pPr>
              <a:lnSpc>
                <a:spcPct val="150000"/>
              </a:lnSpc>
            </a:pPr>
            <a:r>
              <a:rPr lang="ru-RU" sz="1300" dirty="0"/>
              <a:t>и</a:t>
            </a:r>
            <a:r>
              <a:rPr lang="ru-RU" sz="1300" dirty="0" smtClean="0"/>
              <a:t>ндивидуальный </a:t>
            </a:r>
            <a:r>
              <a:rPr lang="ru-RU" sz="1300" dirty="0"/>
              <a:t>предприниматель может сразу использовать вырученные средства, которые пришли на р/счет или в кассу</a:t>
            </a:r>
          </a:p>
          <a:p>
            <a:pPr>
              <a:lnSpc>
                <a:spcPct val="150000"/>
              </a:lnSpc>
            </a:pPr>
            <a:r>
              <a:rPr lang="ru-RU" sz="1300" dirty="0"/>
              <a:t>к</a:t>
            </a:r>
            <a:r>
              <a:rPr lang="ru-RU" sz="1300" dirty="0" smtClean="0"/>
              <a:t>ассовая </a:t>
            </a:r>
            <a:r>
              <a:rPr lang="ru-RU" sz="1300" dirty="0"/>
              <a:t>дисциплина у ИП значительно проще</a:t>
            </a:r>
          </a:p>
          <a:p>
            <a:pPr>
              <a:lnSpc>
                <a:spcPct val="150000"/>
              </a:lnSpc>
            </a:pPr>
            <a:r>
              <a:rPr lang="ru-RU" sz="1300" dirty="0"/>
              <a:t>р</a:t>
            </a:r>
            <a:r>
              <a:rPr lang="ru-RU" sz="1300" dirty="0" smtClean="0"/>
              <a:t>егистрация </a:t>
            </a:r>
            <a:r>
              <a:rPr lang="ru-RU" sz="1300" dirty="0"/>
              <a:t>бизнеса для ИП проще</a:t>
            </a:r>
          </a:p>
          <a:p>
            <a:pPr>
              <a:lnSpc>
                <a:spcPct val="150000"/>
              </a:lnSpc>
            </a:pPr>
            <a:r>
              <a:rPr lang="ru-RU" sz="1300" dirty="0"/>
              <a:t>з</a:t>
            </a:r>
            <a:r>
              <a:rPr lang="ru-RU" sz="1300" dirty="0" smtClean="0"/>
              <a:t>акрыть </a:t>
            </a:r>
            <a:r>
              <a:rPr lang="ru-RU" sz="1300" dirty="0"/>
              <a:t>ИП </a:t>
            </a:r>
            <a:r>
              <a:rPr lang="ru-RU" sz="1300" dirty="0" smtClean="0"/>
              <a:t>проще</a:t>
            </a:r>
            <a:r>
              <a:rPr lang="ru-RU" sz="1300" dirty="0"/>
              <a:t>, нежели </a:t>
            </a:r>
            <a:r>
              <a:rPr lang="ru-RU" sz="1300" dirty="0" smtClean="0"/>
              <a:t>ООО</a:t>
            </a:r>
            <a:endParaRPr lang="ru-RU" sz="1300" dirty="0"/>
          </a:p>
          <a:p>
            <a:pPr>
              <a:lnSpc>
                <a:spcPct val="150000"/>
              </a:lnSpc>
            </a:pPr>
            <a:r>
              <a:rPr lang="ru-RU" sz="1300" dirty="0"/>
              <a:t>р</a:t>
            </a:r>
            <a:r>
              <a:rPr lang="ru-RU" sz="1300" dirty="0" smtClean="0"/>
              <a:t>азмер </a:t>
            </a:r>
            <a:r>
              <a:rPr lang="ru-RU" sz="1300" dirty="0"/>
              <a:t>штрафов для индивидуального предпринимателя гораздо </a:t>
            </a:r>
            <a:r>
              <a:rPr lang="ru-RU" sz="1300" dirty="0" smtClean="0"/>
              <a:t>ниже</a:t>
            </a:r>
          </a:p>
          <a:p>
            <a:pPr>
              <a:lnSpc>
                <a:spcPct val="150000"/>
              </a:lnSpc>
            </a:pPr>
            <a:endParaRPr lang="ru-RU" sz="1400" dirty="0"/>
          </a:p>
          <a:p>
            <a:pPr marL="186262" indent="0">
              <a:lnSpc>
                <a:spcPct val="150000"/>
              </a:lnSpc>
              <a:buNone/>
            </a:pPr>
            <a:r>
              <a:rPr lang="ru-RU" sz="1600" b="1" dirty="0" smtClean="0"/>
              <a:t>Виды деятельности </a:t>
            </a:r>
            <a:endParaRPr lang="ru-RU" sz="1600" b="1" dirty="0"/>
          </a:p>
          <a:p>
            <a:pPr>
              <a:lnSpc>
                <a:spcPct val="150000"/>
              </a:lnSpc>
            </a:pPr>
            <a:r>
              <a:rPr lang="ru-RU" sz="1300" dirty="0"/>
              <a:t>81.21.1 «Деятельность по уборке квартир и частных домов», </a:t>
            </a:r>
          </a:p>
          <a:p>
            <a:pPr>
              <a:lnSpc>
                <a:spcPct val="150000"/>
              </a:lnSpc>
            </a:pPr>
            <a:r>
              <a:rPr lang="ru-RU" sz="1300" dirty="0" smtClean="0"/>
              <a:t>81.22 </a:t>
            </a:r>
            <a:r>
              <a:rPr lang="ru-RU" sz="1300" dirty="0"/>
              <a:t>«Деятельность по чистке и уборке жилых зданий и нежилых помещений прочая», </a:t>
            </a:r>
          </a:p>
          <a:p>
            <a:pPr>
              <a:lnSpc>
                <a:spcPct val="150000"/>
              </a:lnSpc>
            </a:pPr>
            <a:r>
              <a:rPr lang="ru-RU" sz="1300" dirty="0" smtClean="0"/>
              <a:t>81.29 </a:t>
            </a:r>
            <a:r>
              <a:rPr lang="ru-RU" sz="1300" dirty="0"/>
              <a:t>«Деятельность по чистке и уборке прочая» (подходит в том числе и для дезинфекции).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9299" y="6201223"/>
            <a:ext cx="648072" cy="46862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06BD77-8523-4098-B12D-569937DB1601}" type="slidenum">
              <a:rPr lang="ru-RU" b="1" smtClean="0">
                <a:solidFill>
                  <a:schemeClr val="tx1">
                    <a:lumMod val="75000"/>
                  </a:schemeClr>
                </a:solidFill>
              </a:rPr>
              <a:t>10</a:t>
            </a:fld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Штатное расписание «</a:t>
            </a:r>
            <a:r>
              <a:rPr lang="en-US" dirty="0" err="1" smtClean="0"/>
              <a:t>ALLClean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844050"/>
              </p:ext>
            </p:extLst>
          </p:nvPr>
        </p:nvGraphicFramePr>
        <p:xfrm>
          <a:off x="1054646" y="1701603"/>
          <a:ext cx="9001000" cy="1656184"/>
        </p:xfrm>
        <a:graphic>
          <a:graphicData uri="http://schemas.openxmlformats.org/drawingml/2006/table">
            <a:tbl>
              <a:tblPr firstRow="1" firstCol="1" bandRow="1" bandCol="1">
                <a:tableStyleId>{7E9639D4-E3E2-4D34-9284-5A2195B3D0D7}</a:tableStyleId>
              </a:tblPr>
              <a:tblGrid>
                <a:gridCol w="2291491"/>
                <a:gridCol w="2285803"/>
                <a:gridCol w="2209957"/>
                <a:gridCol w="2213749"/>
              </a:tblGrid>
              <a:tr h="414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1925" algn="l"/>
                        </a:tabLst>
                      </a:pPr>
                      <a:r>
                        <a:rPr lang="ru-RU" sz="1600" dirty="0">
                          <a:effectLst/>
                        </a:rPr>
                        <a:t>Количество</a:t>
                      </a:r>
                      <a:endParaRPr lang="ru-RU" sz="18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Оклад</a:t>
                      </a:r>
                      <a:endParaRPr lang="ru-RU" sz="1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600" dirty="0">
                          <a:effectLst/>
                        </a:rPr>
                        <a:t>руб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Управляющий</a:t>
                      </a:r>
                      <a:endParaRPr lang="ru-RU" sz="18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40 000</a:t>
                      </a:r>
                      <a:endParaRPr lang="ru-RU" sz="18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40 000</a:t>
                      </a:r>
                      <a:endParaRPr lang="ru-RU" sz="18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Менеджер</a:t>
                      </a:r>
                      <a:endParaRPr lang="ru-RU" sz="18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38 000</a:t>
                      </a:r>
                      <a:endParaRPr lang="ru-RU" sz="18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76 000</a:t>
                      </a:r>
                      <a:endParaRPr lang="ru-RU" sz="18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Клинер</a:t>
                      </a:r>
                      <a:endParaRPr lang="ru-RU" sz="18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10 000</a:t>
                      </a:r>
                      <a:endParaRPr lang="ru-RU" sz="18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50 000</a:t>
                      </a:r>
                      <a:endParaRPr lang="ru-RU" sz="18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54646" y="3861843"/>
            <a:ext cx="9073008" cy="1838839"/>
          </a:xfrm>
          <a:prstGeom prst="rect">
            <a:avLst/>
          </a:prstGeom>
          <a:ln>
            <a:solidFill>
              <a:schemeClr val="accent2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Режим работы: ежедневно, работы по обслуживанию физических лиц с 9:00 до 18:00. Обслуживание юридических лиц согласно заключенных контрактов, преимущественно в ночное время суток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9299" y="6201223"/>
            <a:ext cx="648072" cy="46862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06BD77-8523-4098-B12D-569937DB1601}" type="slidenum">
              <a:rPr lang="ru-RU" b="1" smtClean="0">
                <a:solidFill>
                  <a:schemeClr val="tx1">
                    <a:lumMod val="75000"/>
                  </a:schemeClr>
                </a:solidFill>
              </a:rPr>
              <a:t>11</a:t>
            </a:fld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4646" y="3429794"/>
            <a:ext cx="3470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Таблица 1 – Штатное расписание </a:t>
            </a:r>
            <a:endParaRPr lang="ru-RU" sz="1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566" y="621482"/>
            <a:ext cx="5472608" cy="2762195"/>
          </a:xfrm>
        </p:spPr>
        <p:txBody>
          <a:bodyPr/>
          <a:lstStyle/>
          <a:p>
            <a:r>
              <a:rPr lang="ru-RU" sz="2800" dirty="0"/>
              <a:t>П</a:t>
            </a:r>
            <a:r>
              <a:rPr lang="ru-RU" sz="2800" dirty="0" smtClean="0"/>
              <a:t>еречень </a:t>
            </a:r>
            <a:r>
              <a:rPr lang="ru-RU" sz="2800" dirty="0"/>
              <a:t>оборудования, необходимого для открытия и функционирования </a:t>
            </a:r>
            <a:r>
              <a:rPr lang="ru-RU" sz="2800" dirty="0" err="1" smtClean="0"/>
              <a:t>клининг</a:t>
            </a:r>
            <a:r>
              <a:rPr lang="ru-RU" sz="2800" dirty="0" smtClean="0"/>
              <a:t>-компании</a:t>
            </a:r>
            <a:endParaRPr lang="ru-RU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idx="2"/>
            <p:extLst>
              <p:ext uri="{D42A27DB-BD31-4B8C-83A1-F6EECF244321}">
                <p14:modId xmlns:p14="http://schemas.microsoft.com/office/powerpoint/2010/main" val="2019275047"/>
              </p:ext>
            </p:extLst>
          </p:nvPr>
        </p:nvGraphicFramePr>
        <p:xfrm>
          <a:off x="6095207" y="621483"/>
          <a:ext cx="5616624" cy="5679739"/>
        </p:xfrm>
        <a:graphic>
          <a:graphicData uri="http://schemas.openxmlformats.org/drawingml/2006/table">
            <a:tbl>
              <a:tblPr firstRow="1" firstCol="1" bandRow="1" bandCol="1">
                <a:tableStyleId>{7E9639D4-E3E2-4D34-9284-5A2195B3D0D7}</a:tableStyleId>
              </a:tblPr>
              <a:tblGrid>
                <a:gridCol w="2331429"/>
                <a:gridCol w="847792"/>
                <a:gridCol w="984970"/>
                <a:gridCol w="1452433"/>
              </a:tblGrid>
              <a:tr h="210361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цена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</a:t>
                      </a:r>
                      <a:r>
                        <a:rPr lang="en-US" sz="1200" dirty="0" smtClean="0">
                          <a:effectLst/>
                        </a:rPr>
                        <a:t>-</a:t>
                      </a:r>
                      <a:r>
                        <a:rPr lang="ru-RU" sz="1200" dirty="0" smtClean="0">
                          <a:effectLst/>
                        </a:rPr>
                        <a:t>во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Стоимость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</a:tr>
              <a:tr h="631082">
                <a:tc>
                  <a:txBody>
                    <a:bodyPr/>
                    <a:lstStyle/>
                    <a:p>
                      <a:pPr marL="457200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Кабельная поломоечная машина </a:t>
                      </a:r>
                      <a:r>
                        <a:rPr lang="ru-RU" sz="1200" dirty="0" err="1">
                          <a:effectLst/>
                        </a:rPr>
                        <a:t>VinnerMyer</a:t>
                      </a:r>
                      <a:r>
                        <a:rPr lang="ru-RU" sz="1200" dirty="0">
                          <a:effectLst/>
                        </a:rPr>
                        <a:t> S530E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195 000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585 000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</a:tr>
              <a:tr h="631082">
                <a:tc>
                  <a:txBody>
                    <a:bodyPr/>
                    <a:lstStyle/>
                    <a:p>
                      <a:pPr marL="457200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Промышленный пылесос IPC YP 1/5 BACKPACK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32 360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129 440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</a:tr>
              <a:tr h="420721">
                <a:tc>
                  <a:txBody>
                    <a:bodyPr/>
                    <a:lstStyle/>
                    <a:p>
                      <a:pPr marL="457200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8850" algn="l"/>
                        </a:tabLst>
                      </a:pPr>
                      <a:r>
                        <a:rPr lang="ru-RU" sz="1200" dirty="0">
                          <a:effectLst/>
                        </a:rPr>
                        <a:t>Полотер </a:t>
                      </a:r>
                      <a:r>
                        <a:rPr lang="ru-RU" sz="1200" dirty="0" err="1">
                          <a:effectLst/>
                        </a:rPr>
                        <a:t>Karcher</a:t>
                      </a:r>
                      <a:r>
                        <a:rPr lang="ru-RU" sz="1200" dirty="0">
                          <a:effectLst/>
                        </a:rPr>
                        <a:t> FP 303 1.056-820.0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27 500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110 000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</a:tr>
              <a:tr h="1051803">
                <a:tc>
                  <a:txBody>
                    <a:bodyPr/>
                    <a:lstStyle/>
                    <a:p>
                      <a:pPr marL="457200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Профессиональный фен для сушки ковров для сушки ковров и мебели 750W SEILOR </a:t>
                      </a:r>
                      <a:r>
                        <a:rPr lang="ru-RU" sz="1200" dirty="0" err="1">
                          <a:effectLst/>
                        </a:rPr>
                        <a:t>Gray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30 900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61 800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</a:tr>
              <a:tr h="420721">
                <a:tc>
                  <a:txBody>
                    <a:bodyPr/>
                    <a:lstStyle/>
                    <a:p>
                      <a:pPr marL="457200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Уборочные тележки и ведра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20 000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</a:tr>
              <a:tr h="210361">
                <a:tc>
                  <a:txBody>
                    <a:bodyPr/>
                    <a:lstStyle/>
                    <a:p>
                      <a:pPr marL="457200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Уборочный инвентарь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50 000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</a:tr>
              <a:tr h="420721">
                <a:tc>
                  <a:txBody>
                    <a:bodyPr/>
                    <a:lstStyle/>
                    <a:p>
                      <a:pPr marL="457200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Моющие средства, бытовая химия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12 500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</a:tr>
              <a:tr h="210361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ИТОГО</a:t>
                      </a:r>
                      <a:endParaRPr lang="ru-RU" sz="1100" u="sng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 </a:t>
                      </a:r>
                      <a:endParaRPr lang="ru-RU" sz="1100" u="sng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 </a:t>
                      </a:r>
                      <a:endParaRPr lang="ru-RU" sz="1100" u="sng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effectLst/>
                        </a:rPr>
                        <a:t>963 700</a:t>
                      </a:r>
                      <a:endParaRPr lang="ru-RU" sz="1100" b="1" u="sng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</a:tr>
              <a:tr h="210361">
                <a:tc gridSpan="4">
                  <a:txBody>
                    <a:bodyPr/>
                    <a:lstStyle/>
                    <a:p>
                      <a:pPr marL="457200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Компьютеры, оргтехника, мебель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361">
                <a:tc>
                  <a:txBody>
                    <a:bodyPr/>
                    <a:lstStyle/>
                    <a:p>
                      <a:pPr marL="457200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цена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</a:t>
                      </a:r>
                      <a:r>
                        <a:rPr lang="en-US" sz="1200" dirty="0" smtClean="0">
                          <a:effectLst/>
                        </a:rPr>
                        <a:t>-</a:t>
                      </a:r>
                      <a:r>
                        <a:rPr lang="ru-RU" sz="1200" dirty="0" smtClean="0">
                          <a:effectLst/>
                        </a:rPr>
                        <a:t>во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Стоимость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</a:tr>
              <a:tr h="210361">
                <a:tc>
                  <a:txBody>
                    <a:bodyPr/>
                    <a:lstStyle/>
                    <a:p>
                      <a:pPr marL="457200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Ноутбуки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60 000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</a:tr>
              <a:tr h="210361">
                <a:tc>
                  <a:txBody>
                    <a:bodyPr/>
                    <a:lstStyle/>
                    <a:p>
                      <a:pPr marL="457200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МФУ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15 000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</a:tr>
              <a:tr h="420721">
                <a:tc>
                  <a:txBody>
                    <a:bodyPr/>
                    <a:lstStyle/>
                    <a:p>
                      <a:pPr marL="457200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Мебель (столы, стулья, диван)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40 000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</a:tr>
              <a:tr h="210361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ИТОГО</a:t>
                      </a:r>
                      <a:endParaRPr lang="ru-RU" sz="1100" u="sng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115 000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6377" marR="56377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9299" y="6201223"/>
            <a:ext cx="648072" cy="46862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06BD77-8523-4098-B12D-569937DB1601}" type="slidenum">
              <a:rPr lang="ru-RU" b="1" smtClean="0">
                <a:solidFill>
                  <a:schemeClr val="tx1">
                    <a:lumMod val="75000"/>
                  </a:schemeClr>
                </a:solidFill>
              </a:rPr>
              <a:t>12</a:t>
            </a:fld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83238" y="155447"/>
            <a:ext cx="5101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Таблица 2 – Перечень оборудования для открытия</a:t>
            </a:r>
            <a:endParaRPr lang="ru-RU" sz="1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Google Shape;824;p3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093"/>
          <a:stretch/>
        </p:blipFill>
        <p:spPr>
          <a:xfrm>
            <a:off x="1" y="2"/>
            <a:ext cx="5588074" cy="6859589"/>
          </a:xfrm>
          <a:prstGeom prst="rect">
            <a:avLst/>
          </a:prstGeom>
        </p:spPr>
      </p:pic>
      <p:cxnSp>
        <p:nvCxnSpPr>
          <p:cNvPr id="825" name="Google Shape;825;p37"/>
          <p:cNvCxnSpPr/>
          <p:nvPr/>
        </p:nvCxnSpPr>
        <p:spPr>
          <a:xfrm>
            <a:off x="5579707" y="1"/>
            <a:ext cx="0" cy="687239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6" name="Google Shape;826;p37"/>
          <p:cNvSpPr txBox="1">
            <a:spLocks noGrp="1"/>
          </p:cNvSpPr>
          <p:nvPr>
            <p:ph type="title"/>
          </p:nvPr>
        </p:nvSpPr>
        <p:spPr>
          <a:xfrm>
            <a:off x="5821428" y="2421683"/>
            <a:ext cx="5662450" cy="2483655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just"/>
            <a:r>
              <a:rPr lang="ru-RU" sz="4000" dirty="0" smtClean="0"/>
              <a:t>Маркетинг</a:t>
            </a:r>
            <a:endParaRPr sz="4000" dirty="0"/>
          </a:p>
        </p:txBody>
      </p:sp>
      <p:sp>
        <p:nvSpPr>
          <p:cNvPr id="827" name="Google Shape;827;p37"/>
          <p:cNvSpPr/>
          <p:nvPr/>
        </p:nvSpPr>
        <p:spPr>
          <a:xfrm>
            <a:off x="4708020" y="522954"/>
            <a:ext cx="1743373" cy="174400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8" name="Google Shape;828;p37"/>
          <p:cNvSpPr txBox="1">
            <a:spLocks noGrp="1"/>
          </p:cNvSpPr>
          <p:nvPr>
            <p:ph type="title" idx="3"/>
          </p:nvPr>
        </p:nvSpPr>
        <p:spPr>
          <a:xfrm>
            <a:off x="5041577" y="887239"/>
            <a:ext cx="1076260" cy="1015435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 dirty="0" smtClean="0"/>
              <a:t>0</a:t>
            </a:r>
            <a:r>
              <a:rPr lang="ru-RU" dirty="0"/>
              <a:t>3</a:t>
            </a:r>
            <a:endParaRPr dirty="0"/>
          </a:p>
        </p:txBody>
      </p:sp>
      <p:sp>
        <p:nvSpPr>
          <p:cNvPr id="829" name="Google Shape;829;p37"/>
          <p:cNvSpPr/>
          <p:nvPr/>
        </p:nvSpPr>
        <p:spPr>
          <a:xfrm>
            <a:off x="8337406" y="5754848"/>
            <a:ext cx="315247" cy="287269"/>
          </a:xfrm>
          <a:custGeom>
            <a:avLst/>
            <a:gdLst/>
            <a:ahLst/>
            <a:cxnLst/>
            <a:rect l="l" t="t" r="r" b="b"/>
            <a:pathLst>
              <a:path w="5032" h="4584" extrusionOk="0">
                <a:moveTo>
                  <a:pt x="2516" y="1"/>
                </a:moveTo>
                <a:cubicBezTo>
                  <a:pt x="1930" y="1"/>
                  <a:pt x="1343" y="225"/>
                  <a:pt x="896" y="672"/>
                </a:cubicBezTo>
                <a:cubicBezTo>
                  <a:pt x="1" y="1567"/>
                  <a:pt x="1" y="3018"/>
                  <a:pt x="896" y="3913"/>
                </a:cubicBezTo>
                <a:cubicBezTo>
                  <a:pt x="1343" y="4360"/>
                  <a:pt x="1930" y="4584"/>
                  <a:pt x="2516" y="4584"/>
                </a:cubicBezTo>
                <a:cubicBezTo>
                  <a:pt x="3102" y="4584"/>
                  <a:pt x="3689" y="4360"/>
                  <a:pt x="4136" y="3913"/>
                </a:cubicBezTo>
                <a:cubicBezTo>
                  <a:pt x="5031" y="3018"/>
                  <a:pt x="5031" y="1567"/>
                  <a:pt x="4136" y="672"/>
                </a:cubicBezTo>
                <a:cubicBezTo>
                  <a:pt x="3689" y="225"/>
                  <a:pt x="3102" y="1"/>
                  <a:pt x="2516" y="1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11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r="5150"/>
          <a:stretch>
            <a:fillRect/>
          </a:stretch>
        </p:blipFill>
        <p:spPr bwMode="auto">
          <a:xfrm>
            <a:off x="6311230" y="981523"/>
            <a:ext cx="5551566" cy="555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2" y="261443"/>
            <a:ext cx="594070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9299" y="6201223"/>
            <a:ext cx="648072" cy="46862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06BD77-8523-4098-B12D-569937DB1601}" type="slidenum">
              <a:rPr lang="ru-RU" b="1" smtClean="0">
                <a:solidFill>
                  <a:schemeClr val="tx1">
                    <a:lumMod val="75000"/>
                  </a:schemeClr>
                </a:solidFill>
              </a:rPr>
              <a:t>14</a:t>
            </a:fld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41"/>
          <p:cNvSpPr txBox="1">
            <a:spLocks noGrp="1"/>
          </p:cNvSpPr>
          <p:nvPr>
            <p:ph type="subTitle" idx="14"/>
          </p:nvPr>
        </p:nvSpPr>
        <p:spPr>
          <a:xfrm>
            <a:off x="4511030" y="4221882"/>
            <a:ext cx="3361962" cy="594938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marL="0" indent="0"/>
            <a:r>
              <a:rPr lang="ru-RU" dirty="0" smtClean="0"/>
              <a:t>Больше </a:t>
            </a:r>
            <a:r>
              <a:rPr lang="ru-RU" dirty="0"/>
              <a:t>инструментов</a:t>
            </a:r>
            <a:endParaRPr dirty="0"/>
          </a:p>
        </p:txBody>
      </p:sp>
      <p:sp>
        <p:nvSpPr>
          <p:cNvPr id="927" name="Google Shape;927;p41"/>
          <p:cNvSpPr txBox="1">
            <a:spLocks noGrp="1"/>
          </p:cNvSpPr>
          <p:nvPr>
            <p:ph type="subTitle" idx="13"/>
          </p:nvPr>
        </p:nvSpPr>
        <p:spPr>
          <a:xfrm>
            <a:off x="959875" y="4052238"/>
            <a:ext cx="3361962" cy="594938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marL="0" indent="0"/>
            <a:r>
              <a:rPr lang="ru-RU" dirty="0"/>
              <a:t>Имидж</a:t>
            </a:r>
            <a:endParaRPr dirty="0"/>
          </a:p>
        </p:txBody>
      </p:sp>
      <p:sp>
        <p:nvSpPr>
          <p:cNvPr id="928" name="Google Shape;928;p41"/>
          <p:cNvSpPr txBox="1">
            <a:spLocks noGrp="1"/>
          </p:cNvSpPr>
          <p:nvPr>
            <p:ph type="subTitle" idx="15"/>
          </p:nvPr>
        </p:nvSpPr>
        <p:spPr>
          <a:xfrm>
            <a:off x="7868207" y="4052238"/>
            <a:ext cx="3361962" cy="594938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marL="0" indent="0"/>
            <a:r>
              <a:rPr lang="ru-RU" dirty="0"/>
              <a:t>Н</a:t>
            </a:r>
            <a:r>
              <a:rPr lang="ru-RU" dirty="0" smtClean="0"/>
              <a:t>изкая </a:t>
            </a:r>
            <a:r>
              <a:rPr lang="ru-RU" dirty="0"/>
              <a:t>стоимость</a:t>
            </a:r>
            <a:endParaRPr dirty="0"/>
          </a:p>
        </p:txBody>
      </p:sp>
      <p:sp>
        <p:nvSpPr>
          <p:cNvPr id="929" name="Google Shape;929;p41"/>
          <p:cNvSpPr txBox="1">
            <a:spLocks noGrp="1"/>
          </p:cNvSpPr>
          <p:nvPr>
            <p:ph type="subTitle" idx="7"/>
          </p:nvPr>
        </p:nvSpPr>
        <p:spPr>
          <a:xfrm>
            <a:off x="959875" y="1660902"/>
            <a:ext cx="3361962" cy="594938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marL="0" indent="0"/>
            <a:r>
              <a:rPr lang="ru-RU" dirty="0"/>
              <a:t>Охваты</a:t>
            </a:r>
            <a:endParaRPr dirty="0"/>
          </a:p>
        </p:txBody>
      </p:sp>
      <p:sp>
        <p:nvSpPr>
          <p:cNvPr id="930" name="Google Shape;930;p41"/>
          <p:cNvSpPr txBox="1">
            <a:spLocks noGrp="1"/>
          </p:cNvSpPr>
          <p:nvPr>
            <p:ph type="subTitle" idx="8"/>
          </p:nvPr>
        </p:nvSpPr>
        <p:spPr>
          <a:xfrm>
            <a:off x="4414901" y="1660902"/>
            <a:ext cx="3361962" cy="594938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marL="0" indent="0"/>
            <a:r>
              <a:rPr lang="ru-RU" dirty="0"/>
              <a:t>Гибкие настройки</a:t>
            </a:r>
            <a:endParaRPr dirty="0"/>
          </a:p>
        </p:txBody>
      </p:sp>
      <p:sp>
        <p:nvSpPr>
          <p:cNvPr id="931" name="Google Shape;931;p41"/>
          <p:cNvSpPr txBox="1">
            <a:spLocks noGrp="1"/>
          </p:cNvSpPr>
          <p:nvPr>
            <p:ph type="subTitle" idx="9"/>
          </p:nvPr>
        </p:nvSpPr>
        <p:spPr>
          <a:xfrm>
            <a:off x="7867780" y="1660902"/>
            <a:ext cx="3362762" cy="594938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marL="0" indent="0"/>
            <a:r>
              <a:rPr lang="ru-RU" dirty="0" smtClean="0"/>
              <a:t>Узнаваемость</a:t>
            </a:r>
            <a:endParaRPr lang="en-US" dirty="0"/>
          </a:p>
        </p:txBody>
      </p:sp>
      <p:sp>
        <p:nvSpPr>
          <p:cNvPr id="932" name="Google Shape;932;p41"/>
          <p:cNvSpPr txBox="1">
            <a:spLocks noGrp="1"/>
          </p:cNvSpPr>
          <p:nvPr>
            <p:ph type="title"/>
          </p:nvPr>
        </p:nvSpPr>
        <p:spPr>
          <a:xfrm>
            <a:off x="959876" y="593504"/>
            <a:ext cx="10270663" cy="76377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ru-RU" dirty="0" err="1" smtClean="0"/>
              <a:t>Премущества</a:t>
            </a:r>
            <a:r>
              <a:rPr lang="ru-RU" dirty="0" smtClean="0"/>
              <a:t> </a:t>
            </a:r>
            <a:r>
              <a:rPr lang="ru-RU" dirty="0" err="1" smtClean="0"/>
              <a:t>таргетированной</a:t>
            </a:r>
            <a:r>
              <a:rPr lang="ru-RU" dirty="0" smtClean="0"/>
              <a:t> рекламы</a:t>
            </a:r>
            <a:endParaRPr dirty="0"/>
          </a:p>
        </p:txBody>
      </p:sp>
      <p:sp>
        <p:nvSpPr>
          <p:cNvPr id="933" name="Google Shape;933;p41"/>
          <p:cNvSpPr txBox="1">
            <a:spLocks noGrp="1"/>
          </p:cNvSpPr>
          <p:nvPr>
            <p:ph type="subTitle" idx="1"/>
          </p:nvPr>
        </p:nvSpPr>
        <p:spPr>
          <a:xfrm>
            <a:off x="959875" y="2138248"/>
            <a:ext cx="3361962" cy="1610373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/>
            <a:r>
              <a:rPr lang="ru-RU" sz="1400" dirty="0"/>
              <a:t>Потенциальных клиентов гораздо проще найти в социальных сетях, чем на улице</a:t>
            </a:r>
            <a:endParaRPr sz="1400" dirty="0"/>
          </a:p>
        </p:txBody>
      </p:sp>
      <p:sp>
        <p:nvSpPr>
          <p:cNvPr id="934" name="Google Shape;934;p41"/>
          <p:cNvSpPr txBox="1">
            <a:spLocks noGrp="1"/>
          </p:cNvSpPr>
          <p:nvPr>
            <p:ph type="subTitle" idx="4"/>
          </p:nvPr>
        </p:nvSpPr>
        <p:spPr>
          <a:xfrm>
            <a:off x="959875" y="4524246"/>
            <a:ext cx="3361962" cy="1610373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/>
            <a:r>
              <a:rPr lang="ru-RU" sz="1400" dirty="0"/>
              <a:t>Активное ведение социальных сетей – шаг навстречу аудитории. Более широкий спектр возможностей</a:t>
            </a:r>
            <a:endParaRPr sz="1400" dirty="0"/>
          </a:p>
        </p:txBody>
      </p:sp>
      <p:sp>
        <p:nvSpPr>
          <p:cNvPr id="935" name="Google Shape;935;p41"/>
          <p:cNvSpPr txBox="1">
            <a:spLocks noGrp="1"/>
          </p:cNvSpPr>
          <p:nvPr>
            <p:ph type="subTitle" idx="5"/>
          </p:nvPr>
        </p:nvSpPr>
        <p:spPr>
          <a:xfrm>
            <a:off x="4414901" y="4524246"/>
            <a:ext cx="3361962" cy="1610373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/>
            <a:endParaRPr lang="ru-RU" dirty="0"/>
          </a:p>
          <a:p>
            <a:pPr marL="0" indent="0"/>
            <a:r>
              <a:rPr lang="ru-RU" sz="1400" dirty="0" smtClean="0"/>
              <a:t>карусель</a:t>
            </a:r>
            <a:r>
              <a:rPr lang="ru-RU" sz="1400" dirty="0"/>
              <a:t>, видео, статья, баннер</a:t>
            </a:r>
            <a:endParaRPr sz="1400" dirty="0"/>
          </a:p>
        </p:txBody>
      </p:sp>
      <p:sp>
        <p:nvSpPr>
          <p:cNvPr id="936" name="Google Shape;936;p41"/>
          <p:cNvSpPr txBox="1">
            <a:spLocks noGrp="1"/>
          </p:cNvSpPr>
          <p:nvPr>
            <p:ph type="subTitle" idx="2"/>
          </p:nvPr>
        </p:nvSpPr>
        <p:spPr>
          <a:xfrm>
            <a:off x="4414901" y="2138248"/>
            <a:ext cx="3361962" cy="1610373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/>
            <a:r>
              <a:rPr lang="ru-RU" sz="1400" dirty="0"/>
              <a:t>Аудитории можно выстраивать по долгосрочным интересам и социально-демографическим признакам</a:t>
            </a:r>
            <a:endParaRPr sz="1400" dirty="0"/>
          </a:p>
        </p:txBody>
      </p:sp>
      <p:sp>
        <p:nvSpPr>
          <p:cNvPr id="937" name="Google Shape;937;p41"/>
          <p:cNvSpPr txBox="1">
            <a:spLocks noGrp="1"/>
          </p:cNvSpPr>
          <p:nvPr>
            <p:ph type="subTitle" idx="3"/>
          </p:nvPr>
        </p:nvSpPr>
        <p:spPr>
          <a:xfrm>
            <a:off x="7867780" y="2138248"/>
            <a:ext cx="3362762" cy="1610373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/>
            <a:r>
              <a:rPr lang="ru-RU" sz="1400" dirty="0"/>
              <a:t>Фирмы, которые часто присутствуют в информационном поле пользователя, вызывают больше доверия. </a:t>
            </a:r>
            <a:endParaRPr sz="1400" dirty="0"/>
          </a:p>
        </p:txBody>
      </p:sp>
      <p:sp>
        <p:nvSpPr>
          <p:cNvPr id="938" name="Google Shape;938;p41"/>
          <p:cNvSpPr txBox="1">
            <a:spLocks noGrp="1"/>
          </p:cNvSpPr>
          <p:nvPr>
            <p:ph type="subTitle" idx="6"/>
          </p:nvPr>
        </p:nvSpPr>
        <p:spPr>
          <a:xfrm>
            <a:off x="7867780" y="4524246"/>
            <a:ext cx="3362762" cy="1610373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/>
            <a:r>
              <a:rPr lang="ru-RU" sz="1400" dirty="0"/>
              <a:t>Невысокая стоимость рекламы в ВК и других социальных сетях делает этот способ наиболее доступным для привлечения трафика. </a:t>
            </a:r>
            <a:endParaRPr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683" y="3069754"/>
            <a:ext cx="2034584" cy="115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90" b="97943" l="7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92" y="3069755"/>
            <a:ext cx="2108176" cy="133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51" y="5414991"/>
            <a:ext cx="1142341" cy="114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09299" y="6201223"/>
            <a:ext cx="648072" cy="46862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06BD77-8523-4098-B12D-569937DB1601}" type="slidenum">
              <a:rPr lang="ru-RU" b="1" smtClean="0">
                <a:solidFill>
                  <a:schemeClr val="tx1">
                    <a:lumMod val="75000"/>
                  </a:schemeClr>
                </a:solidFill>
              </a:rPr>
              <a:t>15</a:t>
            </a:fld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953343" y="2345377"/>
            <a:ext cx="4925840" cy="1300442"/>
          </a:xfrm>
        </p:spPr>
        <p:txBody>
          <a:bodyPr/>
          <a:lstStyle/>
          <a:p>
            <a:r>
              <a:rPr lang="en-US" sz="7200" dirty="0"/>
              <a:t>SWOT </a:t>
            </a:r>
            <a:r>
              <a:rPr lang="ru-RU" sz="7200" dirty="0"/>
              <a:t>анализ </a:t>
            </a:r>
            <a:endParaRPr lang="ru-RU" dirty="0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7" r="8767"/>
          <a:stretch>
            <a:fillRect/>
          </a:stretch>
        </p:blipFill>
        <p:spPr bwMode="auto">
          <a:xfrm>
            <a:off x="5663158" y="549474"/>
            <a:ext cx="5688632" cy="56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9299" y="6201223"/>
            <a:ext cx="648072" cy="46862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06BD77-8523-4098-B12D-569937DB1601}" type="slidenum">
              <a:rPr lang="ru-RU" b="1" smtClean="0">
                <a:solidFill>
                  <a:schemeClr val="tx1">
                    <a:lumMod val="75000"/>
                  </a:schemeClr>
                </a:solidFill>
              </a:rPr>
              <a:t>16</a:t>
            </a:fld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Google Shape;824;p3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093"/>
          <a:stretch/>
        </p:blipFill>
        <p:spPr>
          <a:xfrm>
            <a:off x="1" y="2"/>
            <a:ext cx="5588074" cy="6859589"/>
          </a:xfrm>
          <a:prstGeom prst="rect">
            <a:avLst/>
          </a:prstGeom>
        </p:spPr>
      </p:pic>
      <p:cxnSp>
        <p:nvCxnSpPr>
          <p:cNvPr id="825" name="Google Shape;825;p37"/>
          <p:cNvCxnSpPr/>
          <p:nvPr/>
        </p:nvCxnSpPr>
        <p:spPr>
          <a:xfrm>
            <a:off x="5579707" y="1"/>
            <a:ext cx="0" cy="687239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6" name="Google Shape;826;p37"/>
          <p:cNvSpPr txBox="1">
            <a:spLocks noGrp="1"/>
          </p:cNvSpPr>
          <p:nvPr>
            <p:ph type="title"/>
          </p:nvPr>
        </p:nvSpPr>
        <p:spPr>
          <a:xfrm>
            <a:off x="5821428" y="2421683"/>
            <a:ext cx="5662450" cy="2483655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just"/>
            <a:r>
              <a:rPr lang="ru-RU" sz="4000" dirty="0" smtClean="0"/>
              <a:t>Финансовый план</a:t>
            </a:r>
            <a:endParaRPr sz="4000" dirty="0"/>
          </a:p>
        </p:txBody>
      </p:sp>
      <p:sp>
        <p:nvSpPr>
          <p:cNvPr id="827" name="Google Shape;827;p37"/>
          <p:cNvSpPr/>
          <p:nvPr/>
        </p:nvSpPr>
        <p:spPr>
          <a:xfrm>
            <a:off x="4708020" y="522954"/>
            <a:ext cx="1743373" cy="174400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8" name="Google Shape;828;p37"/>
          <p:cNvSpPr txBox="1">
            <a:spLocks noGrp="1"/>
          </p:cNvSpPr>
          <p:nvPr>
            <p:ph type="title" idx="3"/>
          </p:nvPr>
        </p:nvSpPr>
        <p:spPr>
          <a:xfrm>
            <a:off x="5041576" y="887239"/>
            <a:ext cx="1197645" cy="1102395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 dirty="0" smtClean="0"/>
              <a:t>0</a:t>
            </a:r>
            <a:r>
              <a:rPr lang="ru-RU" dirty="0" smtClean="0"/>
              <a:t>4</a:t>
            </a:r>
            <a:endParaRPr dirty="0"/>
          </a:p>
        </p:txBody>
      </p:sp>
      <p:sp>
        <p:nvSpPr>
          <p:cNvPr id="829" name="Google Shape;829;p37"/>
          <p:cNvSpPr/>
          <p:nvPr/>
        </p:nvSpPr>
        <p:spPr>
          <a:xfrm>
            <a:off x="8337406" y="5754848"/>
            <a:ext cx="315247" cy="287269"/>
          </a:xfrm>
          <a:custGeom>
            <a:avLst/>
            <a:gdLst/>
            <a:ahLst/>
            <a:cxnLst/>
            <a:rect l="l" t="t" r="r" b="b"/>
            <a:pathLst>
              <a:path w="5032" h="4584" extrusionOk="0">
                <a:moveTo>
                  <a:pt x="2516" y="1"/>
                </a:moveTo>
                <a:cubicBezTo>
                  <a:pt x="1930" y="1"/>
                  <a:pt x="1343" y="225"/>
                  <a:pt x="896" y="672"/>
                </a:cubicBezTo>
                <a:cubicBezTo>
                  <a:pt x="1" y="1567"/>
                  <a:pt x="1" y="3018"/>
                  <a:pt x="896" y="3913"/>
                </a:cubicBezTo>
                <a:cubicBezTo>
                  <a:pt x="1343" y="4360"/>
                  <a:pt x="1930" y="4584"/>
                  <a:pt x="2516" y="4584"/>
                </a:cubicBezTo>
                <a:cubicBezTo>
                  <a:pt x="3102" y="4584"/>
                  <a:pt x="3689" y="4360"/>
                  <a:pt x="4136" y="3913"/>
                </a:cubicBezTo>
                <a:cubicBezTo>
                  <a:pt x="5031" y="3018"/>
                  <a:pt x="5031" y="1567"/>
                  <a:pt x="4136" y="672"/>
                </a:cubicBezTo>
                <a:cubicBezTo>
                  <a:pt x="3689" y="225"/>
                  <a:pt x="3102" y="1"/>
                  <a:pt x="2516" y="1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95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4"/>
          <p:cNvGraphicFramePr>
            <a:graphicFrameLocks noGrp="1"/>
          </p:cNvGraphicFramePr>
          <p:nvPr>
            <p:ph type="pic" idx="2"/>
            <p:extLst>
              <p:ext uri="{D42A27DB-BD31-4B8C-83A1-F6EECF244321}">
                <p14:modId xmlns:p14="http://schemas.microsoft.com/office/powerpoint/2010/main" val="4038056189"/>
              </p:ext>
            </p:extLst>
          </p:nvPr>
        </p:nvGraphicFramePr>
        <p:xfrm>
          <a:off x="622598" y="1053530"/>
          <a:ext cx="7416824" cy="3240360"/>
        </p:xfrm>
        <a:graphic>
          <a:graphicData uri="http://schemas.openxmlformats.org/drawingml/2006/table">
            <a:tbl>
              <a:tblPr firstRow="1" firstCol="1" bandRow="1" bandCol="1">
                <a:tableStyleId>{616DA210-FB5B-4158-B5E0-FEB733F419BA}</a:tableStyleId>
              </a:tblPr>
              <a:tblGrid>
                <a:gridCol w="3145109"/>
                <a:gridCol w="2153759"/>
                <a:gridCol w="2117956"/>
              </a:tblGrid>
              <a:tr h="30647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Статья расходов</a:t>
                      </a:r>
                      <a:endParaRPr lang="ru-RU" sz="16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4740" marR="64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Число позиций, шт</a:t>
                      </a:r>
                      <a:endParaRPr lang="ru-RU" sz="16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4740" marR="64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Стоимость, руб.</a:t>
                      </a:r>
                      <a:endParaRPr lang="ru-RU" sz="16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4740" marR="64740" marT="0" marB="0"/>
                </a:tc>
              </a:tr>
              <a:tr h="30647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Оборудование</a:t>
                      </a:r>
                      <a:endParaRPr lang="ru-RU" sz="16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4740" marR="64740" marT="0" marB="0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4740" marR="6474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</a:endParaRPr>
                    </a:p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886 240</a:t>
                      </a:r>
                      <a:endParaRPr lang="ru-RU" sz="16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4740" marR="64740" marT="0" marB="0"/>
                </a:tc>
              </a:tr>
              <a:tr h="56527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Полный комплект оборудования</a:t>
                      </a:r>
                      <a:endParaRPr lang="ru-RU" sz="16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4740" marR="647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47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Прочие расходы</a:t>
                      </a:r>
                      <a:endParaRPr lang="ru-RU" sz="16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4740" marR="6474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                                                   </a:t>
                      </a:r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600" dirty="0">
                        <a:effectLst/>
                      </a:endParaRPr>
                    </a:p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</a:endParaRPr>
                    </a:p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</a:endParaRPr>
                    </a:p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4740" marR="6474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</a:endParaRPr>
                    </a:p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82 500</a:t>
                      </a:r>
                      <a:endParaRPr lang="ru-RU" sz="1600">
                        <a:effectLst/>
                      </a:endParaRPr>
                    </a:p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60 000</a:t>
                      </a:r>
                      <a:endParaRPr lang="ru-RU" sz="1600">
                        <a:effectLst/>
                      </a:endParaRPr>
                    </a:p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15 000</a:t>
                      </a:r>
                      <a:endParaRPr lang="ru-RU" sz="1600">
                        <a:effectLst/>
                      </a:endParaRPr>
                    </a:p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40 000</a:t>
                      </a:r>
                      <a:endParaRPr lang="ru-RU" sz="16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4740" marR="64740" marT="0" marB="0"/>
                </a:tc>
              </a:tr>
              <a:tr h="144919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Уборочный инвентарь 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Ноутбук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МФУ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Мебель</a:t>
                      </a:r>
                      <a:endParaRPr lang="ru-RU" sz="16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4740" marR="647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472"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 стоимость ОС</a:t>
                      </a:r>
                      <a:endParaRPr lang="ru-RU" sz="16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4740" marR="647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effectLst/>
                        </a:rPr>
                        <a:t>1 072 040</a:t>
                      </a:r>
                      <a:endParaRPr lang="ru-RU" sz="1600" b="1" u="sng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4740" marR="6474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22998" y="4509914"/>
            <a:ext cx="7488832" cy="1656184"/>
          </a:xfrm>
        </p:spPr>
        <p:txBody>
          <a:bodyPr/>
          <a:lstStyle/>
          <a:p>
            <a:pPr algn="just"/>
            <a:r>
              <a:rPr lang="ru-RU" sz="1400" dirty="0">
                <a:latin typeface="Montserrat" panose="020B0604020202020204" charset="-52"/>
              </a:rPr>
              <a:t>Стоимость полного комплекта оборудования для открытия </a:t>
            </a:r>
            <a:r>
              <a:rPr lang="ru-RU" sz="1400" dirty="0" err="1">
                <a:latin typeface="Montserrat" panose="020B0604020202020204" charset="-52"/>
              </a:rPr>
              <a:t>клининговой</a:t>
            </a:r>
            <a:r>
              <a:rPr lang="ru-RU" sz="1400" dirty="0">
                <a:latin typeface="Montserrat" panose="020B0604020202020204" charset="-52"/>
              </a:rPr>
              <a:t> компании составляет </a:t>
            </a:r>
            <a:r>
              <a:rPr lang="ru-RU" sz="1400" b="1" dirty="0">
                <a:latin typeface="Montserrat" panose="020B0604020202020204" charset="-52"/>
              </a:rPr>
              <a:t>886 240 </a:t>
            </a:r>
            <a:r>
              <a:rPr lang="ru-RU" sz="1400" dirty="0">
                <a:latin typeface="Montserrat" panose="020B0604020202020204" charset="-52"/>
              </a:rPr>
              <a:t>рублей. Помимо оборудования необходимо закупить уборочный инвентарь, технику и мебель для офиса.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9299" y="6201223"/>
            <a:ext cx="648072" cy="46862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06BD77-8523-4098-B12D-569937DB1601}" type="slidenum">
              <a:rPr lang="ru-RU" b="1" smtClean="0">
                <a:solidFill>
                  <a:schemeClr val="tx1">
                    <a:lumMod val="75000"/>
                  </a:schemeClr>
                </a:solidFill>
              </a:rPr>
              <a:t>18</a:t>
            </a:fld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5055" y="621862"/>
            <a:ext cx="6776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Таблица 3 – Капитальные расходы </a:t>
            </a:r>
            <a:r>
              <a:rPr lang="ru-RU" sz="1600" dirty="0" err="1" smtClean="0">
                <a:solidFill>
                  <a:schemeClr val="tx1">
                    <a:lumMod val="75000"/>
                  </a:schemeClr>
                </a:solidFill>
              </a:rPr>
              <a:t>клининговой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 компании «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Allclean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»</a:t>
            </a:r>
            <a:endParaRPr lang="ru-RU" sz="1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11230" y="765498"/>
            <a:ext cx="5063325" cy="2260226"/>
          </a:xfrm>
        </p:spPr>
        <p:txBody>
          <a:bodyPr/>
          <a:lstStyle/>
          <a:p>
            <a:r>
              <a:rPr lang="ru-RU" sz="2800" dirty="0"/>
              <a:t>План расходов компании </a:t>
            </a:r>
            <a:r>
              <a:rPr lang="ru-RU" sz="2800" dirty="0" err="1"/>
              <a:t>Allclean</a:t>
            </a:r>
            <a:r>
              <a:rPr lang="ru-RU" sz="2800" dirty="0"/>
              <a:t> с расчетами по месяцам</a:t>
            </a:r>
            <a:br>
              <a:rPr lang="ru-RU" sz="2800" dirty="0"/>
            </a:br>
            <a:r>
              <a:rPr lang="ru-RU" sz="2800" dirty="0"/>
              <a:t>на 2024-2025 гг.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57122"/>
              </p:ext>
            </p:extLst>
          </p:nvPr>
        </p:nvGraphicFramePr>
        <p:xfrm>
          <a:off x="262558" y="405457"/>
          <a:ext cx="5688633" cy="3483853"/>
        </p:xfrm>
        <a:graphic>
          <a:graphicData uri="http://schemas.openxmlformats.org/drawingml/2006/table">
            <a:tbl>
              <a:tblPr firstRow="1" firstCol="1" bandRow="1" bandCol="1">
                <a:tableStyleId>{7E9639D4-E3E2-4D34-9284-5A2195B3D0D7}</a:tableStyleId>
              </a:tblPr>
              <a:tblGrid>
                <a:gridCol w="1224136"/>
                <a:gridCol w="690334"/>
                <a:gridCol w="800342"/>
                <a:gridCol w="800342"/>
                <a:gridCol w="800342"/>
                <a:gridCol w="725064"/>
                <a:gridCol w="648073"/>
              </a:tblGrid>
              <a:tr h="144017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Затраты,руб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695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Инвентарь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0695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Форма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12624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Расходники, моющие ср-ва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17500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22500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27500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011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ФЗП клинеров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90000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0695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ФЗП офис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76000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76000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76000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76000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76000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76000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1389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Мебель, оргтехника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0695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Аренда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0695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Маркетинг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1389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Прочие расходы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0695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 6%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960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7200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7200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12960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15840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1389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Итого расходов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389460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210700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210700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247580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275460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303340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404316"/>
              </p:ext>
            </p:extLst>
          </p:nvPr>
        </p:nvGraphicFramePr>
        <p:xfrm>
          <a:off x="6023198" y="3141762"/>
          <a:ext cx="6048671" cy="3570723"/>
        </p:xfrm>
        <a:graphic>
          <a:graphicData uri="http://schemas.openxmlformats.org/drawingml/2006/table">
            <a:tbl>
              <a:tblPr firstRow="1" firstCol="1" bandRow="1" bandCol="1">
                <a:tableStyleId>{7E9639D4-E3E2-4D34-9284-5A2195B3D0D7}</a:tableStyleId>
              </a:tblPr>
              <a:tblGrid>
                <a:gridCol w="1214975"/>
                <a:gridCol w="818698"/>
                <a:gridCol w="819348"/>
                <a:gridCol w="819348"/>
                <a:gridCol w="819348"/>
                <a:gridCol w="836874"/>
                <a:gridCol w="720080"/>
              </a:tblGrid>
              <a:tr h="177355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Затраты,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64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Инвентарь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364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Форма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8727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Расходники, моющие ср-ва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32500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37500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42500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47500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52500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57500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364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ФЗП клинеров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130000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150000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170000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190000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210000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230000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364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ФЗП офис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76000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76000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76000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76000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76000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76000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364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Аренда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364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Маркетинг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25000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8727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Прочие расходы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364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 6%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18720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21600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24480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27360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30240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33120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8727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Итого расходов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331220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359100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386980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414860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442740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470620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09299" y="6201223"/>
            <a:ext cx="648072" cy="46862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06BD77-8523-4098-B12D-569937DB1601}" type="slidenum">
              <a:rPr lang="ru-RU" b="1" smtClean="0">
                <a:solidFill>
                  <a:schemeClr val="tx1">
                    <a:lumMod val="75000"/>
                  </a:schemeClr>
                </a:solidFill>
              </a:rPr>
              <a:t>19</a:t>
            </a:fld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574" y="4005858"/>
            <a:ext cx="52738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Таблица 4 – План расходов компании «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Allclean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» по месяцам на 2024-2025 гг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22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3"/>
          <p:cNvSpPr txBox="1">
            <a:spLocks noGrp="1"/>
          </p:cNvSpPr>
          <p:nvPr>
            <p:ph type="ctrTitle"/>
          </p:nvPr>
        </p:nvSpPr>
        <p:spPr>
          <a:xfrm>
            <a:off x="6272984" y="1510112"/>
            <a:ext cx="5238421" cy="2854799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-US" sz="7500" dirty="0" smtClean="0"/>
              <a:t>All</a:t>
            </a:r>
            <a:r>
              <a:rPr lang="ru-RU" sz="7500" dirty="0" smtClean="0"/>
              <a:t>С</a:t>
            </a:r>
            <a:r>
              <a:rPr lang="en-US" sz="7500" dirty="0" smtClean="0"/>
              <a:t>lean</a:t>
            </a:r>
            <a:r>
              <a:rPr lang="en" sz="6900" dirty="0" smtClean="0"/>
              <a:t> </a:t>
            </a:r>
            <a:r>
              <a:rPr lang="ru-RU" sz="3300" dirty="0" err="1" smtClean="0"/>
              <a:t>Клининговая</a:t>
            </a:r>
            <a:r>
              <a:rPr lang="ru-RU" sz="3300" dirty="0" smtClean="0"/>
              <a:t> компания</a:t>
            </a:r>
            <a:endParaRPr sz="3300" dirty="0"/>
          </a:p>
        </p:txBody>
      </p:sp>
      <p:sp>
        <p:nvSpPr>
          <p:cNvPr id="725" name="Google Shape;725;p33"/>
          <p:cNvSpPr txBox="1">
            <a:spLocks noGrp="1"/>
          </p:cNvSpPr>
          <p:nvPr>
            <p:ph type="subTitle" idx="1"/>
          </p:nvPr>
        </p:nvSpPr>
        <p:spPr>
          <a:xfrm>
            <a:off x="6257684" y="4461266"/>
            <a:ext cx="4979352" cy="546126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/>
            <a:endParaRPr dirty="0"/>
          </a:p>
        </p:txBody>
      </p:sp>
      <p:cxnSp>
        <p:nvCxnSpPr>
          <p:cNvPr id="726" name="Google Shape;726;p33"/>
          <p:cNvCxnSpPr/>
          <p:nvPr/>
        </p:nvCxnSpPr>
        <p:spPr>
          <a:xfrm>
            <a:off x="6272983" y="4364910"/>
            <a:ext cx="5930028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27" name="Google Shape;727;p3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0" t="22104" r="10" b="11072"/>
          <a:stretch/>
        </p:blipFill>
        <p:spPr>
          <a:xfrm>
            <a:off x="708385" y="1028972"/>
            <a:ext cx="4979352" cy="4986754"/>
          </a:xfrm>
          <a:prstGeom prst="ellipse">
            <a:avLst/>
          </a:prstGeom>
        </p:spPr>
      </p:pic>
      <p:sp>
        <p:nvSpPr>
          <p:cNvPr id="728" name="Google Shape;728;p33"/>
          <p:cNvSpPr/>
          <p:nvPr/>
        </p:nvSpPr>
        <p:spPr>
          <a:xfrm>
            <a:off x="3198061" y="5032728"/>
            <a:ext cx="2145801" cy="1601994"/>
          </a:xfrm>
          <a:custGeom>
            <a:avLst/>
            <a:gdLst/>
            <a:ahLst/>
            <a:cxnLst/>
            <a:rect l="l" t="t" r="r" b="b"/>
            <a:pathLst>
              <a:path w="12436" h="9281" extrusionOk="0">
                <a:moveTo>
                  <a:pt x="10370" y="1"/>
                </a:moveTo>
                <a:cubicBezTo>
                  <a:pt x="10296" y="1"/>
                  <a:pt x="10222" y="2"/>
                  <a:pt x="10148" y="5"/>
                </a:cubicBezTo>
                <a:cubicBezTo>
                  <a:pt x="6463" y="148"/>
                  <a:pt x="0" y="5752"/>
                  <a:pt x="5317" y="8662"/>
                </a:cubicBezTo>
                <a:cubicBezTo>
                  <a:pt x="6142" y="9112"/>
                  <a:pt x="7084" y="9280"/>
                  <a:pt x="8032" y="9280"/>
                </a:cubicBezTo>
                <a:cubicBezTo>
                  <a:pt x="8423" y="9280"/>
                  <a:pt x="8815" y="9252"/>
                  <a:pt x="9200" y="9203"/>
                </a:cubicBezTo>
                <a:cubicBezTo>
                  <a:pt x="9981" y="9102"/>
                  <a:pt x="10783" y="8908"/>
                  <a:pt x="11385" y="8402"/>
                </a:cubicBezTo>
                <a:cubicBezTo>
                  <a:pt x="11988" y="7898"/>
                  <a:pt x="12329" y="7010"/>
                  <a:pt x="11997" y="6296"/>
                </a:cubicBezTo>
                <a:cubicBezTo>
                  <a:pt x="11670" y="5591"/>
                  <a:pt x="10780" y="5179"/>
                  <a:pt x="10691" y="4407"/>
                </a:cubicBezTo>
                <a:cubicBezTo>
                  <a:pt x="10555" y="3209"/>
                  <a:pt x="12435" y="2555"/>
                  <a:pt x="12388" y="1351"/>
                </a:cubicBezTo>
                <a:cubicBezTo>
                  <a:pt x="12368" y="866"/>
                  <a:pt x="12008" y="443"/>
                  <a:pt x="11571" y="231"/>
                </a:cubicBezTo>
                <a:cubicBezTo>
                  <a:pt x="11201" y="52"/>
                  <a:pt x="10783" y="1"/>
                  <a:pt x="10370" y="1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09299" y="6201223"/>
            <a:ext cx="648072" cy="46862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06BD77-8523-4098-B12D-569937DB1601}" type="slidenum">
              <a:rPr lang="ru-RU" b="1" smtClean="0">
                <a:solidFill>
                  <a:schemeClr val="tx1">
                    <a:lumMod val="75000"/>
                  </a:schemeClr>
                </a:solidFill>
              </a:rPr>
              <a:t>2</a:t>
            </a:fld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Стоимость услуг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559759"/>
              </p:ext>
            </p:extLst>
          </p:nvPr>
        </p:nvGraphicFramePr>
        <p:xfrm>
          <a:off x="6455246" y="1557586"/>
          <a:ext cx="5616624" cy="360040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915474"/>
                <a:gridCol w="1875779"/>
                <a:gridCol w="1825371"/>
              </a:tblGrid>
              <a:tr h="29219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Цены в среднем по рынку в г. Брянск на генеральную уборку (руб.):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Площадь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 уборки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Цена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50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1-комнатная квартира (до 35 кв. м)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3-5 часов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5100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50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2-комнатная квартира  (от 35 до 60 кв.м)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4-6 часов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5900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50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3-комнатная квартира  (от 60 до 80 кв.м)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6-8 часов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7500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43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4,5,6-комнатная квартира (до 150 </a:t>
                      </a:r>
                      <a:r>
                        <a:rPr lang="ru-RU" sz="1200" dirty="0" err="1">
                          <a:effectLst/>
                        </a:rPr>
                        <a:t>кв.м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8-10 часов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13000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Коттедж, загородный дом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индивидуально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 60 до 100 рублей за </a:t>
                      </a:r>
                      <a:r>
                        <a:rPr lang="ru-RU" sz="1200" dirty="0" err="1">
                          <a:effectLst/>
                        </a:rPr>
                        <a:t>кв.м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978589"/>
              </p:ext>
            </p:extLst>
          </p:nvPr>
        </p:nvGraphicFramePr>
        <p:xfrm>
          <a:off x="334566" y="1557586"/>
          <a:ext cx="5832648" cy="3600402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989146"/>
                <a:gridCol w="1947924"/>
                <a:gridCol w="1895578"/>
              </a:tblGrid>
              <a:tr h="27811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Цены в среднем по рынку в г. Брянск на регулярную уборку (руб.):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Площадь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Цена разовой уборки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Цена регулярной уборки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56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1-комнатная квартира (до 35 кв. м)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3900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3300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56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2-комнатная квартира  (от 35 до 60 кв.м)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5000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4400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56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3-комнатная квартира  (от 60 до 80 кв.м)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5600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5000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56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4,5,6-комнатная квартира (до 150 кв.м)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От 50 до 60 рублей за кв. м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От 40 до 50 рублей за кв.м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56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Коттедж, загородный дом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Индивидуально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От 30 до 50 рублей за </a:t>
                      </a:r>
                      <a:r>
                        <a:rPr lang="ru-RU" sz="1200" dirty="0" err="1">
                          <a:effectLst/>
                        </a:rPr>
                        <a:t>кв.м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78" y="765498"/>
            <a:ext cx="4937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9299" y="6201223"/>
            <a:ext cx="648072" cy="46862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06BD77-8523-4098-B12D-569937DB1601}" type="slidenum">
              <a:rPr lang="ru-RU" b="1" smtClean="0">
                <a:solidFill>
                  <a:schemeClr val="tx1">
                    <a:lumMod val="75000"/>
                  </a:schemeClr>
                </a:solidFill>
              </a:rPr>
              <a:t>20</a:t>
            </a:fld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0710" y="5302002"/>
            <a:ext cx="8693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Таблица 5 – Стоимость регулярной и генеральной уборки согласно метражу помещения</a:t>
            </a:r>
            <a:endParaRPr lang="ru-RU" sz="1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Стоимость услуг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914712"/>
              </p:ext>
            </p:extLst>
          </p:nvPr>
        </p:nvGraphicFramePr>
        <p:xfrm>
          <a:off x="1126654" y="1701602"/>
          <a:ext cx="6912768" cy="3816423"/>
        </p:xfrm>
        <a:graphic>
          <a:graphicData uri="http://schemas.openxmlformats.org/drawingml/2006/table">
            <a:tbl>
              <a:tblPr firstRow="1" firstCol="1" bandRow="1" bandCol="1">
                <a:tableStyleId>{7E9639D4-E3E2-4D34-9284-5A2195B3D0D7}</a:tableStyleId>
              </a:tblPr>
              <a:tblGrid>
                <a:gridCol w="4346991"/>
                <a:gridCol w="2565777"/>
              </a:tblGrid>
              <a:tr h="29357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Стоимость дополнительных услуг (руб.):</a:t>
                      </a:r>
                      <a:endParaRPr lang="ru-RU" sz="1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Очистка духовки</a:t>
                      </a:r>
                      <a:endParaRPr lang="ru-RU" sz="1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499</a:t>
                      </a:r>
                      <a:endParaRPr lang="ru-RU" sz="1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Очистка холодильника</a:t>
                      </a:r>
                      <a:endParaRPr lang="ru-RU" sz="1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699</a:t>
                      </a:r>
                      <a:endParaRPr lang="ru-RU" sz="1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Мойка окон</a:t>
                      </a:r>
                      <a:endParaRPr lang="ru-RU" sz="1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799</a:t>
                      </a:r>
                      <a:endParaRPr lang="ru-RU" sz="1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Глажка белья </a:t>
                      </a:r>
                      <a:endParaRPr lang="ru-RU" sz="1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499</a:t>
                      </a:r>
                      <a:endParaRPr lang="ru-RU" sz="1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Очистка микроволновки</a:t>
                      </a:r>
                      <a:endParaRPr lang="ru-RU" sz="1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299</a:t>
                      </a:r>
                      <a:endParaRPr lang="ru-RU" sz="1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Уборка внутри кухонных шкафов</a:t>
                      </a:r>
                      <a:endParaRPr lang="ru-RU" sz="1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999</a:t>
                      </a:r>
                      <a:endParaRPr lang="ru-RU" sz="1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Протереть жалюзи</a:t>
                      </a:r>
                      <a:endParaRPr lang="ru-RU" sz="1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299</a:t>
                      </a:r>
                      <a:endParaRPr lang="ru-RU" sz="1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Поменять постельное белье</a:t>
                      </a:r>
                      <a:endParaRPr lang="ru-RU" sz="1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199</a:t>
                      </a:r>
                      <a:endParaRPr lang="ru-RU" sz="1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Помыть втяжку</a:t>
                      </a:r>
                      <a:endParaRPr lang="ru-RU" sz="1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299</a:t>
                      </a:r>
                      <a:endParaRPr lang="ru-RU" sz="1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Убрать внутри гардероба</a:t>
                      </a:r>
                      <a:endParaRPr lang="ru-RU" sz="1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399</a:t>
                      </a:r>
                      <a:endParaRPr lang="ru-RU" sz="1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Помыть второй с</a:t>
                      </a:r>
                      <a:r>
                        <a:rPr lang="en-US" sz="1200">
                          <a:effectLst/>
                        </a:rPr>
                        <a:t>/</a:t>
                      </a:r>
                      <a:r>
                        <a:rPr lang="ru-RU" sz="1200">
                          <a:effectLst/>
                        </a:rPr>
                        <a:t>у</a:t>
                      </a:r>
                      <a:endParaRPr lang="ru-RU" sz="1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499</a:t>
                      </a:r>
                      <a:endParaRPr lang="ru-RU" sz="1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Особые поручения</a:t>
                      </a:r>
                      <a:endParaRPr lang="ru-RU" sz="1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699</a:t>
                      </a:r>
                      <a:endParaRPr lang="ru-RU" sz="1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78" y="765498"/>
            <a:ext cx="4937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9299" y="6201223"/>
            <a:ext cx="648072" cy="46862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06BD77-8523-4098-B12D-569937DB1601}" type="slidenum">
              <a:rPr lang="ru-RU" b="1" smtClean="0">
                <a:solidFill>
                  <a:schemeClr val="tx1">
                    <a:lumMod val="75000"/>
                  </a:schemeClr>
                </a:solidFill>
              </a:rPr>
              <a:t>21</a:t>
            </a:fld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646" y="573405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Таблица 6 – Стоимость дополнительных услуг </a:t>
            </a:r>
            <a:r>
              <a:rPr lang="ru-RU" sz="1600" dirty="0" err="1" smtClean="0">
                <a:solidFill>
                  <a:schemeClr val="tx1">
                    <a:lumMod val="75000"/>
                  </a:schemeClr>
                </a:solidFill>
              </a:rPr>
              <a:t>клининговой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 компании «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Allclean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»</a:t>
            </a:r>
            <a:endParaRPr lang="ru-RU" sz="1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574" y="1845618"/>
            <a:ext cx="4968552" cy="864096"/>
          </a:xfrm>
        </p:spPr>
        <p:txBody>
          <a:bodyPr/>
          <a:lstStyle/>
          <a:p>
            <a:r>
              <a:rPr lang="ru-RU" dirty="0" smtClean="0"/>
              <a:t>   Расчет предполагаемого дохода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90550" y="2925738"/>
            <a:ext cx="5329810" cy="2232248"/>
          </a:xfrm>
        </p:spPr>
        <p:txBody>
          <a:bodyPr/>
          <a:lstStyle/>
          <a:p>
            <a:r>
              <a:rPr lang="ru-RU" sz="1600" dirty="0"/>
              <a:t>Средняя стоимость уборки квартиры </a:t>
            </a:r>
            <a:r>
              <a:rPr lang="ru-RU" sz="1600" dirty="0" smtClean="0"/>
              <a:t>–-</a:t>
            </a:r>
          </a:p>
          <a:p>
            <a:pPr marL="203195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4 </a:t>
            </a:r>
            <a:r>
              <a:rPr lang="ru-RU" sz="1600" dirty="0" smtClean="0"/>
              <a:t>000-4 500 </a:t>
            </a:r>
            <a:r>
              <a:rPr lang="ru-RU" sz="1600" dirty="0"/>
              <a:t>рублей, оплата </a:t>
            </a:r>
            <a:r>
              <a:rPr lang="ru-RU" sz="1600" dirty="0" err="1"/>
              <a:t>клинера</a:t>
            </a:r>
            <a:r>
              <a:rPr lang="ru-RU" sz="1600" dirty="0"/>
              <a:t> сдельная, 60% от суммы заказа. График сменный 2/2, 15 смен в месяц. Всего на начальном этапе 5 специалистов и 10 заказов в первый месяц. Далее количество заказов увеличится до </a:t>
            </a:r>
            <a:r>
              <a:rPr lang="ru-RU" sz="1600" b="1" dirty="0"/>
              <a:t>345</a:t>
            </a:r>
            <a:r>
              <a:rPr lang="ru-RU" sz="1600" dirty="0"/>
              <a:t> уборок через год </a:t>
            </a:r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idx="2"/>
            <p:extLst>
              <p:ext uri="{D42A27DB-BD31-4B8C-83A1-F6EECF244321}">
                <p14:modId xmlns:p14="http://schemas.microsoft.com/office/powerpoint/2010/main" val="984994476"/>
              </p:ext>
            </p:extLst>
          </p:nvPr>
        </p:nvGraphicFramePr>
        <p:xfrm>
          <a:off x="5735166" y="693490"/>
          <a:ext cx="6192690" cy="4729680"/>
        </p:xfrm>
        <a:graphic>
          <a:graphicData uri="http://schemas.openxmlformats.org/drawingml/2006/table">
            <a:tbl>
              <a:tblPr firstRow="1" firstCol="1" bandRow="1" bandCol="1">
                <a:tableStyleId>{7E9639D4-E3E2-4D34-9284-5A2195B3D0D7}</a:tableStyleId>
              </a:tblPr>
              <a:tblGrid>
                <a:gridCol w="1016574"/>
                <a:gridCol w="1386948"/>
                <a:gridCol w="1386297"/>
                <a:gridCol w="1571484"/>
                <a:gridCol w="831387"/>
              </a:tblGrid>
              <a:tr h="64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Месяц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заказов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клинеров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средняя стоимость уборки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доход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июл.24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4000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16000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авг.24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75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4000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120000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сен.24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75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4000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120000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окт.24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105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4000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168000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ноя.24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135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4000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216000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дек.24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165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4000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264000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янв.25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195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4000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312000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фев.25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225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4000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360000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мар.25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</a:rPr>
                        <a:t>255</a:t>
                      </a:r>
                      <a:endParaRPr lang="ru-RU" sz="2400" b="1" u="sng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4000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408000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апр.25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285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4000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456000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май.25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315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4000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504000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июн.25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345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4000</a:t>
                      </a:r>
                      <a:endParaRPr lang="ru-RU" sz="240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552000</a:t>
                      </a:r>
                      <a:endParaRPr lang="ru-RU" sz="2400" dirty="0">
                        <a:effectLst/>
                        <a:latin typeface="Times New Roman Полужирный"/>
                        <a:ea typeface="Calibri"/>
                        <a:cs typeface="Times New Roman"/>
                      </a:endParaRPr>
                    </a:p>
                  </a:txBody>
                  <a:tcPr marL="53257" marR="53257" marT="0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9299" y="6201223"/>
            <a:ext cx="648072" cy="46862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06BD77-8523-4098-B12D-569937DB1601}" type="slidenum">
              <a:rPr lang="ru-RU" b="1" smtClean="0">
                <a:solidFill>
                  <a:schemeClr val="tx1">
                    <a:lumMod val="75000"/>
                  </a:schemeClr>
                </a:solidFill>
              </a:rPr>
              <a:t>22</a:t>
            </a:fld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3158" y="5662042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Таблица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7 –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Расчет предполагаемого дохода </a:t>
            </a:r>
            <a:r>
              <a:rPr lang="ru-RU" sz="1600" dirty="0" err="1" smtClean="0">
                <a:solidFill>
                  <a:schemeClr val="tx1">
                    <a:lumMod val="75000"/>
                  </a:schemeClr>
                </a:solidFill>
              </a:rPr>
              <a:t>клининговой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 компании «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Allclean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»</a:t>
            </a:r>
            <a:endParaRPr lang="ru-RU" sz="1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Google Shape;824;p3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093"/>
          <a:stretch/>
        </p:blipFill>
        <p:spPr>
          <a:xfrm>
            <a:off x="1" y="2"/>
            <a:ext cx="5588074" cy="6859589"/>
          </a:xfrm>
          <a:prstGeom prst="rect">
            <a:avLst/>
          </a:prstGeom>
        </p:spPr>
      </p:pic>
      <p:cxnSp>
        <p:nvCxnSpPr>
          <p:cNvPr id="825" name="Google Shape;825;p37"/>
          <p:cNvCxnSpPr/>
          <p:nvPr/>
        </p:nvCxnSpPr>
        <p:spPr>
          <a:xfrm>
            <a:off x="5579707" y="1"/>
            <a:ext cx="0" cy="687239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6" name="Google Shape;826;p37"/>
          <p:cNvSpPr txBox="1">
            <a:spLocks noGrp="1"/>
          </p:cNvSpPr>
          <p:nvPr>
            <p:ph type="title"/>
          </p:nvPr>
        </p:nvSpPr>
        <p:spPr>
          <a:xfrm>
            <a:off x="5821428" y="2421683"/>
            <a:ext cx="5662450" cy="2483655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just"/>
            <a:r>
              <a:rPr lang="ru-RU" sz="4000" dirty="0" smtClean="0"/>
              <a:t>Точка безубыточности</a:t>
            </a:r>
            <a:endParaRPr sz="4000" dirty="0"/>
          </a:p>
        </p:txBody>
      </p:sp>
      <p:sp>
        <p:nvSpPr>
          <p:cNvPr id="827" name="Google Shape;827;p37"/>
          <p:cNvSpPr/>
          <p:nvPr/>
        </p:nvSpPr>
        <p:spPr>
          <a:xfrm>
            <a:off x="4708020" y="522954"/>
            <a:ext cx="1743373" cy="174400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8" name="Google Shape;828;p37"/>
          <p:cNvSpPr txBox="1">
            <a:spLocks noGrp="1"/>
          </p:cNvSpPr>
          <p:nvPr>
            <p:ph type="title" idx="3"/>
          </p:nvPr>
        </p:nvSpPr>
        <p:spPr>
          <a:xfrm>
            <a:off x="5041576" y="887239"/>
            <a:ext cx="1197645" cy="1102395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 dirty="0" smtClean="0"/>
              <a:t>0</a:t>
            </a:r>
            <a:r>
              <a:rPr lang="ru-RU" dirty="0"/>
              <a:t>5</a:t>
            </a:r>
            <a:endParaRPr dirty="0"/>
          </a:p>
        </p:txBody>
      </p:sp>
      <p:sp>
        <p:nvSpPr>
          <p:cNvPr id="829" name="Google Shape;829;p37"/>
          <p:cNvSpPr/>
          <p:nvPr/>
        </p:nvSpPr>
        <p:spPr>
          <a:xfrm>
            <a:off x="8337406" y="5754848"/>
            <a:ext cx="315247" cy="287269"/>
          </a:xfrm>
          <a:custGeom>
            <a:avLst/>
            <a:gdLst/>
            <a:ahLst/>
            <a:cxnLst/>
            <a:rect l="l" t="t" r="r" b="b"/>
            <a:pathLst>
              <a:path w="5032" h="4584" extrusionOk="0">
                <a:moveTo>
                  <a:pt x="2516" y="1"/>
                </a:moveTo>
                <a:cubicBezTo>
                  <a:pt x="1930" y="1"/>
                  <a:pt x="1343" y="225"/>
                  <a:pt x="896" y="672"/>
                </a:cubicBezTo>
                <a:cubicBezTo>
                  <a:pt x="1" y="1567"/>
                  <a:pt x="1" y="3018"/>
                  <a:pt x="896" y="3913"/>
                </a:cubicBezTo>
                <a:cubicBezTo>
                  <a:pt x="1343" y="4360"/>
                  <a:pt x="1930" y="4584"/>
                  <a:pt x="2516" y="4584"/>
                </a:cubicBezTo>
                <a:cubicBezTo>
                  <a:pt x="3102" y="4584"/>
                  <a:pt x="3689" y="4360"/>
                  <a:pt x="4136" y="3913"/>
                </a:cubicBezTo>
                <a:cubicBezTo>
                  <a:pt x="5031" y="3018"/>
                  <a:pt x="5031" y="1567"/>
                  <a:pt x="4136" y="672"/>
                </a:cubicBezTo>
                <a:cubicBezTo>
                  <a:pt x="3689" y="225"/>
                  <a:pt x="3102" y="1"/>
                  <a:pt x="2516" y="1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2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807174" y="981522"/>
            <a:ext cx="6024416" cy="763777"/>
          </a:xfrm>
        </p:spPr>
        <p:txBody>
          <a:bodyPr/>
          <a:lstStyle/>
          <a:p>
            <a:r>
              <a:rPr lang="ru-RU" dirty="0" smtClean="0"/>
              <a:t>График точки безубыточности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62558" y="1845618"/>
            <a:ext cx="4919307" cy="3229159"/>
          </a:xfrm>
        </p:spPr>
        <p:txBody>
          <a:bodyPr/>
          <a:lstStyle/>
          <a:p>
            <a:pPr marL="203195" indent="0">
              <a:buNone/>
            </a:pPr>
            <a:r>
              <a:rPr lang="ru-RU" sz="1600" dirty="0"/>
              <a:t>Постоянные ежемесячные расходы «</a:t>
            </a:r>
            <a:r>
              <a:rPr lang="en-US" sz="1600" dirty="0" err="1"/>
              <a:t>Allclean</a:t>
            </a:r>
            <a:r>
              <a:rPr lang="ru-RU" sz="1600" dirty="0"/>
              <a:t>» – 380</a:t>
            </a:r>
            <a:r>
              <a:rPr lang="en-US" sz="1600" dirty="0"/>
              <a:t> </a:t>
            </a:r>
            <a:r>
              <a:rPr lang="ru-RU" sz="1600" dirty="0"/>
              <a:t>000 рублей в </a:t>
            </a:r>
            <a:r>
              <a:rPr lang="ru-RU" sz="1600" dirty="0" smtClean="0"/>
              <a:t>месяц</a:t>
            </a:r>
          </a:p>
          <a:p>
            <a:pPr marL="203195" indent="0">
              <a:buNone/>
            </a:pPr>
            <a:endParaRPr lang="ru-RU" sz="1600" dirty="0" smtClean="0"/>
          </a:p>
          <a:p>
            <a:r>
              <a:rPr lang="ru-RU" sz="1600" dirty="0"/>
              <a:t>Средняя стоимость одной услуги – 4000 рублей, переменные расходы на 1 услугу – 2400 рублей.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Маржинальный доход от 1 услуги составляет 1600 рублей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 err="1"/>
              <a:t>BEP</a:t>
            </a:r>
            <a:r>
              <a:rPr lang="ru-RU" sz="1600" baseline="-25000" dirty="0" err="1"/>
              <a:t>нат</a:t>
            </a:r>
            <a:r>
              <a:rPr lang="ru-RU" sz="1600" baseline="-25000" dirty="0"/>
              <a:t>  </a:t>
            </a:r>
            <a:r>
              <a:rPr lang="ru-RU" sz="1600" b="1" dirty="0"/>
              <a:t>= </a:t>
            </a:r>
            <a:r>
              <a:rPr lang="ru-RU" sz="1600" dirty="0"/>
              <a:t>TFC / MR = 380 000 / 1600 = 237,5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То есть, в месяц нужно предоставлять больше </a:t>
            </a:r>
            <a:r>
              <a:rPr lang="ru-RU" sz="1600" b="1" dirty="0"/>
              <a:t>238</a:t>
            </a:r>
            <a:r>
              <a:rPr lang="ru-RU" sz="1600" dirty="0"/>
              <a:t> услуг, чтобы иметь прибыль. </a:t>
            </a:r>
          </a:p>
        </p:txBody>
      </p:sp>
      <p:graphicFrame>
        <p:nvGraphicFramePr>
          <p:cNvPr id="14" name="Рисунок 13"/>
          <p:cNvGraphicFramePr>
            <a:graphicFrameLocks noGrp="1"/>
          </p:cNvGraphicFramePr>
          <p:nvPr>
            <p:ph type="pic" idx="2"/>
            <p:extLst>
              <p:ext uri="{D42A27DB-BD31-4B8C-83A1-F6EECF244321}">
                <p14:modId xmlns:p14="http://schemas.microsoft.com/office/powerpoint/2010/main" val="17195879"/>
              </p:ext>
            </p:extLst>
          </p:nvPr>
        </p:nvGraphicFramePr>
        <p:xfrm>
          <a:off x="5447134" y="1989634"/>
          <a:ext cx="688729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9299" y="6201223"/>
            <a:ext cx="648072" cy="46862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06BD77-8523-4098-B12D-569937DB1601}" type="slidenum">
              <a:rPr lang="ru-RU" b="1" smtClean="0">
                <a:solidFill>
                  <a:schemeClr val="tx1">
                    <a:lumMod val="75000"/>
                  </a:schemeClr>
                </a:solidFill>
              </a:rPr>
              <a:t>24</a:t>
            </a:fld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1190" y="6068878"/>
            <a:ext cx="545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Рисунок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 – График безубыточности для </a:t>
            </a:r>
            <a:r>
              <a:rPr lang="ru-RU" sz="1600" dirty="0" err="1" smtClean="0">
                <a:solidFill>
                  <a:schemeClr val="tx1">
                    <a:lumMod val="75000"/>
                  </a:schemeClr>
                </a:solidFill>
              </a:rPr>
              <a:t>клининговой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 компании «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Allclean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»</a:t>
            </a:r>
            <a:endParaRPr lang="ru-RU" sz="1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Google Shape;824;p3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093"/>
          <a:stretch/>
        </p:blipFill>
        <p:spPr>
          <a:xfrm>
            <a:off x="1" y="2"/>
            <a:ext cx="5588074" cy="6859589"/>
          </a:xfrm>
          <a:prstGeom prst="rect">
            <a:avLst/>
          </a:prstGeom>
        </p:spPr>
      </p:pic>
      <p:cxnSp>
        <p:nvCxnSpPr>
          <p:cNvPr id="825" name="Google Shape;825;p37"/>
          <p:cNvCxnSpPr/>
          <p:nvPr/>
        </p:nvCxnSpPr>
        <p:spPr>
          <a:xfrm>
            <a:off x="5579707" y="1"/>
            <a:ext cx="0" cy="687239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6" name="Google Shape;826;p37"/>
          <p:cNvSpPr txBox="1">
            <a:spLocks noGrp="1"/>
          </p:cNvSpPr>
          <p:nvPr>
            <p:ph type="title"/>
          </p:nvPr>
        </p:nvSpPr>
        <p:spPr>
          <a:xfrm>
            <a:off x="5821428" y="2421683"/>
            <a:ext cx="5662450" cy="2483655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just"/>
            <a:r>
              <a:rPr lang="ru-RU" sz="4000" smtClean="0"/>
              <a:t>Риски</a:t>
            </a:r>
            <a:endParaRPr sz="4000" dirty="0"/>
          </a:p>
        </p:txBody>
      </p:sp>
      <p:sp>
        <p:nvSpPr>
          <p:cNvPr id="827" name="Google Shape;827;p37"/>
          <p:cNvSpPr/>
          <p:nvPr/>
        </p:nvSpPr>
        <p:spPr>
          <a:xfrm>
            <a:off x="4708020" y="522954"/>
            <a:ext cx="1743373" cy="174400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8" name="Google Shape;828;p37"/>
          <p:cNvSpPr txBox="1">
            <a:spLocks noGrp="1"/>
          </p:cNvSpPr>
          <p:nvPr>
            <p:ph type="title" idx="3"/>
          </p:nvPr>
        </p:nvSpPr>
        <p:spPr>
          <a:xfrm>
            <a:off x="5041576" y="887239"/>
            <a:ext cx="1197645" cy="1102395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 dirty="0" smtClean="0"/>
              <a:t>0</a:t>
            </a:r>
            <a:r>
              <a:rPr lang="ru-RU" dirty="0" smtClean="0"/>
              <a:t>6</a:t>
            </a:r>
            <a:endParaRPr dirty="0"/>
          </a:p>
        </p:txBody>
      </p:sp>
      <p:sp>
        <p:nvSpPr>
          <p:cNvPr id="829" name="Google Shape;829;p37"/>
          <p:cNvSpPr/>
          <p:nvPr/>
        </p:nvSpPr>
        <p:spPr>
          <a:xfrm>
            <a:off x="8337406" y="5754848"/>
            <a:ext cx="315247" cy="287269"/>
          </a:xfrm>
          <a:custGeom>
            <a:avLst/>
            <a:gdLst/>
            <a:ahLst/>
            <a:cxnLst/>
            <a:rect l="l" t="t" r="r" b="b"/>
            <a:pathLst>
              <a:path w="5032" h="4584" extrusionOk="0">
                <a:moveTo>
                  <a:pt x="2516" y="1"/>
                </a:moveTo>
                <a:cubicBezTo>
                  <a:pt x="1930" y="1"/>
                  <a:pt x="1343" y="225"/>
                  <a:pt x="896" y="672"/>
                </a:cubicBezTo>
                <a:cubicBezTo>
                  <a:pt x="1" y="1567"/>
                  <a:pt x="1" y="3018"/>
                  <a:pt x="896" y="3913"/>
                </a:cubicBezTo>
                <a:cubicBezTo>
                  <a:pt x="1343" y="4360"/>
                  <a:pt x="1930" y="4584"/>
                  <a:pt x="2516" y="4584"/>
                </a:cubicBezTo>
                <a:cubicBezTo>
                  <a:pt x="3102" y="4584"/>
                  <a:pt x="3689" y="4360"/>
                  <a:pt x="4136" y="3913"/>
                </a:cubicBezTo>
                <a:cubicBezTo>
                  <a:pt x="5031" y="3018"/>
                  <a:pt x="5031" y="1567"/>
                  <a:pt x="4136" y="672"/>
                </a:cubicBezTo>
                <a:cubicBezTo>
                  <a:pt x="3689" y="225"/>
                  <a:pt x="3102" y="1"/>
                  <a:pt x="2516" y="1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50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40"/>
          <p:cNvSpPr txBox="1">
            <a:spLocks noGrp="1"/>
          </p:cNvSpPr>
          <p:nvPr>
            <p:ph type="subTitle" idx="2"/>
          </p:nvPr>
        </p:nvSpPr>
        <p:spPr>
          <a:xfrm>
            <a:off x="1241085" y="2335703"/>
            <a:ext cx="3955485" cy="137071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indent="0"/>
            <a:r>
              <a:rPr lang="ru-RU" dirty="0"/>
              <a:t>Осуществлять деятельность сразу </a:t>
            </a:r>
            <a:r>
              <a:rPr lang="ru-RU" dirty="0" smtClean="0"/>
              <a:t>в нескольких </a:t>
            </a:r>
            <a:r>
              <a:rPr lang="ru-RU" dirty="0"/>
              <a:t>направлениях может позволить себе не каждое предприятие, ввиду отсутствия опыта и средств.</a:t>
            </a:r>
          </a:p>
        </p:txBody>
      </p:sp>
      <p:sp>
        <p:nvSpPr>
          <p:cNvPr id="885" name="Google Shape;885;p40"/>
          <p:cNvSpPr txBox="1">
            <a:spLocks noGrp="1"/>
          </p:cNvSpPr>
          <p:nvPr>
            <p:ph type="subTitle" idx="3"/>
          </p:nvPr>
        </p:nvSpPr>
        <p:spPr>
          <a:xfrm>
            <a:off x="7192667" y="2368879"/>
            <a:ext cx="3955485" cy="137071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/>
            <a:r>
              <a:rPr lang="ru-RU" dirty="0"/>
              <a:t>Существуют крупные иностранные бренды (прим., </a:t>
            </a:r>
            <a:r>
              <a:rPr lang="ru-RU" dirty="0" err="1"/>
              <a:t>Kärcher</a:t>
            </a:r>
            <a:r>
              <a:rPr lang="ru-RU" dirty="0"/>
              <a:t> и </a:t>
            </a:r>
            <a:r>
              <a:rPr lang="ru-RU" dirty="0" err="1"/>
              <a:t>Vileda</a:t>
            </a:r>
            <a:r>
              <a:rPr lang="ru-RU" dirty="0"/>
              <a:t>), оставшиеся на рынке и отечественные</a:t>
            </a:r>
            <a:endParaRPr dirty="0"/>
          </a:p>
        </p:txBody>
      </p:sp>
      <p:sp>
        <p:nvSpPr>
          <p:cNvPr id="886" name="Google Shape;886;p40"/>
          <p:cNvSpPr txBox="1">
            <a:spLocks noGrp="1"/>
          </p:cNvSpPr>
          <p:nvPr>
            <p:ph type="subTitle" idx="4"/>
          </p:nvPr>
        </p:nvSpPr>
        <p:spPr>
          <a:xfrm>
            <a:off x="1702718" y="3859886"/>
            <a:ext cx="3949886" cy="137071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/>
            <a:r>
              <a:rPr lang="ru-RU" dirty="0" smtClean="0"/>
              <a:t>Может повлечь неуплату, судебные издержки</a:t>
            </a:r>
            <a:endParaRPr dirty="0"/>
          </a:p>
        </p:txBody>
      </p:sp>
      <p:sp>
        <p:nvSpPr>
          <p:cNvPr id="887" name="Google Shape;887;p40"/>
          <p:cNvSpPr txBox="1">
            <a:spLocks noGrp="1"/>
          </p:cNvSpPr>
          <p:nvPr>
            <p:ph type="subTitle" idx="5"/>
          </p:nvPr>
        </p:nvSpPr>
        <p:spPr>
          <a:xfrm>
            <a:off x="6799898" y="3854092"/>
            <a:ext cx="3955485" cy="137071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indent="0"/>
            <a:r>
              <a:rPr lang="ru-RU" dirty="0"/>
              <a:t>С</a:t>
            </a:r>
            <a:r>
              <a:rPr lang="ru-RU" dirty="0" smtClean="0"/>
              <a:t>истема </a:t>
            </a:r>
            <a:r>
              <a:rPr lang="ru-RU" dirty="0"/>
              <a:t>контроля и налаженный </a:t>
            </a:r>
            <a:r>
              <a:rPr lang="ru-RU" dirty="0" smtClean="0"/>
              <a:t>процесс сбора </a:t>
            </a:r>
            <a:r>
              <a:rPr lang="ru-RU" dirty="0"/>
              <a:t>обратной связи от заказчиков.</a:t>
            </a:r>
          </a:p>
        </p:txBody>
      </p:sp>
      <p:sp>
        <p:nvSpPr>
          <p:cNvPr id="888" name="Google Shape;888;p40"/>
          <p:cNvSpPr txBox="1">
            <a:spLocks noGrp="1"/>
          </p:cNvSpPr>
          <p:nvPr>
            <p:ph type="title"/>
          </p:nvPr>
        </p:nvSpPr>
        <p:spPr>
          <a:xfrm>
            <a:off x="959876" y="593504"/>
            <a:ext cx="10270663" cy="76377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ru-RU" dirty="0" smtClean="0"/>
              <a:t>Основные ошибки предпринимателя</a:t>
            </a:r>
            <a:endParaRPr dirty="0"/>
          </a:p>
        </p:txBody>
      </p:sp>
      <p:sp>
        <p:nvSpPr>
          <p:cNvPr id="889" name="Google Shape;889;p40"/>
          <p:cNvSpPr txBox="1">
            <a:spLocks noGrp="1"/>
          </p:cNvSpPr>
          <p:nvPr>
            <p:ph type="subTitle" idx="1"/>
          </p:nvPr>
        </p:nvSpPr>
        <p:spPr>
          <a:xfrm>
            <a:off x="1743157" y="1867332"/>
            <a:ext cx="3955485" cy="60334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marL="0" indent="0"/>
            <a:r>
              <a:rPr lang="ru-RU" dirty="0" smtClean="0"/>
              <a:t>Несколько ниш сразу</a:t>
            </a:r>
            <a:endParaRPr dirty="0"/>
          </a:p>
        </p:txBody>
      </p:sp>
      <p:sp>
        <p:nvSpPr>
          <p:cNvPr id="890" name="Google Shape;890;p40"/>
          <p:cNvSpPr txBox="1">
            <a:spLocks noGrp="1"/>
          </p:cNvSpPr>
          <p:nvPr>
            <p:ph type="subTitle" idx="6"/>
          </p:nvPr>
        </p:nvSpPr>
        <p:spPr>
          <a:xfrm>
            <a:off x="1702718" y="3309682"/>
            <a:ext cx="3949886" cy="60334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marL="0" indent="0"/>
            <a:r>
              <a:rPr lang="ru-RU" dirty="0" smtClean="0"/>
              <a:t>Работа без договора</a:t>
            </a:r>
            <a:endParaRPr dirty="0"/>
          </a:p>
        </p:txBody>
      </p:sp>
      <p:sp>
        <p:nvSpPr>
          <p:cNvPr id="891" name="Google Shape;891;p40"/>
          <p:cNvSpPr txBox="1">
            <a:spLocks noGrp="1"/>
          </p:cNvSpPr>
          <p:nvPr>
            <p:ph type="subTitle" idx="7"/>
          </p:nvPr>
        </p:nvSpPr>
        <p:spPr>
          <a:xfrm>
            <a:off x="7192649" y="1867332"/>
            <a:ext cx="3955485" cy="60334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marL="0" indent="0"/>
            <a:r>
              <a:rPr lang="ru-RU" dirty="0" smtClean="0"/>
              <a:t>Экономия на технике</a:t>
            </a:r>
            <a:endParaRPr dirty="0"/>
          </a:p>
        </p:txBody>
      </p:sp>
      <p:sp>
        <p:nvSpPr>
          <p:cNvPr id="892" name="Google Shape;892;p40"/>
          <p:cNvSpPr txBox="1">
            <a:spLocks noGrp="1"/>
          </p:cNvSpPr>
          <p:nvPr>
            <p:ph type="subTitle" idx="8"/>
          </p:nvPr>
        </p:nvSpPr>
        <p:spPr>
          <a:xfrm>
            <a:off x="7247334" y="3294776"/>
            <a:ext cx="3955485" cy="60334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marL="0" indent="0"/>
            <a:r>
              <a:rPr lang="ru-RU" dirty="0" smtClean="0"/>
              <a:t>Отсутствие контроля</a:t>
            </a:r>
            <a:endParaRPr dirty="0"/>
          </a:p>
        </p:txBody>
      </p:sp>
      <p:grpSp>
        <p:nvGrpSpPr>
          <p:cNvPr id="893" name="Google Shape;893;p40"/>
          <p:cNvGrpSpPr/>
          <p:nvPr/>
        </p:nvGrpSpPr>
        <p:grpSpPr>
          <a:xfrm>
            <a:off x="6493602" y="3483049"/>
            <a:ext cx="542636" cy="542788"/>
            <a:chOff x="2649929" y="2444168"/>
            <a:chExt cx="411974" cy="411940"/>
          </a:xfrm>
        </p:grpSpPr>
        <p:sp>
          <p:nvSpPr>
            <p:cNvPr id="894" name="Google Shape;894;p40"/>
            <p:cNvSpPr/>
            <p:nvPr/>
          </p:nvSpPr>
          <p:spPr>
            <a:xfrm>
              <a:off x="2671612" y="2774031"/>
              <a:ext cx="172206" cy="82077"/>
            </a:xfrm>
            <a:custGeom>
              <a:avLst/>
              <a:gdLst/>
              <a:ahLst/>
              <a:cxnLst/>
              <a:rect l="l" t="t" r="r" b="b"/>
              <a:pathLst>
                <a:path w="172206" h="82077" extrusionOk="0">
                  <a:moveTo>
                    <a:pt x="0" y="0"/>
                  </a:moveTo>
                  <a:lnTo>
                    <a:pt x="0" y="57944"/>
                  </a:lnTo>
                  <a:lnTo>
                    <a:pt x="21746" y="57944"/>
                  </a:lnTo>
                  <a:lnTo>
                    <a:pt x="21746" y="82077"/>
                  </a:lnTo>
                  <a:lnTo>
                    <a:pt x="45880" y="82077"/>
                  </a:lnTo>
                  <a:lnTo>
                    <a:pt x="45880" y="57944"/>
                  </a:lnTo>
                  <a:lnTo>
                    <a:pt x="172206" y="57944"/>
                  </a:lnTo>
                  <a:lnTo>
                    <a:pt x="172206" y="0"/>
                  </a:lnTo>
                  <a:lnTo>
                    <a:pt x="0" y="0"/>
                  </a:lnTo>
                  <a:close/>
                  <a:moveTo>
                    <a:pt x="91445" y="39907"/>
                  </a:moveTo>
                  <a:cubicBezTo>
                    <a:pt x="84658" y="39907"/>
                    <a:pt x="79692" y="34377"/>
                    <a:pt x="79378" y="27841"/>
                  </a:cubicBezTo>
                  <a:cubicBezTo>
                    <a:pt x="79064" y="21305"/>
                    <a:pt x="85160" y="15774"/>
                    <a:pt x="91445" y="15774"/>
                  </a:cubicBezTo>
                  <a:cubicBezTo>
                    <a:pt x="98233" y="15774"/>
                    <a:pt x="103198" y="21305"/>
                    <a:pt x="103512" y="27841"/>
                  </a:cubicBezTo>
                  <a:cubicBezTo>
                    <a:pt x="103827" y="34377"/>
                    <a:pt x="97793" y="39907"/>
                    <a:pt x="91445" y="399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0"/>
            <p:cNvSpPr/>
            <p:nvPr/>
          </p:nvSpPr>
          <p:spPr>
            <a:xfrm>
              <a:off x="2867952" y="2774031"/>
              <a:ext cx="172206" cy="82077"/>
            </a:xfrm>
            <a:custGeom>
              <a:avLst/>
              <a:gdLst/>
              <a:ahLst/>
              <a:cxnLst/>
              <a:rect l="l" t="t" r="r" b="b"/>
              <a:pathLst>
                <a:path w="172206" h="82077" extrusionOk="0">
                  <a:moveTo>
                    <a:pt x="0" y="57944"/>
                  </a:moveTo>
                  <a:lnTo>
                    <a:pt x="126326" y="57944"/>
                  </a:lnTo>
                  <a:lnTo>
                    <a:pt x="126326" y="82077"/>
                  </a:lnTo>
                  <a:lnTo>
                    <a:pt x="150460" y="82077"/>
                  </a:lnTo>
                  <a:lnTo>
                    <a:pt x="150460" y="57944"/>
                  </a:lnTo>
                  <a:lnTo>
                    <a:pt x="172206" y="57944"/>
                  </a:lnTo>
                  <a:lnTo>
                    <a:pt x="172206" y="0"/>
                  </a:lnTo>
                  <a:lnTo>
                    <a:pt x="0" y="0"/>
                  </a:lnTo>
                  <a:lnTo>
                    <a:pt x="0" y="57944"/>
                  </a:lnTo>
                  <a:close/>
                  <a:moveTo>
                    <a:pt x="88491" y="15774"/>
                  </a:moveTo>
                  <a:cubicBezTo>
                    <a:pt x="95279" y="15774"/>
                    <a:pt x="100244" y="21305"/>
                    <a:pt x="100558" y="27841"/>
                  </a:cubicBezTo>
                  <a:cubicBezTo>
                    <a:pt x="100873" y="34377"/>
                    <a:pt x="94776" y="39907"/>
                    <a:pt x="88491" y="39907"/>
                  </a:cubicBezTo>
                  <a:cubicBezTo>
                    <a:pt x="81704" y="39907"/>
                    <a:pt x="76738" y="34377"/>
                    <a:pt x="76424" y="27841"/>
                  </a:cubicBezTo>
                  <a:cubicBezTo>
                    <a:pt x="76110" y="21368"/>
                    <a:pt x="82206" y="15774"/>
                    <a:pt x="88491" y="15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0"/>
            <p:cNvSpPr/>
            <p:nvPr/>
          </p:nvSpPr>
          <p:spPr>
            <a:xfrm>
              <a:off x="2649929" y="2725765"/>
              <a:ext cx="411974" cy="24132"/>
            </a:xfrm>
            <a:custGeom>
              <a:avLst/>
              <a:gdLst/>
              <a:ahLst/>
              <a:cxnLst/>
              <a:rect l="l" t="t" r="r" b="b"/>
              <a:pathLst>
                <a:path w="411974" h="24132" extrusionOk="0">
                  <a:moveTo>
                    <a:pt x="0" y="0"/>
                  </a:moveTo>
                  <a:lnTo>
                    <a:pt x="411975" y="0"/>
                  </a:lnTo>
                  <a:lnTo>
                    <a:pt x="411975" y="24133"/>
                  </a:lnTo>
                  <a:lnTo>
                    <a:pt x="0" y="24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0"/>
            <p:cNvSpPr/>
            <p:nvPr/>
          </p:nvSpPr>
          <p:spPr>
            <a:xfrm>
              <a:off x="2777198" y="2578956"/>
              <a:ext cx="184901" cy="125772"/>
            </a:xfrm>
            <a:custGeom>
              <a:avLst/>
              <a:gdLst/>
              <a:ahLst/>
              <a:cxnLst/>
              <a:rect l="l" t="t" r="r" b="b"/>
              <a:pathLst>
                <a:path w="184901" h="125772" extrusionOk="0">
                  <a:moveTo>
                    <a:pt x="184902" y="18351"/>
                  </a:moveTo>
                  <a:lnTo>
                    <a:pt x="184902" y="0"/>
                  </a:lnTo>
                  <a:lnTo>
                    <a:pt x="0" y="90813"/>
                  </a:lnTo>
                  <a:cubicBezTo>
                    <a:pt x="19860" y="112746"/>
                    <a:pt x="48708" y="126321"/>
                    <a:pt x="80698" y="125756"/>
                  </a:cubicBezTo>
                  <a:cubicBezTo>
                    <a:pt x="138016" y="124624"/>
                    <a:pt x="184902" y="75730"/>
                    <a:pt x="184902" y="183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0"/>
            <p:cNvSpPr/>
            <p:nvPr/>
          </p:nvSpPr>
          <p:spPr>
            <a:xfrm>
              <a:off x="2749670" y="2444168"/>
              <a:ext cx="200739" cy="156406"/>
            </a:xfrm>
            <a:custGeom>
              <a:avLst/>
              <a:gdLst/>
              <a:ahLst/>
              <a:cxnLst/>
              <a:rect l="l" t="t" r="r" b="b"/>
              <a:pathLst>
                <a:path w="200739" h="156406" extrusionOk="0">
                  <a:moveTo>
                    <a:pt x="186347" y="36622"/>
                  </a:moveTo>
                  <a:lnTo>
                    <a:pt x="74602" y="91864"/>
                  </a:lnTo>
                  <a:lnTo>
                    <a:pt x="63917" y="70182"/>
                  </a:lnTo>
                  <a:lnTo>
                    <a:pt x="167052" y="19214"/>
                  </a:lnTo>
                  <a:cubicBezTo>
                    <a:pt x="149015" y="6581"/>
                    <a:pt x="126892" y="-646"/>
                    <a:pt x="103135" y="45"/>
                  </a:cubicBezTo>
                  <a:cubicBezTo>
                    <a:pt x="45503" y="1680"/>
                    <a:pt x="0" y="49631"/>
                    <a:pt x="0" y="107261"/>
                  </a:cubicBezTo>
                  <a:lnTo>
                    <a:pt x="0" y="154270"/>
                  </a:lnTo>
                  <a:cubicBezTo>
                    <a:pt x="0" y="154962"/>
                    <a:pt x="0" y="155716"/>
                    <a:pt x="0" y="156407"/>
                  </a:cubicBezTo>
                  <a:lnTo>
                    <a:pt x="200739" y="57864"/>
                  </a:lnTo>
                  <a:cubicBezTo>
                    <a:pt x="196843" y="50197"/>
                    <a:pt x="192004" y="43032"/>
                    <a:pt x="186347" y="366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0"/>
            <p:cNvSpPr/>
            <p:nvPr/>
          </p:nvSpPr>
          <p:spPr>
            <a:xfrm>
              <a:off x="2753253" y="2524720"/>
              <a:ext cx="208847" cy="125126"/>
            </a:xfrm>
            <a:custGeom>
              <a:avLst/>
              <a:gdLst/>
              <a:ahLst/>
              <a:cxnLst/>
              <a:rect l="l" t="t" r="r" b="b"/>
              <a:pathLst>
                <a:path w="208847" h="125126" extrusionOk="0">
                  <a:moveTo>
                    <a:pt x="9742" y="125127"/>
                  </a:moveTo>
                  <a:lnTo>
                    <a:pt x="208847" y="27338"/>
                  </a:lnTo>
                  <a:lnTo>
                    <a:pt x="208847" y="25641"/>
                  </a:lnTo>
                  <a:cubicBezTo>
                    <a:pt x="208847" y="16780"/>
                    <a:pt x="207778" y="8233"/>
                    <a:pt x="205705" y="0"/>
                  </a:cubicBezTo>
                  <a:lnTo>
                    <a:pt x="0" y="101057"/>
                  </a:lnTo>
                  <a:cubicBezTo>
                    <a:pt x="2262" y="109541"/>
                    <a:pt x="5531" y="117585"/>
                    <a:pt x="9742" y="1251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0"/>
            <p:cNvSpPr/>
            <p:nvPr/>
          </p:nvSpPr>
          <p:spPr>
            <a:xfrm>
              <a:off x="3014390" y="2665433"/>
              <a:ext cx="24133" cy="22498"/>
            </a:xfrm>
            <a:custGeom>
              <a:avLst/>
              <a:gdLst/>
              <a:ahLst/>
              <a:cxnLst/>
              <a:rect l="l" t="t" r="r" b="b"/>
              <a:pathLst>
                <a:path w="24133" h="22498" extrusionOk="0">
                  <a:moveTo>
                    <a:pt x="0" y="0"/>
                  </a:moveTo>
                  <a:lnTo>
                    <a:pt x="24134" y="0"/>
                  </a:lnTo>
                  <a:lnTo>
                    <a:pt x="24134" y="22499"/>
                  </a:lnTo>
                  <a:lnTo>
                    <a:pt x="0" y="22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0"/>
            <p:cNvSpPr/>
            <p:nvPr/>
          </p:nvSpPr>
          <p:spPr>
            <a:xfrm>
              <a:off x="3014390" y="2618738"/>
              <a:ext cx="24133" cy="22499"/>
            </a:xfrm>
            <a:custGeom>
              <a:avLst/>
              <a:gdLst/>
              <a:ahLst/>
              <a:cxnLst/>
              <a:rect l="l" t="t" r="r" b="b"/>
              <a:pathLst>
                <a:path w="24133" h="22499" extrusionOk="0">
                  <a:moveTo>
                    <a:pt x="0" y="0"/>
                  </a:moveTo>
                  <a:lnTo>
                    <a:pt x="24134" y="0"/>
                  </a:lnTo>
                  <a:lnTo>
                    <a:pt x="24134" y="22499"/>
                  </a:lnTo>
                  <a:lnTo>
                    <a:pt x="0" y="22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0"/>
            <p:cNvSpPr/>
            <p:nvPr/>
          </p:nvSpPr>
          <p:spPr>
            <a:xfrm>
              <a:off x="2991890" y="2641300"/>
              <a:ext cx="22499" cy="24132"/>
            </a:xfrm>
            <a:custGeom>
              <a:avLst/>
              <a:gdLst/>
              <a:ahLst/>
              <a:cxnLst/>
              <a:rect l="l" t="t" r="r" b="b"/>
              <a:pathLst>
                <a:path w="22499" h="24132" extrusionOk="0">
                  <a:moveTo>
                    <a:pt x="0" y="0"/>
                  </a:moveTo>
                  <a:lnTo>
                    <a:pt x="22500" y="0"/>
                  </a:lnTo>
                  <a:lnTo>
                    <a:pt x="22500" y="24133"/>
                  </a:lnTo>
                  <a:lnTo>
                    <a:pt x="0" y="24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0"/>
            <p:cNvSpPr/>
            <p:nvPr/>
          </p:nvSpPr>
          <p:spPr>
            <a:xfrm>
              <a:off x="3039341" y="2641300"/>
              <a:ext cx="22499" cy="24132"/>
            </a:xfrm>
            <a:custGeom>
              <a:avLst/>
              <a:gdLst/>
              <a:ahLst/>
              <a:cxnLst/>
              <a:rect l="l" t="t" r="r" b="b"/>
              <a:pathLst>
                <a:path w="22499" h="24132" extrusionOk="0">
                  <a:moveTo>
                    <a:pt x="0" y="0"/>
                  </a:moveTo>
                  <a:lnTo>
                    <a:pt x="22500" y="0"/>
                  </a:lnTo>
                  <a:lnTo>
                    <a:pt x="22500" y="24133"/>
                  </a:lnTo>
                  <a:lnTo>
                    <a:pt x="0" y="24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0"/>
            <p:cNvSpPr/>
            <p:nvPr/>
          </p:nvSpPr>
          <p:spPr>
            <a:xfrm>
              <a:off x="2971778" y="2683910"/>
              <a:ext cx="22499" cy="24132"/>
            </a:xfrm>
            <a:custGeom>
              <a:avLst/>
              <a:gdLst/>
              <a:ahLst/>
              <a:cxnLst/>
              <a:rect l="l" t="t" r="r" b="b"/>
              <a:pathLst>
                <a:path w="22499" h="24132" extrusionOk="0">
                  <a:moveTo>
                    <a:pt x="0" y="0"/>
                  </a:moveTo>
                  <a:lnTo>
                    <a:pt x="22500" y="0"/>
                  </a:lnTo>
                  <a:lnTo>
                    <a:pt x="22500" y="24133"/>
                  </a:lnTo>
                  <a:lnTo>
                    <a:pt x="0" y="24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40"/>
          <p:cNvGrpSpPr/>
          <p:nvPr/>
        </p:nvGrpSpPr>
        <p:grpSpPr>
          <a:xfrm>
            <a:off x="6512964" y="1897554"/>
            <a:ext cx="463084" cy="542894"/>
            <a:chOff x="2680097" y="1784076"/>
            <a:chExt cx="351577" cy="412020"/>
          </a:xfrm>
        </p:grpSpPr>
        <p:sp>
          <p:nvSpPr>
            <p:cNvPr id="906" name="Google Shape;906;p40"/>
            <p:cNvSpPr/>
            <p:nvPr/>
          </p:nvSpPr>
          <p:spPr>
            <a:xfrm>
              <a:off x="3008357" y="2126086"/>
              <a:ext cx="23317" cy="70010"/>
            </a:xfrm>
            <a:custGeom>
              <a:avLst/>
              <a:gdLst/>
              <a:ahLst/>
              <a:cxnLst/>
              <a:rect l="l" t="t" r="r" b="b"/>
              <a:pathLst>
                <a:path w="23317" h="70010" extrusionOk="0">
                  <a:moveTo>
                    <a:pt x="0" y="0"/>
                  </a:moveTo>
                  <a:lnTo>
                    <a:pt x="23317" y="0"/>
                  </a:lnTo>
                  <a:lnTo>
                    <a:pt x="23317" y="70011"/>
                  </a:lnTo>
                  <a:lnTo>
                    <a:pt x="0" y="70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0"/>
            <p:cNvSpPr/>
            <p:nvPr/>
          </p:nvSpPr>
          <p:spPr>
            <a:xfrm>
              <a:off x="2961660" y="2126086"/>
              <a:ext cx="22499" cy="70010"/>
            </a:xfrm>
            <a:custGeom>
              <a:avLst/>
              <a:gdLst/>
              <a:ahLst/>
              <a:cxnLst/>
              <a:rect l="l" t="t" r="r" b="b"/>
              <a:pathLst>
                <a:path w="22499" h="70010" extrusionOk="0">
                  <a:moveTo>
                    <a:pt x="0" y="0"/>
                  </a:moveTo>
                  <a:lnTo>
                    <a:pt x="22500" y="0"/>
                  </a:lnTo>
                  <a:lnTo>
                    <a:pt x="22500" y="70011"/>
                  </a:lnTo>
                  <a:lnTo>
                    <a:pt x="0" y="70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2820061" y="2126086"/>
              <a:ext cx="22499" cy="70010"/>
            </a:xfrm>
            <a:custGeom>
              <a:avLst/>
              <a:gdLst/>
              <a:ahLst/>
              <a:cxnLst/>
              <a:rect l="l" t="t" r="r" b="b"/>
              <a:pathLst>
                <a:path w="22499" h="70010" extrusionOk="0">
                  <a:moveTo>
                    <a:pt x="0" y="0"/>
                  </a:moveTo>
                  <a:lnTo>
                    <a:pt x="22500" y="0"/>
                  </a:lnTo>
                  <a:lnTo>
                    <a:pt x="22500" y="70011"/>
                  </a:lnTo>
                  <a:lnTo>
                    <a:pt x="0" y="70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2867575" y="2126086"/>
              <a:ext cx="22499" cy="70010"/>
            </a:xfrm>
            <a:custGeom>
              <a:avLst/>
              <a:gdLst/>
              <a:ahLst/>
              <a:cxnLst/>
              <a:rect l="l" t="t" r="r" b="b"/>
              <a:pathLst>
                <a:path w="22499" h="70010" extrusionOk="0">
                  <a:moveTo>
                    <a:pt x="0" y="0"/>
                  </a:moveTo>
                  <a:lnTo>
                    <a:pt x="22500" y="0"/>
                  </a:lnTo>
                  <a:lnTo>
                    <a:pt x="22500" y="70011"/>
                  </a:lnTo>
                  <a:lnTo>
                    <a:pt x="0" y="70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2914209" y="2126086"/>
              <a:ext cx="22499" cy="70010"/>
            </a:xfrm>
            <a:custGeom>
              <a:avLst/>
              <a:gdLst/>
              <a:ahLst/>
              <a:cxnLst/>
              <a:rect l="l" t="t" r="r" b="b"/>
              <a:pathLst>
                <a:path w="22499" h="70010" extrusionOk="0">
                  <a:moveTo>
                    <a:pt x="0" y="0"/>
                  </a:moveTo>
                  <a:lnTo>
                    <a:pt x="22500" y="0"/>
                  </a:lnTo>
                  <a:lnTo>
                    <a:pt x="22500" y="70011"/>
                  </a:lnTo>
                  <a:lnTo>
                    <a:pt x="0" y="70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2680097" y="2126086"/>
              <a:ext cx="21745" cy="70010"/>
            </a:xfrm>
            <a:custGeom>
              <a:avLst/>
              <a:gdLst/>
              <a:ahLst/>
              <a:cxnLst/>
              <a:rect l="l" t="t" r="r" b="b"/>
              <a:pathLst>
                <a:path w="21745" h="70010" extrusionOk="0">
                  <a:moveTo>
                    <a:pt x="0" y="0"/>
                  </a:moveTo>
                  <a:lnTo>
                    <a:pt x="21746" y="0"/>
                  </a:lnTo>
                  <a:lnTo>
                    <a:pt x="21746" y="70011"/>
                  </a:lnTo>
                  <a:lnTo>
                    <a:pt x="0" y="70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0"/>
            <p:cNvSpPr/>
            <p:nvPr/>
          </p:nvSpPr>
          <p:spPr>
            <a:xfrm>
              <a:off x="2681039" y="1784076"/>
              <a:ext cx="350257" cy="317876"/>
            </a:xfrm>
            <a:custGeom>
              <a:avLst/>
              <a:gdLst/>
              <a:ahLst/>
              <a:cxnLst/>
              <a:rect l="l" t="t" r="r" b="b"/>
              <a:pathLst>
                <a:path w="350257" h="317876" extrusionOk="0">
                  <a:moveTo>
                    <a:pt x="302995" y="271182"/>
                  </a:moveTo>
                  <a:lnTo>
                    <a:pt x="210607" y="271182"/>
                  </a:lnTo>
                  <a:lnTo>
                    <a:pt x="210607" y="237370"/>
                  </a:lnTo>
                  <a:lnTo>
                    <a:pt x="184085" y="237370"/>
                  </a:lnTo>
                  <a:lnTo>
                    <a:pt x="184085" y="0"/>
                  </a:lnTo>
                  <a:lnTo>
                    <a:pt x="159951" y="0"/>
                  </a:lnTo>
                  <a:lnTo>
                    <a:pt x="159951" y="237370"/>
                  </a:lnTo>
                  <a:lnTo>
                    <a:pt x="133428" y="237370"/>
                  </a:lnTo>
                  <a:lnTo>
                    <a:pt x="133428" y="271182"/>
                  </a:lnTo>
                  <a:lnTo>
                    <a:pt x="47200" y="271182"/>
                  </a:lnTo>
                  <a:cubicBezTo>
                    <a:pt x="21306" y="271182"/>
                    <a:pt x="251" y="292047"/>
                    <a:pt x="0" y="317876"/>
                  </a:cubicBezTo>
                  <a:lnTo>
                    <a:pt x="350257" y="317876"/>
                  </a:lnTo>
                  <a:cubicBezTo>
                    <a:pt x="350006" y="292109"/>
                    <a:pt x="328889" y="271182"/>
                    <a:pt x="302995" y="271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0"/>
            <p:cNvSpPr/>
            <p:nvPr/>
          </p:nvSpPr>
          <p:spPr>
            <a:xfrm>
              <a:off x="2725913" y="2126086"/>
              <a:ext cx="22499" cy="70010"/>
            </a:xfrm>
            <a:custGeom>
              <a:avLst/>
              <a:gdLst/>
              <a:ahLst/>
              <a:cxnLst/>
              <a:rect l="l" t="t" r="r" b="b"/>
              <a:pathLst>
                <a:path w="22499" h="70010" extrusionOk="0">
                  <a:moveTo>
                    <a:pt x="0" y="0"/>
                  </a:moveTo>
                  <a:lnTo>
                    <a:pt x="22500" y="0"/>
                  </a:lnTo>
                  <a:lnTo>
                    <a:pt x="22500" y="70011"/>
                  </a:lnTo>
                  <a:lnTo>
                    <a:pt x="0" y="70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0"/>
            <p:cNvSpPr/>
            <p:nvPr/>
          </p:nvSpPr>
          <p:spPr>
            <a:xfrm>
              <a:off x="2773427" y="2126086"/>
              <a:ext cx="22499" cy="70010"/>
            </a:xfrm>
            <a:custGeom>
              <a:avLst/>
              <a:gdLst/>
              <a:ahLst/>
              <a:cxnLst/>
              <a:rect l="l" t="t" r="r" b="b"/>
              <a:pathLst>
                <a:path w="22499" h="70010" extrusionOk="0">
                  <a:moveTo>
                    <a:pt x="0" y="0"/>
                  </a:moveTo>
                  <a:lnTo>
                    <a:pt x="22500" y="0"/>
                  </a:lnTo>
                  <a:lnTo>
                    <a:pt x="22500" y="70011"/>
                  </a:lnTo>
                  <a:lnTo>
                    <a:pt x="0" y="70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5" name="Google Shape;915;p40"/>
          <p:cNvSpPr/>
          <p:nvPr/>
        </p:nvSpPr>
        <p:spPr>
          <a:xfrm>
            <a:off x="1241085" y="2047019"/>
            <a:ext cx="145044" cy="542536"/>
          </a:xfrm>
          <a:custGeom>
            <a:avLst/>
            <a:gdLst/>
            <a:ahLst/>
            <a:cxnLst/>
            <a:rect l="l" t="t" r="r" b="b"/>
            <a:pathLst>
              <a:path w="110174" h="411957" extrusionOk="0">
                <a:moveTo>
                  <a:pt x="110174" y="376826"/>
                </a:moveTo>
                <a:lnTo>
                  <a:pt x="66746" y="365012"/>
                </a:lnTo>
                <a:lnTo>
                  <a:pt x="66746" y="353196"/>
                </a:lnTo>
                <a:lnTo>
                  <a:pt x="106969" y="353196"/>
                </a:lnTo>
                <a:lnTo>
                  <a:pt x="106969" y="329063"/>
                </a:lnTo>
                <a:lnTo>
                  <a:pt x="66746" y="329063"/>
                </a:lnTo>
                <a:lnTo>
                  <a:pt x="66746" y="310587"/>
                </a:lnTo>
                <a:lnTo>
                  <a:pt x="106969" y="310587"/>
                </a:lnTo>
                <a:lnTo>
                  <a:pt x="106969" y="286454"/>
                </a:lnTo>
                <a:lnTo>
                  <a:pt x="66746" y="286454"/>
                </a:lnTo>
                <a:lnTo>
                  <a:pt x="66746" y="270365"/>
                </a:lnTo>
                <a:lnTo>
                  <a:pt x="106969" y="270365"/>
                </a:lnTo>
                <a:lnTo>
                  <a:pt x="106969" y="246232"/>
                </a:lnTo>
                <a:lnTo>
                  <a:pt x="67563" y="246232"/>
                </a:lnTo>
                <a:lnTo>
                  <a:pt x="67563" y="0"/>
                </a:lnTo>
                <a:lnTo>
                  <a:pt x="43429" y="0"/>
                </a:lnTo>
                <a:lnTo>
                  <a:pt x="43429" y="246232"/>
                </a:lnTo>
                <a:lnTo>
                  <a:pt x="3205" y="246232"/>
                </a:lnTo>
                <a:lnTo>
                  <a:pt x="3205" y="270365"/>
                </a:lnTo>
                <a:lnTo>
                  <a:pt x="43429" y="270365"/>
                </a:lnTo>
                <a:lnTo>
                  <a:pt x="43429" y="286454"/>
                </a:lnTo>
                <a:lnTo>
                  <a:pt x="3205" y="286454"/>
                </a:lnTo>
                <a:lnTo>
                  <a:pt x="3205" y="310587"/>
                </a:lnTo>
                <a:lnTo>
                  <a:pt x="43429" y="310587"/>
                </a:lnTo>
                <a:lnTo>
                  <a:pt x="43429" y="329063"/>
                </a:lnTo>
                <a:lnTo>
                  <a:pt x="3205" y="329063"/>
                </a:lnTo>
                <a:lnTo>
                  <a:pt x="3205" y="353196"/>
                </a:lnTo>
                <a:lnTo>
                  <a:pt x="43429" y="353196"/>
                </a:lnTo>
                <a:lnTo>
                  <a:pt x="43429" y="365012"/>
                </a:lnTo>
                <a:lnTo>
                  <a:pt x="0" y="376826"/>
                </a:lnTo>
                <a:lnTo>
                  <a:pt x="6411" y="400080"/>
                </a:lnTo>
                <a:lnTo>
                  <a:pt x="43491" y="390024"/>
                </a:lnTo>
                <a:lnTo>
                  <a:pt x="43491" y="411958"/>
                </a:lnTo>
                <a:lnTo>
                  <a:pt x="66808" y="411958"/>
                </a:lnTo>
                <a:lnTo>
                  <a:pt x="66808" y="390024"/>
                </a:lnTo>
                <a:lnTo>
                  <a:pt x="103889" y="400080"/>
                </a:lnTo>
                <a:lnTo>
                  <a:pt x="110174" y="37682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6" name="Google Shape;916;p40"/>
          <p:cNvGrpSpPr/>
          <p:nvPr/>
        </p:nvGrpSpPr>
        <p:grpSpPr>
          <a:xfrm>
            <a:off x="1029594" y="3487870"/>
            <a:ext cx="542720" cy="541651"/>
            <a:chOff x="1746664" y="2445220"/>
            <a:chExt cx="412037" cy="411077"/>
          </a:xfrm>
        </p:grpSpPr>
        <p:sp>
          <p:nvSpPr>
            <p:cNvPr id="917" name="Google Shape;917;p40"/>
            <p:cNvSpPr/>
            <p:nvPr/>
          </p:nvSpPr>
          <p:spPr>
            <a:xfrm>
              <a:off x="1746664" y="2705906"/>
              <a:ext cx="412037" cy="150391"/>
            </a:xfrm>
            <a:custGeom>
              <a:avLst/>
              <a:gdLst/>
              <a:ahLst/>
              <a:cxnLst/>
              <a:rect l="l" t="t" r="r" b="b"/>
              <a:pathLst>
                <a:path w="412037" h="150391" extrusionOk="0">
                  <a:moveTo>
                    <a:pt x="27339" y="30543"/>
                  </a:moveTo>
                  <a:lnTo>
                    <a:pt x="0" y="30543"/>
                  </a:lnTo>
                  <a:lnTo>
                    <a:pt x="0" y="54676"/>
                  </a:lnTo>
                  <a:lnTo>
                    <a:pt x="28031" y="54676"/>
                  </a:lnTo>
                  <a:cubicBezTo>
                    <a:pt x="33876" y="108473"/>
                    <a:pt x="79630" y="150391"/>
                    <a:pt x="135062" y="150391"/>
                  </a:cubicBezTo>
                  <a:lnTo>
                    <a:pt x="276975" y="150391"/>
                  </a:lnTo>
                  <a:cubicBezTo>
                    <a:pt x="332345" y="150391"/>
                    <a:pt x="378099" y="108410"/>
                    <a:pt x="384007" y="54676"/>
                  </a:cubicBezTo>
                  <a:lnTo>
                    <a:pt x="412038" y="54676"/>
                  </a:lnTo>
                  <a:lnTo>
                    <a:pt x="412038" y="30543"/>
                  </a:lnTo>
                  <a:lnTo>
                    <a:pt x="384698" y="30543"/>
                  </a:lnTo>
                  <a:lnTo>
                    <a:pt x="384698" y="0"/>
                  </a:lnTo>
                  <a:lnTo>
                    <a:pt x="27465" y="0"/>
                  </a:lnTo>
                  <a:lnTo>
                    <a:pt x="27465" y="3054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1746664" y="2624583"/>
              <a:ext cx="411974" cy="57127"/>
            </a:xfrm>
            <a:custGeom>
              <a:avLst/>
              <a:gdLst/>
              <a:ahLst/>
              <a:cxnLst/>
              <a:rect l="l" t="t" r="r" b="b"/>
              <a:pathLst>
                <a:path w="411974" h="57127" extrusionOk="0">
                  <a:moveTo>
                    <a:pt x="50342" y="817"/>
                  </a:moveTo>
                  <a:cubicBezTo>
                    <a:pt x="50342" y="63"/>
                    <a:pt x="50342" y="0"/>
                    <a:pt x="50342" y="0"/>
                  </a:cubicBezTo>
                  <a:lnTo>
                    <a:pt x="46194" y="0"/>
                  </a:lnTo>
                  <a:cubicBezTo>
                    <a:pt x="20677" y="0"/>
                    <a:pt x="0" y="20676"/>
                    <a:pt x="0" y="46192"/>
                  </a:cubicBezTo>
                  <a:lnTo>
                    <a:pt x="0" y="57127"/>
                  </a:lnTo>
                  <a:lnTo>
                    <a:pt x="411975" y="57127"/>
                  </a:lnTo>
                  <a:lnTo>
                    <a:pt x="411975" y="46318"/>
                  </a:lnTo>
                  <a:cubicBezTo>
                    <a:pt x="411975" y="20865"/>
                    <a:pt x="391235" y="126"/>
                    <a:pt x="365781" y="0"/>
                  </a:cubicBezTo>
                  <a:lnTo>
                    <a:pt x="361633" y="0"/>
                  </a:lnTo>
                  <a:cubicBezTo>
                    <a:pt x="361633" y="63"/>
                    <a:pt x="361633" y="63"/>
                    <a:pt x="361633" y="817"/>
                  </a:cubicBezTo>
                  <a:lnTo>
                    <a:pt x="50342" y="8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1802160" y="2505175"/>
              <a:ext cx="300920" cy="95400"/>
            </a:xfrm>
            <a:custGeom>
              <a:avLst/>
              <a:gdLst/>
              <a:ahLst/>
              <a:cxnLst/>
              <a:rect l="l" t="t" r="r" b="b"/>
              <a:pathLst>
                <a:path w="300920" h="95400" extrusionOk="0">
                  <a:moveTo>
                    <a:pt x="255481" y="66994"/>
                  </a:moveTo>
                  <a:cubicBezTo>
                    <a:pt x="254852" y="66994"/>
                    <a:pt x="254161" y="66994"/>
                    <a:pt x="253533" y="67057"/>
                  </a:cubicBezTo>
                  <a:cubicBezTo>
                    <a:pt x="249007" y="44558"/>
                    <a:pt x="229084" y="27589"/>
                    <a:pt x="205265" y="27589"/>
                  </a:cubicBezTo>
                  <a:cubicBezTo>
                    <a:pt x="201745" y="27589"/>
                    <a:pt x="198288" y="27967"/>
                    <a:pt x="194895" y="28721"/>
                  </a:cubicBezTo>
                  <a:cubicBezTo>
                    <a:pt x="187038" y="11627"/>
                    <a:pt x="169818" y="0"/>
                    <a:pt x="150146" y="0"/>
                  </a:cubicBezTo>
                  <a:cubicBezTo>
                    <a:pt x="130537" y="0"/>
                    <a:pt x="113254" y="11627"/>
                    <a:pt x="105398" y="28721"/>
                  </a:cubicBezTo>
                  <a:cubicBezTo>
                    <a:pt x="102004" y="27967"/>
                    <a:pt x="98484" y="27589"/>
                    <a:pt x="95028" y="27589"/>
                  </a:cubicBezTo>
                  <a:cubicBezTo>
                    <a:pt x="71208" y="27589"/>
                    <a:pt x="51348" y="44558"/>
                    <a:pt x="46822" y="67057"/>
                  </a:cubicBezTo>
                  <a:cubicBezTo>
                    <a:pt x="46383" y="67057"/>
                    <a:pt x="45943" y="67057"/>
                    <a:pt x="45503" y="67057"/>
                  </a:cubicBezTo>
                  <a:cubicBezTo>
                    <a:pt x="25579" y="67057"/>
                    <a:pt x="8296" y="78621"/>
                    <a:pt x="0" y="95401"/>
                  </a:cubicBezTo>
                  <a:lnTo>
                    <a:pt x="300921" y="95401"/>
                  </a:lnTo>
                  <a:cubicBezTo>
                    <a:pt x="292687" y="78558"/>
                    <a:pt x="275404" y="66994"/>
                    <a:pt x="255481" y="669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2006030" y="2445220"/>
              <a:ext cx="24157" cy="24132"/>
            </a:xfrm>
            <a:custGeom>
              <a:avLst/>
              <a:gdLst/>
              <a:ahLst/>
              <a:cxnLst/>
              <a:rect l="l" t="t" r="r" b="b"/>
              <a:pathLst>
                <a:path w="24157" h="24132" extrusionOk="0">
                  <a:moveTo>
                    <a:pt x="12079" y="24133"/>
                  </a:moveTo>
                  <a:cubicBezTo>
                    <a:pt x="18364" y="24133"/>
                    <a:pt x="24460" y="18602"/>
                    <a:pt x="24146" y="12066"/>
                  </a:cubicBezTo>
                  <a:cubicBezTo>
                    <a:pt x="23831" y="5530"/>
                    <a:pt x="18866" y="0"/>
                    <a:pt x="12079" y="0"/>
                  </a:cubicBezTo>
                  <a:cubicBezTo>
                    <a:pt x="5794" y="0"/>
                    <a:pt x="-303" y="5530"/>
                    <a:pt x="12" y="12066"/>
                  </a:cubicBezTo>
                  <a:cubicBezTo>
                    <a:pt x="326" y="18602"/>
                    <a:pt x="5291" y="24133"/>
                    <a:pt x="12079" y="241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2036979" y="2472782"/>
              <a:ext cx="63363" cy="63376"/>
            </a:xfrm>
            <a:custGeom>
              <a:avLst/>
              <a:gdLst/>
              <a:ahLst/>
              <a:cxnLst/>
              <a:rect l="l" t="t" r="r" b="b"/>
              <a:pathLst>
                <a:path w="63363" h="63376" extrusionOk="0">
                  <a:moveTo>
                    <a:pt x="11234" y="55898"/>
                  </a:moveTo>
                  <a:cubicBezTo>
                    <a:pt x="17142" y="60925"/>
                    <a:pt x="24433" y="63376"/>
                    <a:pt x="31660" y="63376"/>
                  </a:cubicBezTo>
                  <a:cubicBezTo>
                    <a:pt x="40648" y="63376"/>
                    <a:pt x="49635" y="59543"/>
                    <a:pt x="55920" y="52127"/>
                  </a:cubicBezTo>
                  <a:cubicBezTo>
                    <a:pt x="67170" y="38803"/>
                    <a:pt x="65473" y="18756"/>
                    <a:pt x="52149" y="7443"/>
                  </a:cubicBezTo>
                  <a:cubicBezTo>
                    <a:pt x="38825" y="-3806"/>
                    <a:pt x="18776" y="-2109"/>
                    <a:pt x="7463" y="11214"/>
                  </a:cubicBezTo>
                  <a:cubicBezTo>
                    <a:pt x="1996" y="17687"/>
                    <a:pt x="-581" y="25920"/>
                    <a:pt x="110" y="34342"/>
                  </a:cubicBezTo>
                  <a:cubicBezTo>
                    <a:pt x="801" y="42826"/>
                    <a:pt x="4761" y="50493"/>
                    <a:pt x="11234" y="558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890;p40"/>
          <p:cNvSpPr txBox="1">
            <a:spLocks/>
          </p:cNvSpPr>
          <p:nvPr/>
        </p:nvSpPr>
        <p:spPr>
          <a:xfrm>
            <a:off x="1701042" y="4961649"/>
            <a:ext cx="3949886" cy="60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3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ru-RU" dirty="0" smtClean="0"/>
              <a:t>Подбор химии</a:t>
            </a:r>
            <a:endParaRPr lang="en-US" dirty="0"/>
          </a:p>
        </p:txBody>
      </p:sp>
      <p:sp>
        <p:nvSpPr>
          <p:cNvPr id="42" name="Google Shape;890;p40"/>
          <p:cNvSpPr txBox="1">
            <a:spLocks/>
          </p:cNvSpPr>
          <p:nvPr/>
        </p:nvSpPr>
        <p:spPr>
          <a:xfrm>
            <a:off x="7301087" y="5010363"/>
            <a:ext cx="3949886" cy="60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3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ru-RU" dirty="0" smtClean="0"/>
              <a:t>Непроверенный персонал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37" y="5005341"/>
            <a:ext cx="447164" cy="51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311" y="4941962"/>
            <a:ext cx="4810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Google Shape;886;p40"/>
          <p:cNvSpPr txBox="1">
            <a:spLocks/>
          </p:cNvSpPr>
          <p:nvPr/>
        </p:nvSpPr>
        <p:spPr>
          <a:xfrm>
            <a:off x="1701042" y="5488871"/>
            <a:ext cx="3949886" cy="137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ru-RU" dirty="0"/>
              <a:t>Нужно обучать </a:t>
            </a:r>
            <a:r>
              <a:rPr lang="ru-RU" dirty="0" err="1"/>
              <a:t>клинеров</a:t>
            </a:r>
            <a:r>
              <a:rPr lang="ru-RU" dirty="0"/>
              <a:t> обязательно читать инструкцию к </a:t>
            </a:r>
            <a:r>
              <a:rPr lang="ru-RU" dirty="0" err="1"/>
              <a:t>средствамчтобы</a:t>
            </a:r>
            <a:r>
              <a:rPr lang="ru-RU" dirty="0"/>
              <a:t> не испортить поверхность и здоровье</a:t>
            </a:r>
            <a:endParaRPr lang="en-US" dirty="0"/>
          </a:p>
        </p:txBody>
      </p:sp>
      <p:sp>
        <p:nvSpPr>
          <p:cNvPr id="70" name="Google Shape;886;p40"/>
          <p:cNvSpPr txBox="1">
            <a:spLocks/>
          </p:cNvSpPr>
          <p:nvPr/>
        </p:nvSpPr>
        <p:spPr>
          <a:xfrm>
            <a:off x="6821328" y="5472011"/>
            <a:ext cx="3949886" cy="137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/>
            <a:r>
              <a:rPr lang="ru-RU" dirty="0"/>
              <a:t>Важно проверять будущего сотрудника по базе ФССП. Помимо прочего, можно связаться с предыдущим работодателем, попросить краткую характеристику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09299" y="6201223"/>
            <a:ext cx="648072" cy="46862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06BD77-8523-4098-B12D-569937DB1601}" type="slidenum">
              <a:rPr lang="ru-RU" b="1" smtClean="0">
                <a:solidFill>
                  <a:schemeClr val="tx1">
                    <a:lumMod val="75000"/>
                  </a:schemeClr>
                </a:solidFill>
              </a:rPr>
              <a:t>26</a:t>
            </a:fld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Google Shape;824;p3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093"/>
          <a:stretch/>
        </p:blipFill>
        <p:spPr>
          <a:xfrm>
            <a:off x="1" y="2"/>
            <a:ext cx="5588074" cy="6859589"/>
          </a:xfrm>
          <a:prstGeom prst="rect">
            <a:avLst/>
          </a:prstGeom>
        </p:spPr>
      </p:pic>
      <p:cxnSp>
        <p:nvCxnSpPr>
          <p:cNvPr id="825" name="Google Shape;825;p37"/>
          <p:cNvCxnSpPr/>
          <p:nvPr/>
        </p:nvCxnSpPr>
        <p:spPr>
          <a:xfrm>
            <a:off x="5579707" y="1"/>
            <a:ext cx="0" cy="687239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6" name="Google Shape;826;p37"/>
          <p:cNvSpPr txBox="1">
            <a:spLocks noGrp="1"/>
          </p:cNvSpPr>
          <p:nvPr>
            <p:ph type="title"/>
          </p:nvPr>
        </p:nvSpPr>
        <p:spPr>
          <a:xfrm>
            <a:off x="5821428" y="2421683"/>
            <a:ext cx="5662450" cy="2483655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just"/>
            <a:r>
              <a:rPr lang="ru-RU" sz="4000" dirty="0" smtClean="0"/>
              <a:t>Эффективность</a:t>
            </a:r>
            <a:endParaRPr sz="4000" dirty="0"/>
          </a:p>
        </p:txBody>
      </p:sp>
      <p:sp>
        <p:nvSpPr>
          <p:cNvPr id="827" name="Google Shape;827;p37"/>
          <p:cNvSpPr/>
          <p:nvPr/>
        </p:nvSpPr>
        <p:spPr>
          <a:xfrm>
            <a:off x="4708020" y="522954"/>
            <a:ext cx="1743373" cy="174400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8" name="Google Shape;828;p37"/>
          <p:cNvSpPr txBox="1">
            <a:spLocks noGrp="1"/>
          </p:cNvSpPr>
          <p:nvPr>
            <p:ph type="title" idx="3"/>
          </p:nvPr>
        </p:nvSpPr>
        <p:spPr>
          <a:xfrm>
            <a:off x="5041576" y="887239"/>
            <a:ext cx="1197645" cy="1102395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 dirty="0" smtClean="0"/>
              <a:t>0</a:t>
            </a:r>
            <a:r>
              <a:rPr lang="ru-RU" dirty="0" smtClean="0"/>
              <a:t>6</a:t>
            </a:r>
            <a:endParaRPr dirty="0"/>
          </a:p>
        </p:txBody>
      </p:sp>
      <p:sp>
        <p:nvSpPr>
          <p:cNvPr id="829" name="Google Shape;829;p37"/>
          <p:cNvSpPr/>
          <p:nvPr/>
        </p:nvSpPr>
        <p:spPr>
          <a:xfrm>
            <a:off x="8337406" y="5754848"/>
            <a:ext cx="315247" cy="287269"/>
          </a:xfrm>
          <a:custGeom>
            <a:avLst/>
            <a:gdLst/>
            <a:ahLst/>
            <a:cxnLst/>
            <a:rect l="l" t="t" r="r" b="b"/>
            <a:pathLst>
              <a:path w="5032" h="4584" extrusionOk="0">
                <a:moveTo>
                  <a:pt x="2516" y="1"/>
                </a:moveTo>
                <a:cubicBezTo>
                  <a:pt x="1930" y="1"/>
                  <a:pt x="1343" y="225"/>
                  <a:pt x="896" y="672"/>
                </a:cubicBezTo>
                <a:cubicBezTo>
                  <a:pt x="1" y="1567"/>
                  <a:pt x="1" y="3018"/>
                  <a:pt x="896" y="3913"/>
                </a:cubicBezTo>
                <a:cubicBezTo>
                  <a:pt x="1343" y="4360"/>
                  <a:pt x="1930" y="4584"/>
                  <a:pt x="2516" y="4584"/>
                </a:cubicBezTo>
                <a:cubicBezTo>
                  <a:pt x="3102" y="4584"/>
                  <a:pt x="3689" y="4360"/>
                  <a:pt x="4136" y="3913"/>
                </a:cubicBezTo>
                <a:cubicBezTo>
                  <a:pt x="5031" y="3018"/>
                  <a:pt x="5031" y="1567"/>
                  <a:pt x="4136" y="672"/>
                </a:cubicBezTo>
                <a:cubicBezTo>
                  <a:pt x="3689" y="225"/>
                  <a:pt x="3102" y="1"/>
                  <a:pt x="2516" y="1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16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Расчет показателей эффективности инвестиций</a:t>
            </a:r>
            <a:endParaRPr lang="ru-RU" sz="28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968042"/>
              </p:ext>
            </p:extLst>
          </p:nvPr>
        </p:nvGraphicFramePr>
        <p:xfrm>
          <a:off x="1774726" y="2709714"/>
          <a:ext cx="8126942" cy="1905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063471"/>
                <a:gridCol w="40634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расчета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NPV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1 437 144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DPP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года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2,34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Текст 15"/>
          <p:cNvSpPr txBox="1">
            <a:spLocks noGrp="1"/>
          </p:cNvSpPr>
          <p:nvPr>
            <p:ph type="body" idx="1"/>
          </p:nvPr>
        </p:nvSpPr>
        <p:spPr>
          <a:xfrm>
            <a:off x="1486694" y="1917626"/>
            <a:ext cx="8496944" cy="73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6262" indent="0">
              <a:buNone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показателей эффективности инвестиций в </a:t>
            </a:r>
            <a:r>
              <a:rPr lang="ru-RU" sz="16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клининговой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компании «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Allclean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39"/>
          <p:cNvSpPr txBox="1">
            <a:spLocks noGrp="1"/>
          </p:cNvSpPr>
          <p:nvPr>
            <p:ph type="subTitle" idx="1"/>
          </p:nvPr>
        </p:nvSpPr>
        <p:spPr>
          <a:xfrm>
            <a:off x="1071564" y="3046739"/>
            <a:ext cx="3154389" cy="565731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marL="0" indent="0"/>
            <a:r>
              <a:rPr lang="ru-RU" dirty="0"/>
              <a:t>Р</a:t>
            </a:r>
            <a:r>
              <a:rPr lang="ru-RU" dirty="0" smtClean="0"/>
              <a:t>абочие места</a:t>
            </a:r>
            <a:endParaRPr dirty="0"/>
          </a:p>
        </p:txBody>
      </p:sp>
      <p:sp>
        <p:nvSpPr>
          <p:cNvPr id="849" name="Google Shape;849;p39"/>
          <p:cNvSpPr txBox="1">
            <a:spLocks noGrp="1"/>
          </p:cNvSpPr>
          <p:nvPr>
            <p:ph type="subTitle" idx="5"/>
          </p:nvPr>
        </p:nvSpPr>
        <p:spPr>
          <a:xfrm>
            <a:off x="4295006" y="2814106"/>
            <a:ext cx="3600400" cy="781755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marL="0" indent="0"/>
            <a:r>
              <a:rPr lang="ru-RU" dirty="0" smtClean="0"/>
              <a:t>Налоговые платежи</a:t>
            </a:r>
            <a:endParaRPr dirty="0"/>
          </a:p>
        </p:txBody>
      </p:sp>
      <p:sp>
        <p:nvSpPr>
          <p:cNvPr id="850" name="Google Shape;850;p39"/>
          <p:cNvSpPr txBox="1">
            <a:spLocks noGrp="1"/>
          </p:cNvSpPr>
          <p:nvPr>
            <p:ph type="subTitle" idx="6"/>
          </p:nvPr>
        </p:nvSpPr>
        <p:spPr>
          <a:xfrm>
            <a:off x="7967414" y="2997746"/>
            <a:ext cx="3891389" cy="542716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marL="0" indent="0"/>
            <a:r>
              <a:rPr lang="ru-RU" dirty="0" smtClean="0"/>
              <a:t>Поддержка бизнеса</a:t>
            </a:r>
            <a:endParaRPr dirty="0"/>
          </a:p>
        </p:txBody>
      </p:sp>
      <p:sp>
        <p:nvSpPr>
          <p:cNvPr id="851" name="Google Shape;851;p39"/>
          <p:cNvSpPr txBox="1">
            <a:spLocks noGrp="1"/>
          </p:cNvSpPr>
          <p:nvPr>
            <p:ph type="title"/>
          </p:nvPr>
        </p:nvSpPr>
        <p:spPr>
          <a:xfrm>
            <a:off x="959876" y="593504"/>
            <a:ext cx="10270663" cy="76377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ru-RU" dirty="0" smtClean="0"/>
              <a:t>Положительный эффект открытия </a:t>
            </a:r>
            <a:r>
              <a:rPr lang="ru-RU" dirty="0" err="1" smtClean="0"/>
              <a:t>клининговой</a:t>
            </a:r>
            <a:r>
              <a:rPr lang="ru-RU" dirty="0" smtClean="0"/>
              <a:t> компании «</a:t>
            </a:r>
            <a:r>
              <a:rPr lang="en-US" dirty="0" err="1" smtClean="0"/>
              <a:t>AllClean</a:t>
            </a:r>
            <a:r>
              <a:rPr lang="ru-RU" dirty="0" smtClean="0"/>
              <a:t>» </a:t>
            </a:r>
            <a:endParaRPr dirty="0"/>
          </a:p>
        </p:txBody>
      </p:sp>
      <p:sp>
        <p:nvSpPr>
          <p:cNvPr id="852" name="Google Shape;852;p39"/>
          <p:cNvSpPr txBox="1">
            <a:spLocks noGrp="1"/>
          </p:cNvSpPr>
          <p:nvPr>
            <p:ph type="subTitle" idx="2"/>
          </p:nvPr>
        </p:nvSpPr>
        <p:spPr>
          <a:xfrm>
            <a:off x="1071562" y="3524083"/>
            <a:ext cx="3154389" cy="1936048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/>
            <a:r>
              <a:rPr lang="ru-RU" sz="1400" dirty="0"/>
              <a:t>Новый бизнес даст новые рабочие </a:t>
            </a:r>
            <a:r>
              <a:rPr lang="ru-RU" sz="1400" dirty="0" smtClean="0"/>
              <a:t>места.</a:t>
            </a:r>
            <a:r>
              <a:rPr lang="ru-RU" sz="1400" dirty="0"/>
              <a:t> Это способно привести к улучшению экономической ситуации в городе, поскольку больше людей будет иметь стабильную и достойно оплачиваемую работу</a:t>
            </a:r>
            <a:endParaRPr sz="1400" dirty="0"/>
          </a:p>
        </p:txBody>
      </p:sp>
      <p:sp>
        <p:nvSpPr>
          <p:cNvPr id="853" name="Google Shape;853;p39"/>
          <p:cNvSpPr txBox="1">
            <a:spLocks noGrp="1"/>
          </p:cNvSpPr>
          <p:nvPr>
            <p:ph type="subTitle" idx="3"/>
          </p:nvPr>
        </p:nvSpPr>
        <p:spPr>
          <a:xfrm>
            <a:off x="4506633" y="3429794"/>
            <a:ext cx="3154389" cy="1936048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/>
            <a:r>
              <a:rPr lang="ru-RU" sz="1400" dirty="0"/>
              <a:t>Бизнес осуществляет взносы в государственный бюджет, а налоги – основной источник доходов государства. С их помощью финансируются государственные программы, обеспечивается экономическая стабильность, социальная справедливость и т.д.</a:t>
            </a:r>
          </a:p>
          <a:p>
            <a:pPr marL="0" indent="0"/>
            <a:endParaRPr b="1" dirty="0"/>
          </a:p>
        </p:txBody>
      </p:sp>
      <p:sp>
        <p:nvSpPr>
          <p:cNvPr id="854" name="Google Shape;854;p39"/>
          <p:cNvSpPr txBox="1">
            <a:spLocks noGrp="1"/>
          </p:cNvSpPr>
          <p:nvPr>
            <p:ph type="subTitle" idx="4"/>
          </p:nvPr>
        </p:nvSpPr>
        <p:spPr>
          <a:xfrm>
            <a:off x="8183438" y="3429794"/>
            <a:ext cx="3154389" cy="1936048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/>
            <a:r>
              <a:rPr lang="ru-RU" sz="1400" dirty="0"/>
              <a:t>В процессе работы, </a:t>
            </a:r>
            <a:r>
              <a:rPr lang="ru-RU" sz="1400" dirty="0" err="1"/>
              <a:t>клининговая</a:t>
            </a:r>
            <a:r>
              <a:rPr lang="ru-RU" sz="1400" dirty="0"/>
              <a:t> компания может оказать поддержку другому бизнесу, заказывая товары, услуги, профессиональное оборудование, инвентарь и химические средства</a:t>
            </a:r>
            <a:endParaRPr sz="1400" dirty="0"/>
          </a:p>
        </p:txBody>
      </p:sp>
      <p:grpSp>
        <p:nvGrpSpPr>
          <p:cNvPr id="868" name="Google Shape;868;p39"/>
          <p:cNvGrpSpPr/>
          <p:nvPr/>
        </p:nvGrpSpPr>
        <p:grpSpPr>
          <a:xfrm>
            <a:off x="1173142" y="2334995"/>
            <a:ext cx="567086" cy="479111"/>
            <a:chOff x="5347971" y="1804501"/>
            <a:chExt cx="412100" cy="348043"/>
          </a:xfrm>
        </p:grpSpPr>
        <p:sp>
          <p:nvSpPr>
            <p:cNvPr id="869" name="Google Shape;869;p39"/>
            <p:cNvSpPr/>
            <p:nvPr/>
          </p:nvSpPr>
          <p:spPr>
            <a:xfrm>
              <a:off x="5563669" y="1883311"/>
              <a:ext cx="99803" cy="74032"/>
            </a:xfrm>
            <a:custGeom>
              <a:avLst/>
              <a:gdLst/>
              <a:ahLst/>
              <a:cxnLst/>
              <a:rect l="l" t="t" r="r" b="b"/>
              <a:pathLst>
                <a:path w="99803" h="74032" extrusionOk="0">
                  <a:moveTo>
                    <a:pt x="99804" y="74033"/>
                  </a:moveTo>
                  <a:lnTo>
                    <a:pt x="69762" y="0"/>
                  </a:lnTo>
                  <a:lnTo>
                    <a:pt x="0" y="0"/>
                  </a:lnTo>
                  <a:lnTo>
                    <a:pt x="0" y="74033"/>
                  </a:lnTo>
                  <a:lnTo>
                    <a:pt x="99804" y="7403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5398439" y="1883311"/>
              <a:ext cx="141095" cy="74032"/>
            </a:xfrm>
            <a:custGeom>
              <a:avLst/>
              <a:gdLst/>
              <a:ahLst/>
              <a:cxnLst/>
              <a:rect l="l" t="t" r="r" b="b"/>
              <a:pathLst>
                <a:path w="141095" h="74032" extrusionOk="0">
                  <a:moveTo>
                    <a:pt x="141096" y="0"/>
                  </a:moveTo>
                  <a:lnTo>
                    <a:pt x="24762" y="0"/>
                  </a:lnTo>
                  <a:lnTo>
                    <a:pt x="0" y="74033"/>
                  </a:lnTo>
                  <a:lnTo>
                    <a:pt x="141096" y="74033"/>
                  </a:lnTo>
                  <a:lnTo>
                    <a:pt x="1410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5563669" y="1980660"/>
              <a:ext cx="196402" cy="131160"/>
            </a:xfrm>
            <a:custGeom>
              <a:avLst/>
              <a:gdLst/>
              <a:ahLst/>
              <a:cxnLst/>
              <a:rect l="l" t="t" r="r" b="b"/>
              <a:pathLst>
                <a:path w="196402" h="131160" extrusionOk="0">
                  <a:moveTo>
                    <a:pt x="165733" y="49900"/>
                  </a:moveTo>
                  <a:lnTo>
                    <a:pt x="194958" y="49900"/>
                  </a:lnTo>
                  <a:cubicBezTo>
                    <a:pt x="188798" y="21431"/>
                    <a:pt x="163407" y="0"/>
                    <a:pt x="133114" y="0"/>
                  </a:cubicBezTo>
                  <a:lnTo>
                    <a:pt x="0" y="0"/>
                  </a:lnTo>
                  <a:lnTo>
                    <a:pt x="0" y="131160"/>
                  </a:lnTo>
                  <a:lnTo>
                    <a:pt x="25956" y="131160"/>
                  </a:lnTo>
                  <a:cubicBezTo>
                    <a:pt x="25831" y="129338"/>
                    <a:pt x="25768" y="127515"/>
                    <a:pt x="25768" y="125630"/>
                  </a:cubicBezTo>
                  <a:cubicBezTo>
                    <a:pt x="25768" y="86854"/>
                    <a:pt x="57130" y="55242"/>
                    <a:pt x="95719" y="55242"/>
                  </a:cubicBezTo>
                  <a:cubicBezTo>
                    <a:pt x="134308" y="55242"/>
                    <a:pt x="165670" y="86791"/>
                    <a:pt x="165670" y="125630"/>
                  </a:cubicBezTo>
                  <a:cubicBezTo>
                    <a:pt x="165670" y="127515"/>
                    <a:pt x="165607" y="129338"/>
                    <a:pt x="165481" y="131160"/>
                  </a:cubicBezTo>
                  <a:lnTo>
                    <a:pt x="196403" y="131160"/>
                  </a:lnTo>
                  <a:lnTo>
                    <a:pt x="196403" y="74033"/>
                  </a:lnTo>
                  <a:lnTo>
                    <a:pt x="165858" y="74033"/>
                  </a:lnTo>
                  <a:lnTo>
                    <a:pt x="165858" y="499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5347971" y="1980660"/>
              <a:ext cx="191626" cy="131160"/>
            </a:xfrm>
            <a:custGeom>
              <a:avLst/>
              <a:gdLst/>
              <a:ahLst/>
              <a:cxnLst/>
              <a:rect l="l" t="t" r="r" b="b"/>
              <a:pathLst>
                <a:path w="191626" h="131160" extrusionOk="0">
                  <a:moveTo>
                    <a:pt x="191564" y="0"/>
                  </a:moveTo>
                  <a:lnTo>
                    <a:pt x="42863" y="0"/>
                  </a:lnTo>
                  <a:lnTo>
                    <a:pt x="42612" y="817"/>
                  </a:lnTo>
                  <a:cubicBezTo>
                    <a:pt x="19043" y="5091"/>
                    <a:pt x="943" y="25327"/>
                    <a:pt x="0" y="49900"/>
                  </a:cubicBezTo>
                  <a:lnTo>
                    <a:pt x="28157" y="49900"/>
                  </a:lnTo>
                  <a:lnTo>
                    <a:pt x="28157" y="74033"/>
                  </a:lnTo>
                  <a:lnTo>
                    <a:pt x="0" y="74033"/>
                  </a:lnTo>
                  <a:lnTo>
                    <a:pt x="0" y="131160"/>
                  </a:lnTo>
                  <a:lnTo>
                    <a:pt x="24448" y="131160"/>
                  </a:lnTo>
                  <a:cubicBezTo>
                    <a:pt x="24323" y="129338"/>
                    <a:pt x="24260" y="127515"/>
                    <a:pt x="24260" y="125630"/>
                  </a:cubicBezTo>
                  <a:cubicBezTo>
                    <a:pt x="24260" y="86854"/>
                    <a:pt x="55621" y="55242"/>
                    <a:pt x="94211" y="55242"/>
                  </a:cubicBezTo>
                  <a:cubicBezTo>
                    <a:pt x="132800" y="55242"/>
                    <a:pt x="164162" y="86791"/>
                    <a:pt x="164162" y="125630"/>
                  </a:cubicBezTo>
                  <a:cubicBezTo>
                    <a:pt x="164162" y="127515"/>
                    <a:pt x="164099" y="129338"/>
                    <a:pt x="163973" y="131160"/>
                  </a:cubicBezTo>
                  <a:lnTo>
                    <a:pt x="191627" y="131160"/>
                  </a:lnTo>
                  <a:lnTo>
                    <a:pt x="1916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5712495" y="1851950"/>
              <a:ext cx="24134" cy="22498"/>
            </a:xfrm>
            <a:custGeom>
              <a:avLst/>
              <a:gdLst/>
              <a:ahLst/>
              <a:cxnLst/>
              <a:rect l="l" t="t" r="r" b="b"/>
              <a:pathLst>
                <a:path w="24134" h="22498" extrusionOk="0">
                  <a:moveTo>
                    <a:pt x="0" y="0"/>
                  </a:moveTo>
                  <a:lnTo>
                    <a:pt x="24134" y="0"/>
                  </a:lnTo>
                  <a:lnTo>
                    <a:pt x="24134" y="22499"/>
                  </a:lnTo>
                  <a:lnTo>
                    <a:pt x="0" y="22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5712495" y="1804501"/>
              <a:ext cx="24134" cy="22498"/>
            </a:xfrm>
            <a:custGeom>
              <a:avLst/>
              <a:gdLst/>
              <a:ahLst/>
              <a:cxnLst/>
              <a:rect l="l" t="t" r="r" b="b"/>
              <a:pathLst>
                <a:path w="24134" h="22498" extrusionOk="0">
                  <a:moveTo>
                    <a:pt x="0" y="0"/>
                  </a:moveTo>
                  <a:lnTo>
                    <a:pt x="24134" y="0"/>
                  </a:lnTo>
                  <a:lnTo>
                    <a:pt x="24134" y="22499"/>
                  </a:lnTo>
                  <a:lnTo>
                    <a:pt x="0" y="22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5689995" y="1827817"/>
              <a:ext cx="22499" cy="24133"/>
            </a:xfrm>
            <a:custGeom>
              <a:avLst/>
              <a:gdLst/>
              <a:ahLst/>
              <a:cxnLst/>
              <a:rect l="l" t="t" r="r" b="b"/>
              <a:pathLst>
                <a:path w="22499" h="24133" extrusionOk="0">
                  <a:moveTo>
                    <a:pt x="0" y="0"/>
                  </a:moveTo>
                  <a:lnTo>
                    <a:pt x="22500" y="0"/>
                  </a:lnTo>
                  <a:lnTo>
                    <a:pt x="22500" y="24133"/>
                  </a:lnTo>
                  <a:lnTo>
                    <a:pt x="0" y="24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5737446" y="1827817"/>
              <a:ext cx="22499" cy="24133"/>
            </a:xfrm>
            <a:custGeom>
              <a:avLst/>
              <a:gdLst/>
              <a:ahLst/>
              <a:cxnLst/>
              <a:rect l="l" t="t" r="r" b="b"/>
              <a:pathLst>
                <a:path w="22499" h="24133" extrusionOk="0">
                  <a:moveTo>
                    <a:pt x="0" y="0"/>
                  </a:moveTo>
                  <a:lnTo>
                    <a:pt x="22500" y="0"/>
                  </a:lnTo>
                  <a:lnTo>
                    <a:pt x="22500" y="24133"/>
                  </a:lnTo>
                  <a:lnTo>
                    <a:pt x="0" y="24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5395548" y="2059406"/>
              <a:ext cx="93204" cy="93138"/>
            </a:xfrm>
            <a:custGeom>
              <a:avLst/>
              <a:gdLst/>
              <a:ahLst/>
              <a:cxnLst/>
              <a:rect l="l" t="t" r="r" b="b"/>
              <a:pathLst>
                <a:path w="93204" h="93138" extrusionOk="0">
                  <a:moveTo>
                    <a:pt x="93205" y="46569"/>
                  </a:moveTo>
                  <a:cubicBezTo>
                    <a:pt x="93205" y="20865"/>
                    <a:pt x="72276" y="0"/>
                    <a:pt x="46634" y="0"/>
                  </a:cubicBezTo>
                  <a:cubicBezTo>
                    <a:pt x="20929" y="0"/>
                    <a:pt x="0" y="20928"/>
                    <a:pt x="0" y="46569"/>
                  </a:cubicBezTo>
                  <a:cubicBezTo>
                    <a:pt x="0" y="72211"/>
                    <a:pt x="20929" y="93138"/>
                    <a:pt x="46634" y="93138"/>
                  </a:cubicBezTo>
                  <a:cubicBezTo>
                    <a:pt x="72339" y="93201"/>
                    <a:pt x="93205" y="72273"/>
                    <a:pt x="93205" y="46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5612754" y="2059406"/>
              <a:ext cx="93204" cy="93138"/>
            </a:xfrm>
            <a:custGeom>
              <a:avLst/>
              <a:gdLst/>
              <a:ahLst/>
              <a:cxnLst/>
              <a:rect l="l" t="t" r="r" b="b"/>
              <a:pathLst>
                <a:path w="93204" h="93138" extrusionOk="0">
                  <a:moveTo>
                    <a:pt x="93205" y="46569"/>
                  </a:moveTo>
                  <a:cubicBezTo>
                    <a:pt x="93205" y="20865"/>
                    <a:pt x="72276" y="0"/>
                    <a:pt x="46571" y="0"/>
                  </a:cubicBezTo>
                  <a:cubicBezTo>
                    <a:pt x="20866" y="0"/>
                    <a:pt x="0" y="20928"/>
                    <a:pt x="0" y="46569"/>
                  </a:cubicBezTo>
                  <a:cubicBezTo>
                    <a:pt x="0" y="72211"/>
                    <a:pt x="20929" y="93138"/>
                    <a:pt x="46571" y="93138"/>
                  </a:cubicBezTo>
                  <a:cubicBezTo>
                    <a:pt x="72213" y="93138"/>
                    <a:pt x="93205" y="72273"/>
                    <a:pt x="93205" y="46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5669883" y="1869673"/>
              <a:ext cx="22499" cy="24132"/>
            </a:xfrm>
            <a:custGeom>
              <a:avLst/>
              <a:gdLst/>
              <a:ahLst/>
              <a:cxnLst/>
              <a:rect l="l" t="t" r="r" b="b"/>
              <a:pathLst>
                <a:path w="22499" h="24132" extrusionOk="0">
                  <a:moveTo>
                    <a:pt x="0" y="0"/>
                  </a:moveTo>
                  <a:lnTo>
                    <a:pt x="22500" y="0"/>
                  </a:lnTo>
                  <a:lnTo>
                    <a:pt x="22500" y="24133"/>
                  </a:lnTo>
                  <a:lnTo>
                    <a:pt x="0" y="24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30" y="2401000"/>
            <a:ext cx="4937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38" y="2420913"/>
            <a:ext cx="4810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09299" y="6201223"/>
            <a:ext cx="648072" cy="46862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06BD77-8523-4098-B12D-569937DB1601}" type="slidenum">
              <a:rPr lang="ru-RU" b="1" smtClean="0">
                <a:solidFill>
                  <a:schemeClr val="tx1">
                    <a:lumMod val="75000"/>
                  </a:schemeClr>
                </a:solidFill>
              </a:rPr>
              <a:t>29</a:t>
            </a:fld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6"/>
          <p:cNvSpPr txBox="1">
            <a:spLocks noGrp="1"/>
          </p:cNvSpPr>
          <p:nvPr>
            <p:ph type="title"/>
          </p:nvPr>
        </p:nvSpPr>
        <p:spPr>
          <a:xfrm>
            <a:off x="959875" y="1658752"/>
            <a:ext cx="6024416" cy="763777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r>
              <a:rPr lang="ru-RU" dirty="0" smtClean="0"/>
              <a:t>Цель ВКР как </a:t>
            </a:r>
            <a:r>
              <a:rPr lang="ru-RU" dirty="0" err="1" smtClean="0"/>
              <a:t>стартап</a:t>
            </a:r>
            <a:endParaRPr dirty="0"/>
          </a:p>
        </p:txBody>
      </p:sp>
      <p:sp>
        <p:nvSpPr>
          <p:cNvPr id="786" name="Google Shape;786;p36"/>
          <p:cNvSpPr txBox="1">
            <a:spLocks noGrp="1"/>
          </p:cNvSpPr>
          <p:nvPr>
            <p:ph type="body" idx="1"/>
          </p:nvPr>
        </p:nvSpPr>
        <p:spPr>
          <a:xfrm>
            <a:off x="959875" y="2422528"/>
            <a:ext cx="6024416" cy="294028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 algn="just">
              <a:buNone/>
            </a:pPr>
            <a:r>
              <a:rPr lang="ru-RU" sz="1600" dirty="0" smtClean="0"/>
              <a:t>Разработка бизнес проекта в сфере </a:t>
            </a:r>
            <a:r>
              <a:rPr lang="ru-RU" sz="1600" dirty="0" err="1" smtClean="0"/>
              <a:t>клининговых</a:t>
            </a:r>
            <a:r>
              <a:rPr lang="ru-RU" sz="1600" dirty="0" smtClean="0"/>
              <a:t>  услуг и поиск способов его внедрения</a:t>
            </a:r>
            <a:endParaRPr sz="1600" dirty="0"/>
          </a:p>
          <a:p>
            <a:pPr algn="just">
              <a:spcBef>
                <a:spcPts val="1333"/>
              </a:spcBef>
            </a:pPr>
            <a:r>
              <a:rPr lang="ru-RU" sz="1600" dirty="0" smtClean="0"/>
              <a:t>Идея проекта: </a:t>
            </a:r>
            <a:endParaRPr sz="1600" dirty="0"/>
          </a:p>
          <a:p>
            <a:pPr marL="203195" indent="0" algn="just">
              <a:buNone/>
            </a:pPr>
            <a:endParaRPr lang="ru-RU" sz="1600" dirty="0" smtClean="0"/>
          </a:p>
          <a:p>
            <a:pPr marL="203195" indent="0" algn="just">
              <a:buNone/>
            </a:pPr>
            <a:r>
              <a:rPr lang="ru-RU" sz="1600" dirty="0" err="1" smtClean="0"/>
              <a:t>клининговая</a:t>
            </a:r>
            <a:r>
              <a:rPr lang="ru-RU" sz="1600" dirty="0" smtClean="0"/>
              <a:t> </a:t>
            </a:r>
            <a:r>
              <a:rPr lang="ru-RU" sz="1600" dirty="0"/>
              <a:t>компания «</a:t>
            </a:r>
            <a:r>
              <a:rPr lang="ru-RU" sz="1600" dirty="0" err="1" smtClean="0"/>
              <a:t>AllСlean</a:t>
            </a:r>
            <a:r>
              <a:rPr lang="ru-RU" sz="1600" dirty="0"/>
              <a:t>», предоставляющая услуги уборки квартир, офисов, непромышленных помещений на территории </a:t>
            </a:r>
            <a:endParaRPr lang="ru-RU" sz="1600" dirty="0" smtClean="0"/>
          </a:p>
          <a:p>
            <a:pPr marL="203195" indent="0" algn="just">
              <a:buNone/>
            </a:pPr>
            <a:r>
              <a:rPr lang="ru-RU" sz="1600" dirty="0" smtClean="0"/>
              <a:t>г</a:t>
            </a:r>
            <a:r>
              <a:rPr lang="ru-RU" sz="1600" dirty="0"/>
              <a:t>. Брянска.</a:t>
            </a:r>
            <a:endParaRPr sz="1600" dirty="0"/>
          </a:p>
        </p:txBody>
      </p:sp>
      <p:pic>
        <p:nvPicPr>
          <p:cNvPr id="787" name="Google Shape;787;p3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2267"/>
          <a:stretch/>
        </p:blipFill>
        <p:spPr>
          <a:xfrm>
            <a:off x="7507024" y="2"/>
            <a:ext cx="4683393" cy="6859589"/>
          </a:xfrm>
          <a:prstGeom prst="rect">
            <a:avLst/>
          </a:prstGeom>
        </p:spPr>
      </p:pic>
      <p:cxnSp>
        <p:nvCxnSpPr>
          <p:cNvPr id="788" name="Google Shape;788;p36"/>
          <p:cNvCxnSpPr/>
          <p:nvPr/>
        </p:nvCxnSpPr>
        <p:spPr>
          <a:xfrm>
            <a:off x="7517421" y="1"/>
            <a:ext cx="0" cy="687239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89" name="Google Shape;789;p36"/>
          <p:cNvGrpSpPr/>
          <p:nvPr/>
        </p:nvGrpSpPr>
        <p:grpSpPr>
          <a:xfrm flipH="1">
            <a:off x="5687409" y="5732100"/>
            <a:ext cx="2087366" cy="827952"/>
            <a:chOff x="7036721" y="3447695"/>
            <a:chExt cx="798800" cy="316745"/>
          </a:xfrm>
        </p:grpSpPr>
        <p:sp>
          <p:nvSpPr>
            <p:cNvPr id="790" name="Google Shape;790;p36"/>
            <p:cNvSpPr/>
            <p:nvPr/>
          </p:nvSpPr>
          <p:spPr>
            <a:xfrm>
              <a:off x="7794213" y="3654274"/>
              <a:ext cx="41308" cy="41352"/>
            </a:xfrm>
            <a:custGeom>
              <a:avLst/>
              <a:gdLst/>
              <a:ahLst/>
              <a:cxnLst/>
              <a:rect l="l" t="t" r="r" b="b"/>
              <a:pathLst>
                <a:path w="41308" h="41352" extrusionOk="0">
                  <a:moveTo>
                    <a:pt x="37765" y="9091"/>
                  </a:moveTo>
                  <a:cubicBezTo>
                    <a:pt x="34035" y="3590"/>
                    <a:pt x="27741" y="0"/>
                    <a:pt x="20654" y="0"/>
                  </a:cubicBezTo>
                  <a:cubicBezTo>
                    <a:pt x="16365" y="0"/>
                    <a:pt x="12402" y="1305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590" y="34080"/>
                    <a:pt x="9092" y="37810"/>
                  </a:cubicBezTo>
                  <a:cubicBezTo>
                    <a:pt x="12402" y="40048"/>
                    <a:pt x="16365" y="41353"/>
                    <a:pt x="20654" y="41353"/>
                  </a:cubicBezTo>
                  <a:cubicBezTo>
                    <a:pt x="27787" y="41353"/>
                    <a:pt x="34082" y="37717"/>
                    <a:pt x="37765" y="32262"/>
                  </a:cubicBezTo>
                  <a:cubicBezTo>
                    <a:pt x="40003" y="28952"/>
                    <a:pt x="41308" y="24989"/>
                    <a:pt x="41308" y="20700"/>
                  </a:cubicBezTo>
                  <a:cubicBezTo>
                    <a:pt x="41308" y="16364"/>
                    <a:pt x="40003" y="12401"/>
                    <a:pt x="37765" y="90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7794213" y="351655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9092" y="37763"/>
                  </a:moveTo>
                  <a:cubicBezTo>
                    <a:pt x="12402" y="40001"/>
                    <a:pt x="16365" y="41307"/>
                    <a:pt x="20654" y="41307"/>
                  </a:cubicBezTo>
                  <a:cubicBezTo>
                    <a:pt x="27787" y="41307"/>
                    <a:pt x="34082" y="37717"/>
                    <a:pt x="37765" y="32215"/>
                  </a:cubicBezTo>
                  <a:cubicBezTo>
                    <a:pt x="40003" y="28905"/>
                    <a:pt x="41308" y="24942"/>
                    <a:pt x="41308" y="20653"/>
                  </a:cubicBezTo>
                  <a:cubicBezTo>
                    <a:pt x="41308" y="16364"/>
                    <a:pt x="40003" y="12401"/>
                    <a:pt x="37765" y="9091"/>
                  </a:cubicBezTo>
                  <a:cubicBezTo>
                    <a:pt x="34035" y="3590"/>
                    <a:pt x="27741" y="0"/>
                    <a:pt x="20654" y="0"/>
                  </a:cubicBezTo>
                  <a:cubicBezTo>
                    <a:pt x="16365" y="0"/>
                    <a:pt x="12402" y="1306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637" y="34080"/>
                    <a:pt x="9092" y="37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7656487" y="351655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6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6"/>
            <p:cNvSpPr/>
            <p:nvPr/>
          </p:nvSpPr>
          <p:spPr>
            <a:xfrm>
              <a:off x="7587624" y="358541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9" y="32075"/>
                    <a:pt x="41309" y="20653"/>
                  </a:cubicBezTo>
                  <a:cubicBezTo>
                    <a:pt x="41309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7725350" y="358541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30" y="41307"/>
                    <a:pt x="41308" y="32075"/>
                    <a:pt x="41308" y="20653"/>
                  </a:cubicBezTo>
                  <a:cubicBezTo>
                    <a:pt x="41308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6"/>
            <p:cNvSpPr/>
            <p:nvPr/>
          </p:nvSpPr>
          <p:spPr>
            <a:xfrm>
              <a:off x="7587624" y="3447695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9" y="32075"/>
                    <a:pt x="41309" y="20653"/>
                  </a:cubicBezTo>
                  <a:cubicBezTo>
                    <a:pt x="41309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6"/>
            <p:cNvSpPr/>
            <p:nvPr/>
          </p:nvSpPr>
          <p:spPr>
            <a:xfrm>
              <a:off x="7725350" y="3447695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30" y="41307"/>
                    <a:pt x="41308" y="32075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36"/>
            <p:cNvSpPr/>
            <p:nvPr/>
          </p:nvSpPr>
          <p:spPr>
            <a:xfrm>
              <a:off x="7518761" y="3654274"/>
              <a:ext cx="41308" cy="41352"/>
            </a:xfrm>
            <a:custGeom>
              <a:avLst/>
              <a:gdLst/>
              <a:ahLst/>
              <a:cxnLst/>
              <a:rect l="l" t="t" r="r" b="b"/>
              <a:pathLst>
                <a:path w="41308" h="41352" extrusionOk="0">
                  <a:moveTo>
                    <a:pt x="37765" y="9091"/>
                  </a:moveTo>
                  <a:cubicBezTo>
                    <a:pt x="34035" y="3590"/>
                    <a:pt x="27788" y="0"/>
                    <a:pt x="20655" y="0"/>
                  </a:cubicBezTo>
                  <a:cubicBezTo>
                    <a:pt x="16365" y="0"/>
                    <a:pt x="12402" y="1305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590" y="34080"/>
                    <a:pt x="9092" y="37810"/>
                  </a:cubicBezTo>
                  <a:cubicBezTo>
                    <a:pt x="12402" y="40048"/>
                    <a:pt x="16365" y="41353"/>
                    <a:pt x="20655" y="41353"/>
                  </a:cubicBezTo>
                  <a:cubicBezTo>
                    <a:pt x="27788" y="41353"/>
                    <a:pt x="34082" y="37717"/>
                    <a:pt x="37765" y="32262"/>
                  </a:cubicBezTo>
                  <a:cubicBezTo>
                    <a:pt x="40003" y="28952"/>
                    <a:pt x="41309" y="24989"/>
                    <a:pt x="41309" y="20700"/>
                  </a:cubicBezTo>
                  <a:cubicBezTo>
                    <a:pt x="41309" y="16364"/>
                    <a:pt x="40003" y="12401"/>
                    <a:pt x="37765" y="90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36"/>
            <p:cNvSpPr/>
            <p:nvPr/>
          </p:nvSpPr>
          <p:spPr>
            <a:xfrm>
              <a:off x="7587624" y="372313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77" y="41307"/>
                    <a:pt x="41309" y="32076"/>
                    <a:pt x="41309" y="20653"/>
                  </a:cubicBezTo>
                  <a:cubicBezTo>
                    <a:pt x="41309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6"/>
            <p:cNvSpPr/>
            <p:nvPr/>
          </p:nvSpPr>
          <p:spPr>
            <a:xfrm>
              <a:off x="7725350" y="372313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30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6"/>
            <p:cNvSpPr/>
            <p:nvPr/>
          </p:nvSpPr>
          <p:spPr>
            <a:xfrm>
              <a:off x="7656487" y="365427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6"/>
                  </a:moveTo>
                  <a:cubicBezTo>
                    <a:pt x="32077" y="41306"/>
                    <a:pt x="41308" y="32029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6"/>
                    <a:pt x="20654" y="41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7518761" y="351655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9092" y="37763"/>
                  </a:moveTo>
                  <a:cubicBezTo>
                    <a:pt x="12402" y="40001"/>
                    <a:pt x="16365" y="41307"/>
                    <a:pt x="20655" y="41307"/>
                  </a:cubicBezTo>
                  <a:cubicBezTo>
                    <a:pt x="27788" y="41307"/>
                    <a:pt x="34082" y="37717"/>
                    <a:pt x="37765" y="32215"/>
                  </a:cubicBezTo>
                  <a:cubicBezTo>
                    <a:pt x="40003" y="28905"/>
                    <a:pt x="41309" y="24942"/>
                    <a:pt x="41309" y="20653"/>
                  </a:cubicBezTo>
                  <a:cubicBezTo>
                    <a:pt x="41309" y="16364"/>
                    <a:pt x="40003" y="12401"/>
                    <a:pt x="37765" y="9091"/>
                  </a:cubicBezTo>
                  <a:cubicBezTo>
                    <a:pt x="34035" y="3590"/>
                    <a:pt x="27788" y="0"/>
                    <a:pt x="20655" y="0"/>
                  </a:cubicBezTo>
                  <a:cubicBezTo>
                    <a:pt x="16365" y="0"/>
                    <a:pt x="12402" y="1306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637" y="34080"/>
                    <a:pt x="9092" y="37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6"/>
            <p:cNvSpPr/>
            <p:nvPr/>
          </p:nvSpPr>
          <p:spPr>
            <a:xfrm>
              <a:off x="7381035" y="351655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6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6"/>
            <p:cNvSpPr/>
            <p:nvPr/>
          </p:nvSpPr>
          <p:spPr>
            <a:xfrm>
              <a:off x="7312172" y="358541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8" y="32075"/>
                    <a:pt x="41308" y="20653"/>
                  </a:cubicBezTo>
                  <a:cubicBezTo>
                    <a:pt x="41308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36"/>
            <p:cNvSpPr/>
            <p:nvPr/>
          </p:nvSpPr>
          <p:spPr>
            <a:xfrm>
              <a:off x="7449898" y="358541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30" y="41307"/>
                    <a:pt x="41308" y="32075"/>
                    <a:pt x="41308" y="20653"/>
                  </a:cubicBezTo>
                  <a:cubicBezTo>
                    <a:pt x="41308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36"/>
            <p:cNvSpPr/>
            <p:nvPr/>
          </p:nvSpPr>
          <p:spPr>
            <a:xfrm>
              <a:off x="7312172" y="3447695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8" y="32075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36"/>
            <p:cNvSpPr/>
            <p:nvPr/>
          </p:nvSpPr>
          <p:spPr>
            <a:xfrm>
              <a:off x="7449898" y="3447695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30" y="41307"/>
                    <a:pt x="41308" y="32075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6"/>
            <p:cNvSpPr/>
            <p:nvPr/>
          </p:nvSpPr>
          <p:spPr>
            <a:xfrm>
              <a:off x="7243310" y="3654274"/>
              <a:ext cx="41308" cy="41352"/>
            </a:xfrm>
            <a:custGeom>
              <a:avLst/>
              <a:gdLst/>
              <a:ahLst/>
              <a:cxnLst/>
              <a:rect l="l" t="t" r="r" b="b"/>
              <a:pathLst>
                <a:path w="41308" h="41352" extrusionOk="0">
                  <a:moveTo>
                    <a:pt x="35248" y="6061"/>
                  </a:moveTo>
                  <a:cubicBezTo>
                    <a:pt x="31518" y="2331"/>
                    <a:pt x="26342" y="0"/>
                    <a:pt x="20654" y="0"/>
                  </a:cubicBezTo>
                  <a:cubicBezTo>
                    <a:pt x="16365" y="0"/>
                    <a:pt x="12402" y="1305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590" y="34080"/>
                    <a:pt x="9092" y="37810"/>
                  </a:cubicBezTo>
                  <a:cubicBezTo>
                    <a:pt x="12402" y="40048"/>
                    <a:pt x="16365" y="41353"/>
                    <a:pt x="20654" y="41353"/>
                  </a:cubicBezTo>
                  <a:cubicBezTo>
                    <a:pt x="26342" y="41353"/>
                    <a:pt x="31518" y="39022"/>
                    <a:pt x="35248" y="35292"/>
                  </a:cubicBezTo>
                  <a:cubicBezTo>
                    <a:pt x="38977" y="31563"/>
                    <a:pt x="41309" y="26388"/>
                    <a:pt x="41309" y="20700"/>
                  </a:cubicBezTo>
                  <a:cubicBezTo>
                    <a:pt x="41309" y="14965"/>
                    <a:pt x="38977" y="9790"/>
                    <a:pt x="35248" y="60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6"/>
            <p:cNvSpPr/>
            <p:nvPr/>
          </p:nvSpPr>
          <p:spPr>
            <a:xfrm>
              <a:off x="7312172" y="372313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36"/>
            <p:cNvSpPr/>
            <p:nvPr/>
          </p:nvSpPr>
          <p:spPr>
            <a:xfrm>
              <a:off x="7449898" y="372313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30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36"/>
            <p:cNvSpPr/>
            <p:nvPr/>
          </p:nvSpPr>
          <p:spPr>
            <a:xfrm>
              <a:off x="7381035" y="365427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6"/>
                  </a:moveTo>
                  <a:cubicBezTo>
                    <a:pt x="32077" y="41306"/>
                    <a:pt x="41308" y="32029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6"/>
                    <a:pt x="20654" y="41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7243310" y="351655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9092" y="37763"/>
                  </a:moveTo>
                  <a:cubicBezTo>
                    <a:pt x="12402" y="40001"/>
                    <a:pt x="16365" y="41307"/>
                    <a:pt x="20654" y="41307"/>
                  </a:cubicBezTo>
                  <a:cubicBezTo>
                    <a:pt x="26342" y="41307"/>
                    <a:pt x="31518" y="38975"/>
                    <a:pt x="35248" y="35246"/>
                  </a:cubicBezTo>
                  <a:cubicBezTo>
                    <a:pt x="38977" y="31516"/>
                    <a:pt x="41309" y="26341"/>
                    <a:pt x="41309" y="20653"/>
                  </a:cubicBezTo>
                  <a:cubicBezTo>
                    <a:pt x="41309" y="14965"/>
                    <a:pt x="38977" y="9790"/>
                    <a:pt x="35248" y="6061"/>
                  </a:cubicBezTo>
                  <a:cubicBezTo>
                    <a:pt x="31518" y="2331"/>
                    <a:pt x="26342" y="0"/>
                    <a:pt x="20654" y="0"/>
                  </a:cubicBezTo>
                  <a:cubicBezTo>
                    <a:pt x="16365" y="0"/>
                    <a:pt x="12402" y="1306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590" y="34080"/>
                    <a:pt x="9092" y="37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7105584" y="351655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6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7036721" y="358541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8" y="32075"/>
                    <a:pt x="41308" y="20653"/>
                  </a:cubicBezTo>
                  <a:cubicBezTo>
                    <a:pt x="41308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7174447" y="358541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5" y="41307"/>
                  </a:moveTo>
                  <a:cubicBezTo>
                    <a:pt x="32030" y="41307"/>
                    <a:pt x="41309" y="32075"/>
                    <a:pt x="41309" y="20653"/>
                  </a:cubicBezTo>
                  <a:cubicBezTo>
                    <a:pt x="41309" y="9278"/>
                    <a:pt x="32030" y="0"/>
                    <a:pt x="20655" y="0"/>
                  </a:cubicBezTo>
                  <a:cubicBezTo>
                    <a:pt x="9232" y="0"/>
                    <a:pt x="0" y="9231"/>
                    <a:pt x="0" y="20653"/>
                  </a:cubicBezTo>
                  <a:cubicBezTo>
                    <a:pt x="0" y="32075"/>
                    <a:pt x="9232" y="41307"/>
                    <a:pt x="20655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7036721" y="3447695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7"/>
                  </a:moveTo>
                  <a:cubicBezTo>
                    <a:pt x="32077" y="41307"/>
                    <a:pt x="41308" y="32075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7174447" y="3447695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5" y="41307"/>
                  </a:moveTo>
                  <a:cubicBezTo>
                    <a:pt x="32030" y="41307"/>
                    <a:pt x="41309" y="32075"/>
                    <a:pt x="41309" y="20653"/>
                  </a:cubicBezTo>
                  <a:cubicBezTo>
                    <a:pt x="41309" y="9231"/>
                    <a:pt x="32030" y="0"/>
                    <a:pt x="20655" y="0"/>
                  </a:cubicBezTo>
                  <a:cubicBezTo>
                    <a:pt x="9232" y="0"/>
                    <a:pt x="0" y="9231"/>
                    <a:pt x="0" y="20653"/>
                  </a:cubicBezTo>
                  <a:cubicBezTo>
                    <a:pt x="0" y="32029"/>
                    <a:pt x="9232" y="41307"/>
                    <a:pt x="20655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7036721" y="372313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7174447" y="372313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0" y="20653"/>
                  </a:moveTo>
                  <a:cubicBezTo>
                    <a:pt x="0" y="32029"/>
                    <a:pt x="9232" y="41307"/>
                    <a:pt x="20655" y="41307"/>
                  </a:cubicBezTo>
                  <a:cubicBezTo>
                    <a:pt x="32030" y="41307"/>
                    <a:pt x="41309" y="32076"/>
                    <a:pt x="41309" y="20653"/>
                  </a:cubicBezTo>
                  <a:cubicBezTo>
                    <a:pt x="41309" y="9231"/>
                    <a:pt x="32030" y="0"/>
                    <a:pt x="20655" y="0"/>
                  </a:cubicBezTo>
                  <a:cubicBezTo>
                    <a:pt x="9232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7105584" y="3654274"/>
              <a:ext cx="41308" cy="41306"/>
            </a:xfrm>
            <a:custGeom>
              <a:avLst/>
              <a:gdLst/>
              <a:ahLst/>
              <a:cxnLst/>
              <a:rect l="l" t="t" r="r" b="b"/>
              <a:pathLst>
                <a:path w="41308" h="41306" extrusionOk="0">
                  <a:moveTo>
                    <a:pt x="20654" y="41306"/>
                  </a:moveTo>
                  <a:cubicBezTo>
                    <a:pt x="32077" y="41306"/>
                    <a:pt x="41308" y="32029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6"/>
                    <a:pt x="20654" y="41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209299" y="6201223"/>
            <a:ext cx="648072" cy="46862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06BD77-8523-4098-B12D-569937DB1601}" type="slidenum">
              <a:rPr lang="ru-RU" b="1" smtClean="0">
                <a:solidFill>
                  <a:schemeClr val="tx1">
                    <a:lumMod val="75000"/>
                  </a:schemeClr>
                </a:solidFill>
              </a:rPr>
              <a:t>3</a:t>
            </a:fld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52"/>
          <p:cNvSpPr txBox="1">
            <a:spLocks noGrp="1"/>
          </p:cNvSpPr>
          <p:nvPr>
            <p:ph type="subTitle" idx="1"/>
          </p:nvPr>
        </p:nvSpPr>
        <p:spPr>
          <a:xfrm>
            <a:off x="766614" y="4077866"/>
            <a:ext cx="5838440" cy="147154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82" name="Google Shape;1082;p52"/>
          <p:cNvSpPr txBox="1">
            <a:spLocks noGrp="1"/>
          </p:cNvSpPr>
          <p:nvPr>
            <p:ph type="ctrTitle"/>
          </p:nvPr>
        </p:nvSpPr>
        <p:spPr>
          <a:xfrm>
            <a:off x="870627" y="2062719"/>
            <a:ext cx="5838440" cy="1408726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r>
              <a:rPr lang="ru-RU" sz="6600" dirty="0" smtClean="0"/>
              <a:t>Спасибо за внимание!</a:t>
            </a:r>
            <a:endParaRPr sz="6600" dirty="0"/>
          </a:p>
        </p:txBody>
      </p:sp>
      <p:pic>
        <p:nvPicPr>
          <p:cNvPr id="1097" name="Google Shape;1097;p5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3021" t="29962" r="8534"/>
          <a:stretch/>
        </p:blipFill>
        <p:spPr>
          <a:xfrm>
            <a:off x="7071081" y="2"/>
            <a:ext cx="5119335" cy="6859589"/>
          </a:xfrm>
          <a:prstGeom prst="rect">
            <a:avLst/>
          </a:prstGeom>
        </p:spPr>
      </p:pic>
      <p:cxnSp>
        <p:nvCxnSpPr>
          <p:cNvPr id="1098" name="Google Shape;1098;p52"/>
          <p:cNvCxnSpPr/>
          <p:nvPr/>
        </p:nvCxnSpPr>
        <p:spPr>
          <a:xfrm>
            <a:off x="7071079" y="1"/>
            <a:ext cx="0" cy="687239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9" name="Google Shape;1099;p52"/>
          <p:cNvSpPr/>
          <p:nvPr/>
        </p:nvSpPr>
        <p:spPr>
          <a:xfrm>
            <a:off x="5765588" y="5076159"/>
            <a:ext cx="1886958" cy="1408718"/>
          </a:xfrm>
          <a:custGeom>
            <a:avLst/>
            <a:gdLst/>
            <a:ahLst/>
            <a:cxnLst/>
            <a:rect l="l" t="t" r="r" b="b"/>
            <a:pathLst>
              <a:path w="12436" h="9281" extrusionOk="0">
                <a:moveTo>
                  <a:pt x="10370" y="1"/>
                </a:moveTo>
                <a:cubicBezTo>
                  <a:pt x="10296" y="1"/>
                  <a:pt x="10222" y="2"/>
                  <a:pt x="10148" y="5"/>
                </a:cubicBezTo>
                <a:cubicBezTo>
                  <a:pt x="6463" y="148"/>
                  <a:pt x="0" y="5752"/>
                  <a:pt x="5317" y="8662"/>
                </a:cubicBezTo>
                <a:cubicBezTo>
                  <a:pt x="6142" y="9112"/>
                  <a:pt x="7084" y="9280"/>
                  <a:pt x="8032" y="9280"/>
                </a:cubicBezTo>
                <a:cubicBezTo>
                  <a:pt x="8423" y="9280"/>
                  <a:pt x="8815" y="9252"/>
                  <a:pt x="9200" y="9203"/>
                </a:cubicBezTo>
                <a:cubicBezTo>
                  <a:pt x="9981" y="9102"/>
                  <a:pt x="10783" y="8908"/>
                  <a:pt x="11385" y="8402"/>
                </a:cubicBezTo>
                <a:cubicBezTo>
                  <a:pt x="11988" y="7898"/>
                  <a:pt x="12329" y="7010"/>
                  <a:pt x="11997" y="6296"/>
                </a:cubicBezTo>
                <a:cubicBezTo>
                  <a:pt x="11670" y="5591"/>
                  <a:pt x="10780" y="5179"/>
                  <a:pt x="10691" y="4407"/>
                </a:cubicBezTo>
                <a:cubicBezTo>
                  <a:pt x="10555" y="3209"/>
                  <a:pt x="12435" y="2555"/>
                  <a:pt x="12388" y="1351"/>
                </a:cubicBezTo>
                <a:cubicBezTo>
                  <a:pt x="12368" y="866"/>
                  <a:pt x="12008" y="443"/>
                  <a:pt x="11571" y="231"/>
                </a:cubicBezTo>
                <a:cubicBezTo>
                  <a:pt x="11201" y="52"/>
                  <a:pt x="10783" y="1"/>
                  <a:pt x="10370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50590" y="4680115"/>
            <a:ext cx="5760640" cy="792088"/>
          </a:xfrm>
          <a:prstGeom prst="rect">
            <a:avLst/>
          </a:prstGeom>
          <a:solidFill>
            <a:schemeClr val="accent2">
              <a:lumMod val="95000"/>
            </a:schemeClr>
          </a:solidFill>
          <a:ln>
            <a:solidFill>
              <a:schemeClr val="accent4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299" y="6201223"/>
            <a:ext cx="648072" cy="46862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06BD77-8523-4098-B12D-569937DB1601}" type="slidenum">
              <a:rPr lang="ru-RU" b="1" smtClean="0">
                <a:solidFill>
                  <a:schemeClr val="tx1">
                    <a:lumMod val="75000"/>
                  </a:schemeClr>
                </a:solidFill>
              </a:rPr>
              <a:t>30</a:t>
            </a:fld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5"/>
          <p:cNvSpPr txBox="1">
            <a:spLocks noGrp="1"/>
          </p:cNvSpPr>
          <p:nvPr>
            <p:ph type="title"/>
          </p:nvPr>
        </p:nvSpPr>
        <p:spPr>
          <a:xfrm>
            <a:off x="959876" y="593504"/>
            <a:ext cx="10270663" cy="76377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ru-RU" dirty="0" smtClean="0"/>
              <a:t>Целевая аудитория</a:t>
            </a:r>
            <a:endParaRPr dirty="0"/>
          </a:p>
        </p:txBody>
      </p:sp>
      <p:sp>
        <p:nvSpPr>
          <p:cNvPr id="769" name="Google Shape;769;p35"/>
          <p:cNvSpPr txBox="1">
            <a:spLocks noGrp="1"/>
          </p:cNvSpPr>
          <p:nvPr>
            <p:ph type="title" idx="2"/>
          </p:nvPr>
        </p:nvSpPr>
        <p:spPr>
          <a:xfrm>
            <a:off x="953343" y="1818388"/>
            <a:ext cx="792697" cy="596938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770" name="Google Shape;770;p35"/>
          <p:cNvSpPr txBox="1">
            <a:spLocks noGrp="1"/>
          </p:cNvSpPr>
          <p:nvPr>
            <p:ph type="title" idx="3"/>
          </p:nvPr>
        </p:nvSpPr>
        <p:spPr>
          <a:xfrm>
            <a:off x="6311230" y="2493690"/>
            <a:ext cx="792297" cy="596938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sp>
        <p:nvSpPr>
          <p:cNvPr id="771" name="Google Shape;771;p35"/>
          <p:cNvSpPr txBox="1">
            <a:spLocks noGrp="1"/>
          </p:cNvSpPr>
          <p:nvPr>
            <p:ph type="title" idx="4"/>
          </p:nvPr>
        </p:nvSpPr>
        <p:spPr>
          <a:xfrm>
            <a:off x="953343" y="3279226"/>
            <a:ext cx="792697" cy="596938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772" name="Google Shape;772;p35"/>
          <p:cNvSpPr txBox="1">
            <a:spLocks noGrp="1"/>
          </p:cNvSpPr>
          <p:nvPr>
            <p:ph type="title" idx="5"/>
          </p:nvPr>
        </p:nvSpPr>
        <p:spPr>
          <a:xfrm>
            <a:off x="6311230" y="3861842"/>
            <a:ext cx="792297" cy="596938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 dirty="0"/>
              <a:t>05</a:t>
            </a:r>
            <a:endParaRPr dirty="0"/>
          </a:p>
        </p:txBody>
      </p:sp>
      <p:sp>
        <p:nvSpPr>
          <p:cNvPr id="773" name="Google Shape;773;p35"/>
          <p:cNvSpPr txBox="1">
            <a:spLocks noGrp="1"/>
          </p:cNvSpPr>
          <p:nvPr>
            <p:ph type="title" idx="6"/>
          </p:nvPr>
        </p:nvSpPr>
        <p:spPr>
          <a:xfrm>
            <a:off x="953343" y="4740064"/>
            <a:ext cx="792697" cy="596938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  <p:sp>
        <p:nvSpPr>
          <p:cNvPr id="774" name="Google Shape;774;p35"/>
          <p:cNvSpPr txBox="1">
            <a:spLocks noGrp="1"/>
          </p:cNvSpPr>
          <p:nvPr>
            <p:ph type="title" idx="7"/>
          </p:nvPr>
        </p:nvSpPr>
        <p:spPr>
          <a:xfrm>
            <a:off x="6298514" y="4740070"/>
            <a:ext cx="792297" cy="597738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775" name="Google Shape;775;p35"/>
          <p:cNvSpPr txBox="1">
            <a:spLocks noGrp="1"/>
          </p:cNvSpPr>
          <p:nvPr>
            <p:ph type="subTitle" idx="1"/>
          </p:nvPr>
        </p:nvSpPr>
        <p:spPr>
          <a:xfrm>
            <a:off x="953344" y="2351778"/>
            <a:ext cx="4938557" cy="596938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/>
            <a:r>
              <a:rPr lang="ru-RU" dirty="0" smtClean="0"/>
              <a:t>Люди, увлеченные карьерой</a:t>
            </a:r>
            <a:endParaRPr dirty="0"/>
          </a:p>
        </p:txBody>
      </p:sp>
      <p:sp>
        <p:nvSpPr>
          <p:cNvPr id="776" name="Google Shape;776;p35"/>
          <p:cNvSpPr txBox="1">
            <a:spLocks noGrp="1"/>
          </p:cNvSpPr>
          <p:nvPr>
            <p:ph type="subTitle" idx="8"/>
          </p:nvPr>
        </p:nvSpPr>
        <p:spPr>
          <a:xfrm>
            <a:off x="953344" y="3812633"/>
            <a:ext cx="4938557" cy="596938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/>
            <a:r>
              <a:rPr lang="ru-RU" dirty="0" smtClean="0"/>
              <a:t>Семьи с новорожденными детьми</a:t>
            </a:r>
            <a:endParaRPr dirty="0"/>
          </a:p>
        </p:txBody>
      </p:sp>
      <p:sp>
        <p:nvSpPr>
          <p:cNvPr id="777" name="Google Shape;777;p35"/>
          <p:cNvSpPr txBox="1">
            <a:spLocks noGrp="1"/>
          </p:cNvSpPr>
          <p:nvPr>
            <p:ph type="subTitle" idx="9"/>
          </p:nvPr>
        </p:nvSpPr>
        <p:spPr>
          <a:xfrm>
            <a:off x="953344" y="5273488"/>
            <a:ext cx="4938557" cy="596938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/>
            <a:r>
              <a:rPr lang="ru-RU" dirty="0" smtClean="0"/>
              <a:t>Арендодатели квартир </a:t>
            </a:r>
            <a:endParaRPr dirty="0"/>
          </a:p>
        </p:txBody>
      </p:sp>
      <p:sp>
        <p:nvSpPr>
          <p:cNvPr id="778" name="Google Shape;778;p35"/>
          <p:cNvSpPr txBox="1">
            <a:spLocks noGrp="1"/>
          </p:cNvSpPr>
          <p:nvPr>
            <p:ph type="subTitle" idx="13"/>
          </p:nvPr>
        </p:nvSpPr>
        <p:spPr>
          <a:xfrm>
            <a:off x="6239223" y="3141762"/>
            <a:ext cx="4938557" cy="597738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/>
            <a:r>
              <a:rPr lang="ru-RU" dirty="0" smtClean="0"/>
              <a:t>Бизнес</a:t>
            </a:r>
            <a:endParaRPr dirty="0"/>
          </a:p>
        </p:txBody>
      </p:sp>
      <p:sp>
        <p:nvSpPr>
          <p:cNvPr id="779" name="Google Shape;779;p35"/>
          <p:cNvSpPr txBox="1">
            <a:spLocks noGrp="1"/>
          </p:cNvSpPr>
          <p:nvPr>
            <p:ph type="subTitle" idx="14"/>
          </p:nvPr>
        </p:nvSpPr>
        <p:spPr>
          <a:xfrm>
            <a:off x="6239223" y="4365898"/>
            <a:ext cx="4938557" cy="597738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/>
            <a:r>
              <a:rPr lang="ru-RU" dirty="0" smtClean="0"/>
              <a:t>После ремонта</a:t>
            </a:r>
            <a:endParaRPr dirty="0"/>
          </a:p>
        </p:txBody>
      </p:sp>
      <p:sp>
        <p:nvSpPr>
          <p:cNvPr id="780" name="Google Shape;780;p35"/>
          <p:cNvSpPr txBox="1">
            <a:spLocks noGrp="1"/>
          </p:cNvSpPr>
          <p:nvPr>
            <p:ph type="subTitle" idx="15"/>
          </p:nvPr>
        </p:nvSpPr>
        <p:spPr>
          <a:xfrm>
            <a:off x="6298513" y="5272687"/>
            <a:ext cx="4938557" cy="597738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9299" y="6201223"/>
            <a:ext cx="648072" cy="46862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06BD77-8523-4098-B12D-569937DB1601}" type="slidenum">
              <a:rPr lang="ru-RU" b="1" smtClean="0">
                <a:solidFill>
                  <a:schemeClr val="tx1">
                    <a:lumMod val="75000"/>
                  </a:schemeClr>
                </a:solidFill>
              </a:rPr>
              <a:t>4</a:t>
            </a:fld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oogle Shape;733;p34"/>
          <p:cNvGrpSpPr/>
          <p:nvPr/>
        </p:nvGrpSpPr>
        <p:grpSpPr>
          <a:xfrm>
            <a:off x="-100769" y="4120311"/>
            <a:ext cx="2636210" cy="2853961"/>
            <a:chOff x="3572225" y="659365"/>
            <a:chExt cx="1939022" cy="2098426"/>
          </a:xfrm>
        </p:grpSpPr>
        <p:sp>
          <p:nvSpPr>
            <p:cNvPr id="734" name="Google Shape;734;p34"/>
            <p:cNvSpPr/>
            <p:nvPr/>
          </p:nvSpPr>
          <p:spPr>
            <a:xfrm>
              <a:off x="3572225" y="2696671"/>
              <a:ext cx="22658" cy="61073"/>
            </a:xfrm>
            <a:custGeom>
              <a:avLst/>
              <a:gdLst/>
              <a:ahLst/>
              <a:cxnLst/>
              <a:rect l="l" t="t" r="r" b="b"/>
              <a:pathLst>
                <a:path w="22658" h="61073" extrusionOk="0">
                  <a:moveTo>
                    <a:pt x="0" y="0"/>
                  </a:moveTo>
                  <a:lnTo>
                    <a:pt x="0" y="42705"/>
                  </a:lnTo>
                  <a:cubicBezTo>
                    <a:pt x="2331" y="48719"/>
                    <a:pt x="4010" y="54733"/>
                    <a:pt x="5315" y="61074"/>
                  </a:cubicBezTo>
                  <a:lnTo>
                    <a:pt x="22659" y="61074"/>
                  </a:lnTo>
                  <a:cubicBezTo>
                    <a:pt x="17670" y="39721"/>
                    <a:pt x="10024" y="1902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3572225" y="2552891"/>
              <a:ext cx="115766" cy="204807"/>
            </a:xfrm>
            <a:custGeom>
              <a:avLst/>
              <a:gdLst/>
              <a:ahLst/>
              <a:cxnLst/>
              <a:rect l="l" t="t" r="r" b="b"/>
              <a:pathLst>
                <a:path w="115766" h="204807" extrusionOk="0">
                  <a:moveTo>
                    <a:pt x="0" y="0"/>
                  </a:moveTo>
                  <a:lnTo>
                    <a:pt x="0" y="22332"/>
                  </a:lnTo>
                  <a:cubicBezTo>
                    <a:pt x="50353" y="70352"/>
                    <a:pt x="85741" y="133757"/>
                    <a:pt x="98748" y="204808"/>
                  </a:cubicBezTo>
                  <a:lnTo>
                    <a:pt x="115766" y="204808"/>
                  </a:lnTo>
                  <a:cubicBezTo>
                    <a:pt x="101453" y="123780"/>
                    <a:pt x="59725" y="5207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3572225" y="2440161"/>
              <a:ext cx="207847" cy="317584"/>
            </a:xfrm>
            <a:custGeom>
              <a:avLst/>
              <a:gdLst/>
              <a:ahLst/>
              <a:cxnLst/>
              <a:rect l="l" t="t" r="r" b="b"/>
              <a:pathLst>
                <a:path w="207847" h="317584" extrusionOk="0">
                  <a:moveTo>
                    <a:pt x="0" y="0"/>
                  </a:moveTo>
                  <a:lnTo>
                    <a:pt x="0" y="20001"/>
                  </a:lnTo>
                  <a:cubicBezTo>
                    <a:pt x="101406" y="85364"/>
                    <a:pt x="173160" y="192826"/>
                    <a:pt x="190830" y="317585"/>
                  </a:cubicBezTo>
                  <a:lnTo>
                    <a:pt x="207847" y="317585"/>
                  </a:lnTo>
                  <a:cubicBezTo>
                    <a:pt x="189524" y="183455"/>
                    <a:pt x="110777" y="680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3572225" y="2337081"/>
              <a:ext cx="299275" cy="420710"/>
            </a:xfrm>
            <a:custGeom>
              <a:avLst/>
              <a:gdLst/>
              <a:ahLst/>
              <a:cxnLst/>
              <a:rect l="l" t="t" r="r" b="b"/>
              <a:pathLst>
                <a:path w="299275" h="420710" extrusionOk="0">
                  <a:moveTo>
                    <a:pt x="0" y="0"/>
                  </a:moveTo>
                  <a:lnTo>
                    <a:pt x="0" y="18695"/>
                  </a:lnTo>
                  <a:cubicBezTo>
                    <a:pt x="152459" y="94735"/>
                    <a:pt x="261884" y="244203"/>
                    <a:pt x="282258" y="420711"/>
                  </a:cubicBezTo>
                  <a:lnTo>
                    <a:pt x="299276" y="420711"/>
                  </a:lnTo>
                  <a:cubicBezTo>
                    <a:pt x="278249" y="234832"/>
                    <a:pt x="161830" y="777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3572225" y="2237638"/>
              <a:ext cx="390704" cy="520061"/>
            </a:xfrm>
            <a:custGeom>
              <a:avLst/>
              <a:gdLst/>
              <a:ahLst/>
              <a:cxnLst/>
              <a:rect l="l" t="t" r="r" b="b"/>
              <a:pathLst>
                <a:path w="390704" h="520061" extrusionOk="0">
                  <a:moveTo>
                    <a:pt x="0" y="0"/>
                  </a:moveTo>
                  <a:lnTo>
                    <a:pt x="0" y="17996"/>
                  </a:lnTo>
                  <a:cubicBezTo>
                    <a:pt x="203511" y="101728"/>
                    <a:pt x="351634" y="292549"/>
                    <a:pt x="374013" y="520061"/>
                  </a:cubicBezTo>
                  <a:lnTo>
                    <a:pt x="390705" y="520061"/>
                  </a:lnTo>
                  <a:cubicBezTo>
                    <a:pt x="367999" y="283225"/>
                    <a:pt x="212510" y="84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3572225" y="2140898"/>
              <a:ext cx="481760" cy="616847"/>
            </a:xfrm>
            <a:custGeom>
              <a:avLst/>
              <a:gdLst/>
              <a:ahLst/>
              <a:cxnLst/>
              <a:rect l="l" t="t" r="r" b="b"/>
              <a:pathLst>
                <a:path w="481760" h="616847" extrusionOk="0">
                  <a:moveTo>
                    <a:pt x="0" y="0"/>
                  </a:moveTo>
                  <a:lnTo>
                    <a:pt x="0" y="17343"/>
                  </a:lnTo>
                  <a:cubicBezTo>
                    <a:pt x="254238" y="106436"/>
                    <a:pt x="441384" y="338611"/>
                    <a:pt x="465069" y="616847"/>
                  </a:cubicBezTo>
                  <a:lnTo>
                    <a:pt x="481760" y="616847"/>
                  </a:lnTo>
                  <a:cubicBezTo>
                    <a:pt x="458075" y="329286"/>
                    <a:pt x="263236" y="897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3572225" y="2045511"/>
              <a:ext cx="572862" cy="712234"/>
            </a:xfrm>
            <a:custGeom>
              <a:avLst/>
              <a:gdLst/>
              <a:ahLst/>
              <a:cxnLst/>
              <a:rect l="l" t="t" r="r" b="b"/>
              <a:pathLst>
                <a:path w="572862" h="712234" extrusionOk="0">
                  <a:moveTo>
                    <a:pt x="0" y="0"/>
                  </a:moveTo>
                  <a:lnTo>
                    <a:pt x="0" y="17017"/>
                  </a:lnTo>
                  <a:cubicBezTo>
                    <a:pt x="304591" y="110399"/>
                    <a:pt x="531787" y="383647"/>
                    <a:pt x="556498" y="712234"/>
                  </a:cubicBezTo>
                  <a:lnTo>
                    <a:pt x="572863" y="712234"/>
                  </a:lnTo>
                  <a:cubicBezTo>
                    <a:pt x="548152" y="374276"/>
                    <a:pt x="314289" y="9370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3572225" y="1950730"/>
              <a:ext cx="664244" cy="806968"/>
            </a:xfrm>
            <a:custGeom>
              <a:avLst/>
              <a:gdLst/>
              <a:ahLst/>
              <a:cxnLst/>
              <a:rect l="l" t="t" r="r" b="b"/>
              <a:pathLst>
                <a:path w="664244" h="806968" extrusionOk="0">
                  <a:moveTo>
                    <a:pt x="0" y="0"/>
                  </a:moveTo>
                  <a:lnTo>
                    <a:pt x="0" y="17343"/>
                  </a:lnTo>
                  <a:cubicBezTo>
                    <a:pt x="355644" y="113756"/>
                    <a:pt x="622190" y="427658"/>
                    <a:pt x="647553" y="806969"/>
                  </a:cubicBezTo>
                  <a:lnTo>
                    <a:pt x="664244" y="806969"/>
                  </a:lnTo>
                  <a:cubicBezTo>
                    <a:pt x="638881" y="418706"/>
                    <a:pt x="364642" y="9678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3572225" y="1856648"/>
              <a:ext cx="755346" cy="901050"/>
            </a:xfrm>
            <a:custGeom>
              <a:avLst/>
              <a:gdLst/>
              <a:ahLst/>
              <a:cxnLst/>
              <a:rect l="l" t="t" r="r" b="b"/>
              <a:pathLst>
                <a:path w="755346" h="901050" extrusionOk="0">
                  <a:moveTo>
                    <a:pt x="0" y="0"/>
                  </a:moveTo>
                  <a:lnTo>
                    <a:pt x="0" y="17343"/>
                  </a:lnTo>
                  <a:cubicBezTo>
                    <a:pt x="405997" y="116414"/>
                    <a:pt x="712593" y="471388"/>
                    <a:pt x="738655" y="901051"/>
                  </a:cubicBezTo>
                  <a:lnTo>
                    <a:pt x="755347" y="901051"/>
                  </a:lnTo>
                  <a:cubicBezTo>
                    <a:pt x="728958" y="462064"/>
                    <a:pt x="415042" y="9977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3572225" y="1763592"/>
              <a:ext cx="846728" cy="994153"/>
            </a:xfrm>
            <a:custGeom>
              <a:avLst/>
              <a:gdLst/>
              <a:ahLst/>
              <a:cxnLst/>
              <a:rect l="l" t="t" r="r" b="b"/>
              <a:pathLst>
                <a:path w="846728" h="994153" extrusionOk="0">
                  <a:moveTo>
                    <a:pt x="0" y="0"/>
                  </a:moveTo>
                  <a:lnTo>
                    <a:pt x="0" y="17017"/>
                  </a:lnTo>
                  <a:cubicBezTo>
                    <a:pt x="456397" y="118418"/>
                    <a:pt x="803369" y="514420"/>
                    <a:pt x="830037" y="994154"/>
                  </a:cubicBezTo>
                  <a:lnTo>
                    <a:pt x="846729" y="994154"/>
                  </a:lnTo>
                  <a:cubicBezTo>
                    <a:pt x="819734" y="505096"/>
                    <a:pt x="465722" y="10177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3572225" y="1670163"/>
              <a:ext cx="937830" cy="1087536"/>
            </a:xfrm>
            <a:custGeom>
              <a:avLst/>
              <a:gdLst/>
              <a:ahLst/>
              <a:cxnLst/>
              <a:rect l="l" t="t" r="r" b="b"/>
              <a:pathLst>
                <a:path w="937830" h="1087536" extrusionOk="0">
                  <a:moveTo>
                    <a:pt x="0" y="0"/>
                  </a:moveTo>
                  <a:lnTo>
                    <a:pt x="0" y="17017"/>
                  </a:lnTo>
                  <a:cubicBezTo>
                    <a:pt x="507123" y="120423"/>
                    <a:pt x="894098" y="557452"/>
                    <a:pt x="921140" y="1087536"/>
                  </a:cubicBezTo>
                  <a:lnTo>
                    <a:pt x="937831" y="1087536"/>
                  </a:lnTo>
                  <a:cubicBezTo>
                    <a:pt x="910463" y="548127"/>
                    <a:pt x="516122" y="10377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3572225" y="1578132"/>
              <a:ext cx="1028886" cy="1179659"/>
            </a:xfrm>
            <a:custGeom>
              <a:avLst/>
              <a:gdLst/>
              <a:ahLst/>
              <a:cxnLst/>
              <a:rect l="l" t="t" r="r" b="b"/>
              <a:pathLst>
                <a:path w="1028886" h="1179659" extrusionOk="0">
                  <a:moveTo>
                    <a:pt x="0" y="0"/>
                  </a:moveTo>
                  <a:lnTo>
                    <a:pt x="0" y="16690"/>
                  </a:lnTo>
                  <a:cubicBezTo>
                    <a:pt x="557150" y="121775"/>
                    <a:pt x="984501" y="599178"/>
                    <a:pt x="1011869" y="1179660"/>
                  </a:cubicBezTo>
                  <a:lnTo>
                    <a:pt x="1028887" y="1179660"/>
                  </a:lnTo>
                  <a:cubicBezTo>
                    <a:pt x="1000866" y="589807"/>
                    <a:pt x="566149" y="10508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3572225" y="1485356"/>
              <a:ext cx="1119988" cy="1272389"/>
            </a:xfrm>
            <a:custGeom>
              <a:avLst/>
              <a:gdLst/>
              <a:ahLst/>
              <a:cxnLst/>
              <a:rect l="l" t="t" r="r" b="b"/>
              <a:pathLst>
                <a:path w="1119988" h="1272389" extrusionOk="0">
                  <a:moveTo>
                    <a:pt x="0" y="0"/>
                  </a:moveTo>
                  <a:lnTo>
                    <a:pt x="0" y="17017"/>
                  </a:lnTo>
                  <a:cubicBezTo>
                    <a:pt x="607504" y="123080"/>
                    <a:pt x="1075277" y="641883"/>
                    <a:pt x="1103298" y="1272390"/>
                  </a:cubicBezTo>
                  <a:lnTo>
                    <a:pt x="1119989" y="1272390"/>
                  </a:lnTo>
                  <a:cubicBezTo>
                    <a:pt x="1091968" y="632185"/>
                    <a:pt x="616875" y="10643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3572225" y="1393278"/>
              <a:ext cx="1210718" cy="1364467"/>
            </a:xfrm>
            <a:custGeom>
              <a:avLst/>
              <a:gdLst/>
              <a:ahLst/>
              <a:cxnLst/>
              <a:rect l="l" t="t" r="r" b="b"/>
              <a:pathLst>
                <a:path w="1210718" h="1364467" extrusionOk="0">
                  <a:moveTo>
                    <a:pt x="0" y="0"/>
                  </a:moveTo>
                  <a:lnTo>
                    <a:pt x="0" y="16690"/>
                  </a:lnTo>
                  <a:cubicBezTo>
                    <a:pt x="657904" y="124432"/>
                    <a:pt x="1165680" y="683562"/>
                    <a:pt x="1194027" y="1364467"/>
                  </a:cubicBezTo>
                  <a:lnTo>
                    <a:pt x="1210718" y="1364467"/>
                  </a:lnTo>
                  <a:cubicBezTo>
                    <a:pt x="1182371" y="674238"/>
                    <a:pt x="666902" y="1074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3572225" y="1301201"/>
              <a:ext cx="1301820" cy="1456544"/>
            </a:xfrm>
            <a:custGeom>
              <a:avLst/>
              <a:gdLst/>
              <a:ahLst/>
              <a:cxnLst/>
              <a:rect l="l" t="t" r="r" b="b"/>
              <a:pathLst>
                <a:path w="1301820" h="1456544" extrusionOk="0">
                  <a:moveTo>
                    <a:pt x="0" y="0"/>
                  </a:moveTo>
                  <a:lnTo>
                    <a:pt x="0" y="16690"/>
                  </a:lnTo>
                  <a:cubicBezTo>
                    <a:pt x="708257" y="125458"/>
                    <a:pt x="1256735" y="725288"/>
                    <a:pt x="1285129" y="1456544"/>
                  </a:cubicBezTo>
                  <a:lnTo>
                    <a:pt x="1301820" y="1456544"/>
                  </a:lnTo>
                  <a:cubicBezTo>
                    <a:pt x="1273427" y="715917"/>
                    <a:pt x="717302" y="1087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3572225" y="1209124"/>
              <a:ext cx="1392875" cy="1548621"/>
            </a:xfrm>
            <a:custGeom>
              <a:avLst/>
              <a:gdLst/>
              <a:ahLst/>
              <a:cxnLst/>
              <a:rect l="l" t="t" r="r" b="b"/>
              <a:pathLst>
                <a:path w="1392875" h="1548621" extrusionOk="0">
                  <a:moveTo>
                    <a:pt x="0" y="0"/>
                  </a:moveTo>
                  <a:lnTo>
                    <a:pt x="0" y="17017"/>
                  </a:lnTo>
                  <a:cubicBezTo>
                    <a:pt x="758657" y="126437"/>
                    <a:pt x="1347511" y="767294"/>
                    <a:pt x="1376185" y="1548621"/>
                  </a:cubicBezTo>
                  <a:lnTo>
                    <a:pt x="1392876" y="1548621"/>
                  </a:lnTo>
                  <a:cubicBezTo>
                    <a:pt x="1364202" y="757970"/>
                    <a:pt x="767655" y="1097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3572225" y="1117047"/>
              <a:ext cx="1483605" cy="1640698"/>
            </a:xfrm>
            <a:custGeom>
              <a:avLst/>
              <a:gdLst/>
              <a:ahLst/>
              <a:cxnLst/>
              <a:rect l="l" t="t" r="r" b="b"/>
              <a:pathLst>
                <a:path w="1483605" h="1640698" extrusionOk="0">
                  <a:moveTo>
                    <a:pt x="0" y="0"/>
                  </a:moveTo>
                  <a:lnTo>
                    <a:pt x="0" y="17017"/>
                  </a:lnTo>
                  <a:cubicBezTo>
                    <a:pt x="808684" y="127463"/>
                    <a:pt x="1438241" y="809020"/>
                    <a:pt x="1466914" y="1640699"/>
                  </a:cubicBezTo>
                  <a:lnTo>
                    <a:pt x="1483605" y="1640699"/>
                  </a:lnTo>
                  <a:cubicBezTo>
                    <a:pt x="1454932" y="800022"/>
                    <a:pt x="818055" y="1107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3572225" y="1025669"/>
              <a:ext cx="1575033" cy="1732076"/>
            </a:xfrm>
            <a:custGeom>
              <a:avLst/>
              <a:gdLst/>
              <a:ahLst/>
              <a:cxnLst/>
              <a:rect l="l" t="t" r="r" b="b"/>
              <a:pathLst>
                <a:path w="1575033" h="1732076" extrusionOk="0">
                  <a:moveTo>
                    <a:pt x="0" y="0"/>
                  </a:moveTo>
                  <a:lnTo>
                    <a:pt x="0" y="16690"/>
                  </a:lnTo>
                  <a:cubicBezTo>
                    <a:pt x="859084" y="127742"/>
                    <a:pt x="1529016" y="850000"/>
                    <a:pt x="1558016" y="1732076"/>
                  </a:cubicBezTo>
                  <a:lnTo>
                    <a:pt x="1575034" y="1732076"/>
                  </a:lnTo>
                  <a:cubicBezTo>
                    <a:pt x="1545661" y="841002"/>
                    <a:pt x="868082" y="11109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3572225" y="933918"/>
              <a:ext cx="1665809" cy="1823827"/>
            </a:xfrm>
            <a:custGeom>
              <a:avLst/>
              <a:gdLst/>
              <a:ahLst/>
              <a:cxnLst/>
              <a:rect l="l" t="t" r="r" b="b"/>
              <a:pathLst>
                <a:path w="1665809" h="1823827" extrusionOk="0">
                  <a:moveTo>
                    <a:pt x="0" y="0"/>
                  </a:moveTo>
                  <a:lnTo>
                    <a:pt x="0" y="16690"/>
                  </a:lnTo>
                  <a:cubicBezTo>
                    <a:pt x="909111" y="128442"/>
                    <a:pt x="1619746" y="891726"/>
                    <a:pt x="1649118" y="1823827"/>
                  </a:cubicBezTo>
                  <a:lnTo>
                    <a:pt x="1665810" y="1823827"/>
                  </a:lnTo>
                  <a:cubicBezTo>
                    <a:pt x="1636437" y="882729"/>
                    <a:pt x="918809" y="11207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3572225" y="842494"/>
              <a:ext cx="1756865" cy="1915251"/>
            </a:xfrm>
            <a:custGeom>
              <a:avLst/>
              <a:gdLst/>
              <a:ahLst/>
              <a:cxnLst/>
              <a:rect l="l" t="t" r="r" b="b"/>
              <a:pathLst>
                <a:path w="1756865" h="1915251" extrusionOk="0">
                  <a:moveTo>
                    <a:pt x="0" y="0"/>
                  </a:moveTo>
                  <a:lnTo>
                    <a:pt x="0" y="17017"/>
                  </a:lnTo>
                  <a:cubicBezTo>
                    <a:pt x="959511" y="129095"/>
                    <a:pt x="1710801" y="932753"/>
                    <a:pt x="1740174" y="1915252"/>
                  </a:cubicBezTo>
                  <a:lnTo>
                    <a:pt x="1756865" y="1915252"/>
                  </a:lnTo>
                  <a:cubicBezTo>
                    <a:pt x="1727493" y="923755"/>
                    <a:pt x="968835" y="11245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3572225" y="750790"/>
              <a:ext cx="1847920" cy="2006955"/>
            </a:xfrm>
            <a:custGeom>
              <a:avLst/>
              <a:gdLst/>
              <a:ahLst/>
              <a:cxnLst/>
              <a:rect l="l" t="t" r="r" b="b"/>
              <a:pathLst>
                <a:path w="1847920" h="2006955" extrusionOk="0">
                  <a:moveTo>
                    <a:pt x="0" y="0"/>
                  </a:moveTo>
                  <a:lnTo>
                    <a:pt x="0" y="17017"/>
                  </a:lnTo>
                  <a:cubicBezTo>
                    <a:pt x="1009864" y="129794"/>
                    <a:pt x="1801577" y="974479"/>
                    <a:pt x="1831230" y="2006956"/>
                  </a:cubicBezTo>
                  <a:lnTo>
                    <a:pt x="1847921" y="2006956"/>
                  </a:lnTo>
                  <a:cubicBezTo>
                    <a:pt x="1818595" y="965435"/>
                    <a:pt x="1018909" y="11305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3572225" y="659365"/>
              <a:ext cx="1939022" cy="2098380"/>
            </a:xfrm>
            <a:custGeom>
              <a:avLst/>
              <a:gdLst/>
              <a:ahLst/>
              <a:cxnLst/>
              <a:rect l="l" t="t" r="r" b="b"/>
              <a:pathLst>
                <a:path w="1939022" h="2098380" extrusionOk="0">
                  <a:moveTo>
                    <a:pt x="0" y="0"/>
                  </a:moveTo>
                  <a:lnTo>
                    <a:pt x="0" y="16690"/>
                  </a:lnTo>
                  <a:cubicBezTo>
                    <a:pt x="1059938" y="130120"/>
                    <a:pt x="1892306" y="1015832"/>
                    <a:pt x="1922005" y="2098380"/>
                  </a:cubicBezTo>
                  <a:lnTo>
                    <a:pt x="1939023" y="2098380"/>
                  </a:lnTo>
                  <a:cubicBezTo>
                    <a:pt x="1908998" y="1006462"/>
                    <a:pt x="1069262" y="11343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34"/>
          <p:cNvSpPr txBox="1">
            <a:spLocks noGrp="1"/>
          </p:cNvSpPr>
          <p:nvPr>
            <p:ph type="title"/>
          </p:nvPr>
        </p:nvSpPr>
        <p:spPr>
          <a:xfrm>
            <a:off x="959876" y="593504"/>
            <a:ext cx="10270663" cy="76377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ru-RU" dirty="0" smtClean="0"/>
              <a:t>Нормативно-правовые документы, регламентирующие деятельность</a:t>
            </a:r>
            <a:endParaRPr dirty="0"/>
          </a:p>
        </p:txBody>
      </p:sp>
      <p:graphicFrame>
        <p:nvGraphicFramePr>
          <p:cNvPr id="757" name="Google Shape;757;p34"/>
          <p:cNvGraphicFramePr/>
          <p:nvPr>
            <p:extLst>
              <p:ext uri="{D42A27DB-BD31-4B8C-83A1-F6EECF244321}">
                <p14:modId xmlns:p14="http://schemas.microsoft.com/office/powerpoint/2010/main" val="2870281794"/>
              </p:ext>
            </p:extLst>
          </p:nvPr>
        </p:nvGraphicFramePr>
        <p:xfrm>
          <a:off x="959876" y="2637706"/>
          <a:ext cx="10270663" cy="1951171"/>
        </p:xfrm>
        <a:graphic>
          <a:graphicData uri="http://schemas.openxmlformats.org/drawingml/2006/table">
            <a:tbl>
              <a:tblPr>
                <a:noFill/>
                <a:tableStyleId>{D0605943-D64A-446B-915E-88340CDA57AC}</a:tableStyleId>
              </a:tblPr>
              <a:tblGrid>
                <a:gridCol w="3149857"/>
                <a:gridCol w="7120806"/>
              </a:tblGrid>
              <a:tr h="48779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u="none" dirty="0" smtClean="0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Закон</a:t>
                      </a:r>
                      <a:r>
                        <a:rPr lang="ru-RU" sz="1600" b="0" u="none" baseline="0" dirty="0" smtClean="0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РФ от 07.02. 1992 </a:t>
                      </a:r>
                      <a:r>
                        <a:rPr lang="en-US" sz="1600" b="0" u="none" baseline="0" dirty="0" smtClean="0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</a:t>
                      </a:r>
                      <a:r>
                        <a:rPr lang="ru-RU" sz="1600" b="0" u="none" baseline="0" dirty="0" smtClean="0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2300-1 (ред. от 04.08.2023) </a:t>
                      </a:r>
                      <a:endParaRPr sz="1600" b="0" u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884" marR="121884" marT="0" marB="0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ru-RU" sz="1600" b="1" u="sng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«О защите прав потребителей»</a:t>
                      </a:r>
                      <a:endParaRPr sz="1600" b="1" u="sng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884" marR="121884" marT="0" marB="0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3168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u="none" dirty="0" smtClean="0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Постановление Правительства РФ от 21.09.2020 № 1514</a:t>
                      </a:r>
                      <a:endParaRPr sz="1600" b="0" u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884" marR="121884" marT="0" marB="0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600" b="1" u="sng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«Об утверждении Правил бытового обслуживания населения»</a:t>
                      </a:r>
                      <a:endParaRPr lang="ru-RU" sz="1600" b="1" u="sng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884" marR="121884" marT="0" marB="0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3168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u="none" dirty="0" smtClean="0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ГОСТ</a:t>
                      </a:r>
                      <a:r>
                        <a:rPr lang="ru-RU" sz="1600" b="1" u="sng" dirty="0" smtClean="0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ru-RU" sz="1600" b="0" u="none" dirty="0" smtClean="0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</a:t>
                      </a:r>
                      <a:r>
                        <a:rPr lang="ru-RU" sz="1600" b="1" u="sng" dirty="0" smtClean="0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ru-RU" sz="1600" b="0" u="none" dirty="0" smtClean="0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51870-2014 </a:t>
                      </a:r>
                      <a:endParaRPr sz="1600" b="0" u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884" marR="121884" marT="0" marB="0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600" b="1" u="sng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национальный стандарт РФ, устанавливающий общие технические требования к предоставлению услуг профессиональной уборки</a:t>
                      </a:r>
                      <a:endParaRPr lang="ru-RU" sz="1600" b="1" u="sng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884" marR="121884" marT="0" marB="0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758" name="Google Shape;758;p34"/>
          <p:cNvSpPr txBox="1"/>
          <p:nvPr/>
        </p:nvSpPr>
        <p:spPr>
          <a:xfrm>
            <a:off x="959876" y="1609173"/>
            <a:ext cx="10270663" cy="49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9" name="Google Shape;759;p34"/>
          <p:cNvSpPr txBox="1"/>
          <p:nvPr/>
        </p:nvSpPr>
        <p:spPr>
          <a:xfrm>
            <a:off x="3517443" y="5246081"/>
            <a:ext cx="2805635" cy="61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r"/>
            <a:endParaRPr sz="1300" b="1" u="sng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0" name="Google Shape;760;p34"/>
          <p:cNvSpPr txBox="1"/>
          <p:nvPr/>
        </p:nvSpPr>
        <p:spPr>
          <a:xfrm>
            <a:off x="6323837" y="5246081"/>
            <a:ext cx="4913360" cy="61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r"/>
            <a:endParaRPr sz="13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61" name="Google Shape;761;p34"/>
          <p:cNvGrpSpPr/>
          <p:nvPr/>
        </p:nvGrpSpPr>
        <p:grpSpPr>
          <a:xfrm>
            <a:off x="9804563" y="1094682"/>
            <a:ext cx="1166841" cy="615736"/>
            <a:chOff x="3313700" y="1000146"/>
            <a:chExt cx="231742" cy="122252"/>
          </a:xfrm>
        </p:grpSpPr>
        <p:sp>
          <p:nvSpPr>
            <p:cNvPr id="762" name="Google Shape;762;p34"/>
            <p:cNvSpPr/>
            <p:nvPr/>
          </p:nvSpPr>
          <p:spPr>
            <a:xfrm>
              <a:off x="3313700" y="1000146"/>
              <a:ext cx="155046" cy="109594"/>
            </a:xfrm>
            <a:custGeom>
              <a:avLst/>
              <a:gdLst/>
              <a:ahLst/>
              <a:cxnLst/>
              <a:rect l="l" t="t" r="r" b="b"/>
              <a:pathLst>
                <a:path w="12461" h="8808" extrusionOk="0">
                  <a:moveTo>
                    <a:pt x="5018" y="0"/>
                  </a:moveTo>
                  <a:cubicBezTo>
                    <a:pt x="4258" y="0"/>
                    <a:pt x="3528" y="109"/>
                    <a:pt x="2871" y="327"/>
                  </a:cubicBezTo>
                  <a:cubicBezTo>
                    <a:pt x="1543" y="769"/>
                    <a:pt x="621" y="1623"/>
                    <a:pt x="312" y="2699"/>
                  </a:cubicBezTo>
                  <a:cubicBezTo>
                    <a:pt x="1" y="3776"/>
                    <a:pt x="327" y="4990"/>
                    <a:pt x="1218" y="6070"/>
                  </a:cubicBezTo>
                  <a:cubicBezTo>
                    <a:pt x="2109" y="7152"/>
                    <a:pt x="3492" y="8013"/>
                    <a:pt x="5061" y="8464"/>
                  </a:cubicBezTo>
                  <a:cubicBezTo>
                    <a:pt x="5855" y="8693"/>
                    <a:pt x="6665" y="8808"/>
                    <a:pt x="7443" y="8808"/>
                  </a:cubicBezTo>
                  <a:cubicBezTo>
                    <a:pt x="8203" y="8808"/>
                    <a:pt x="8932" y="8699"/>
                    <a:pt x="9589" y="8480"/>
                  </a:cubicBezTo>
                  <a:cubicBezTo>
                    <a:pt x="10918" y="8038"/>
                    <a:pt x="11840" y="7186"/>
                    <a:pt x="12150" y="6108"/>
                  </a:cubicBezTo>
                  <a:cubicBezTo>
                    <a:pt x="12460" y="5031"/>
                    <a:pt x="12134" y="3819"/>
                    <a:pt x="11243" y="2737"/>
                  </a:cubicBezTo>
                  <a:cubicBezTo>
                    <a:pt x="10352" y="1657"/>
                    <a:pt x="8969" y="795"/>
                    <a:pt x="7400" y="343"/>
                  </a:cubicBezTo>
                  <a:cubicBezTo>
                    <a:pt x="6606" y="114"/>
                    <a:pt x="5796" y="0"/>
                    <a:pt x="501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3482832" y="1065361"/>
              <a:ext cx="62611" cy="57036"/>
            </a:xfrm>
            <a:custGeom>
              <a:avLst/>
              <a:gdLst/>
              <a:ahLst/>
              <a:cxnLst/>
              <a:rect l="l" t="t" r="r" b="b"/>
              <a:pathLst>
                <a:path w="5032" h="4584" extrusionOk="0">
                  <a:moveTo>
                    <a:pt x="2516" y="1"/>
                  </a:moveTo>
                  <a:cubicBezTo>
                    <a:pt x="1930" y="1"/>
                    <a:pt x="1343" y="225"/>
                    <a:pt x="896" y="672"/>
                  </a:cubicBezTo>
                  <a:cubicBezTo>
                    <a:pt x="1" y="1567"/>
                    <a:pt x="1" y="3018"/>
                    <a:pt x="896" y="3913"/>
                  </a:cubicBezTo>
                  <a:cubicBezTo>
                    <a:pt x="1343" y="4360"/>
                    <a:pt x="1930" y="4584"/>
                    <a:pt x="2516" y="4584"/>
                  </a:cubicBezTo>
                  <a:cubicBezTo>
                    <a:pt x="3102" y="4584"/>
                    <a:pt x="3689" y="4360"/>
                    <a:pt x="4136" y="3913"/>
                  </a:cubicBezTo>
                  <a:cubicBezTo>
                    <a:pt x="5031" y="3018"/>
                    <a:pt x="5031" y="1567"/>
                    <a:pt x="4136" y="672"/>
                  </a:cubicBezTo>
                  <a:cubicBezTo>
                    <a:pt x="3689" y="225"/>
                    <a:pt x="3102" y="1"/>
                    <a:pt x="2516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209299" y="6201223"/>
            <a:ext cx="648072" cy="46862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06BD77-8523-4098-B12D-569937DB1601}" type="slidenum">
              <a:rPr lang="ru-RU" b="1" smtClean="0">
                <a:solidFill>
                  <a:schemeClr val="tx1">
                    <a:lumMod val="75000"/>
                  </a:schemeClr>
                </a:solidFill>
              </a:rPr>
              <a:t>5</a:t>
            </a:fld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Google Shape;824;p3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093"/>
          <a:stretch/>
        </p:blipFill>
        <p:spPr>
          <a:xfrm>
            <a:off x="1" y="2"/>
            <a:ext cx="5588074" cy="6859589"/>
          </a:xfrm>
          <a:prstGeom prst="rect">
            <a:avLst/>
          </a:prstGeom>
        </p:spPr>
      </p:pic>
      <p:cxnSp>
        <p:nvCxnSpPr>
          <p:cNvPr id="825" name="Google Shape;825;p37"/>
          <p:cNvCxnSpPr/>
          <p:nvPr/>
        </p:nvCxnSpPr>
        <p:spPr>
          <a:xfrm>
            <a:off x="5579707" y="1"/>
            <a:ext cx="0" cy="687239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6" name="Google Shape;826;p37"/>
          <p:cNvSpPr txBox="1">
            <a:spLocks noGrp="1"/>
          </p:cNvSpPr>
          <p:nvPr>
            <p:ph type="title"/>
          </p:nvPr>
        </p:nvSpPr>
        <p:spPr>
          <a:xfrm>
            <a:off x="5905364" y="2693190"/>
            <a:ext cx="5331706" cy="2500179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ru-RU" sz="4000" dirty="0"/>
              <a:t>Бизнес-идея </a:t>
            </a:r>
            <a:r>
              <a:rPr lang="ru-RU" sz="4000" dirty="0" err="1"/>
              <a:t>стартапа</a:t>
            </a:r>
            <a:r>
              <a:rPr lang="ru-RU" sz="4000" dirty="0"/>
              <a:t> в сфере </a:t>
            </a:r>
            <a:r>
              <a:rPr lang="ru-RU" sz="4000" dirty="0" err="1"/>
              <a:t>клининговых</a:t>
            </a:r>
            <a:r>
              <a:rPr lang="ru-RU" sz="4000" dirty="0"/>
              <a:t> услуг «</a:t>
            </a:r>
            <a:r>
              <a:rPr lang="ru-RU" sz="4000" dirty="0" err="1"/>
              <a:t>Аllclean</a:t>
            </a:r>
            <a:r>
              <a:rPr lang="ru-RU" sz="4000" dirty="0"/>
              <a:t>»</a:t>
            </a:r>
            <a:endParaRPr sz="4000" dirty="0"/>
          </a:p>
        </p:txBody>
      </p:sp>
      <p:sp>
        <p:nvSpPr>
          <p:cNvPr id="827" name="Google Shape;827;p37"/>
          <p:cNvSpPr/>
          <p:nvPr/>
        </p:nvSpPr>
        <p:spPr>
          <a:xfrm>
            <a:off x="4708020" y="522954"/>
            <a:ext cx="1743373" cy="174400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8" name="Google Shape;828;p37"/>
          <p:cNvSpPr txBox="1">
            <a:spLocks noGrp="1"/>
          </p:cNvSpPr>
          <p:nvPr>
            <p:ph type="title" idx="3"/>
          </p:nvPr>
        </p:nvSpPr>
        <p:spPr>
          <a:xfrm>
            <a:off x="5041577" y="887239"/>
            <a:ext cx="1076260" cy="1015435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829" name="Google Shape;829;p37"/>
          <p:cNvSpPr/>
          <p:nvPr/>
        </p:nvSpPr>
        <p:spPr>
          <a:xfrm>
            <a:off x="8337406" y="5754848"/>
            <a:ext cx="315247" cy="287269"/>
          </a:xfrm>
          <a:custGeom>
            <a:avLst/>
            <a:gdLst/>
            <a:ahLst/>
            <a:cxnLst/>
            <a:rect l="l" t="t" r="r" b="b"/>
            <a:pathLst>
              <a:path w="5032" h="4584" extrusionOk="0">
                <a:moveTo>
                  <a:pt x="2516" y="1"/>
                </a:moveTo>
                <a:cubicBezTo>
                  <a:pt x="1930" y="1"/>
                  <a:pt x="1343" y="225"/>
                  <a:pt x="896" y="672"/>
                </a:cubicBezTo>
                <a:cubicBezTo>
                  <a:pt x="1" y="1567"/>
                  <a:pt x="1" y="3018"/>
                  <a:pt x="896" y="3913"/>
                </a:cubicBezTo>
                <a:cubicBezTo>
                  <a:pt x="1343" y="4360"/>
                  <a:pt x="1930" y="4584"/>
                  <a:pt x="2516" y="4584"/>
                </a:cubicBezTo>
                <a:cubicBezTo>
                  <a:pt x="3102" y="4584"/>
                  <a:pt x="3689" y="4360"/>
                  <a:pt x="4136" y="3913"/>
                </a:cubicBezTo>
                <a:cubicBezTo>
                  <a:pt x="5031" y="3018"/>
                  <a:pt x="5031" y="1567"/>
                  <a:pt x="4136" y="672"/>
                </a:cubicBezTo>
                <a:cubicBezTo>
                  <a:pt x="3689" y="225"/>
                  <a:pt x="3102" y="1"/>
                  <a:pt x="2516" y="1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75326" y="2693191"/>
            <a:ext cx="4608512" cy="2392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400" b="1" dirty="0">
                <a:latin typeface="Montserrat" panose="020B0604020202020204" charset="-52"/>
              </a:rPr>
              <a:t>По данным сервиса </a:t>
            </a:r>
            <a:r>
              <a:rPr lang="ru-RU" sz="1400" dirty="0" err="1">
                <a:latin typeface="Montserrat" panose="020B0604020202020204" charset="-52"/>
              </a:rPr>
              <a:t>BankMyCell</a:t>
            </a:r>
            <a:r>
              <a:rPr lang="ru-RU" sz="1400" dirty="0">
                <a:latin typeface="Montserrat" panose="020B0604020202020204" charset="-52"/>
              </a:rPr>
              <a:t>, </a:t>
            </a:r>
            <a:r>
              <a:rPr lang="ru-RU" sz="1400" b="1" dirty="0">
                <a:latin typeface="Montserrat" panose="020B0604020202020204" charset="-52"/>
              </a:rPr>
              <a:t>75 %</a:t>
            </a:r>
            <a:r>
              <a:rPr lang="ru-RU" sz="1400" dirty="0">
                <a:latin typeface="Montserrat" panose="020B0604020202020204" charset="-52"/>
              </a:rPr>
              <a:t> </a:t>
            </a:r>
            <a:r>
              <a:rPr lang="ru-RU" sz="1400" b="1" dirty="0" err="1">
                <a:latin typeface="Montserrat" panose="020B0604020202020204" charset="-52"/>
              </a:rPr>
              <a:t>миллениалов</a:t>
            </a:r>
            <a:r>
              <a:rPr lang="ru-RU" sz="1400" dirty="0">
                <a:latin typeface="Montserrat" panose="020B0604020202020204" charset="-52"/>
              </a:rPr>
              <a:t> избегают устного общения по телефону, а </a:t>
            </a:r>
            <a:r>
              <a:rPr lang="ru-RU" sz="1400" b="1" dirty="0">
                <a:latin typeface="Montserrat" panose="020B0604020202020204" charset="-52"/>
              </a:rPr>
              <a:t>20%</a:t>
            </a:r>
            <a:r>
              <a:rPr lang="ru-RU" sz="1400" dirty="0">
                <a:latin typeface="Montserrat" panose="020B0604020202020204" charset="-52"/>
              </a:rPr>
              <a:t> из них не ответят на звонок даже родным, друзьям и на вызовы по работе.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2"/>
          </p:nvPr>
        </p:nvSpPr>
        <p:spPr/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7" y="621482"/>
            <a:ext cx="6282581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09299" y="6201223"/>
            <a:ext cx="648072" cy="46862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06BD77-8523-4098-B12D-569937DB1601}" type="slidenum">
              <a:rPr lang="ru-RU" b="1" smtClean="0">
                <a:solidFill>
                  <a:schemeClr val="tx1">
                    <a:lumMod val="75000"/>
                  </a:schemeClr>
                </a:solidFill>
              </a:rPr>
              <a:t>7</a:t>
            </a:fld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7689" y="6237957"/>
            <a:ext cx="545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Рисунок 1 – Исследование способов коммуникации в разных возрастных группах</a:t>
            </a:r>
            <a:endParaRPr lang="ru-RU" sz="1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8"/>
          <p:cNvSpPr txBox="1">
            <a:spLocks noGrp="1"/>
          </p:cNvSpPr>
          <p:nvPr>
            <p:ph type="title"/>
          </p:nvPr>
        </p:nvSpPr>
        <p:spPr>
          <a:xfrm>
            <a:off x="959876" y="593504"/>
            <a:ext cx="10270663" cy="76377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ru-RU" dirty="0" smtClean="0"/>
              <a:t>Внедрение новых деталей</a:t>
            </a:r>
            <a:endParaRPr dirty="0"/>
          </a:p>
        </p:txBody>
      </p:sp>
      <p:sp>
        <p:nvSpPr>
          <p:cNvPr id="835" name="Google Shape;835;p38"/>
          <p:cNvSpPr txBox="1">
            <a:spLocks noGrp="1"/>
          </p:cNvSpPr>
          <p:nvPr>
            <p:ph type="subTitle" idx="3"/>
          </p:nvPr>
        </p:nvSpPr>
        <p:spPr>
          <a:xfrm>
            <a:off x="1918742" y="4725938"/>
            <a:ext cx="4180656" cy="1746004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 algn="just"/>
            <a:r>
              <a:rPr lang="ru-RU" dirty="0" smtClean="0"/>
              <a:t> </a:t>
            </a:r>
            <a:r>
              <a:rPr lang="ru-RU" sz="1400" dirty="0"/>
              <a:t>заявка на сайте с калькулятором стоимости, где клиент сможет сразу узнать стоимость уборки помещения, исходя из тарифа (классификации вида уборки) и метража. </a:t>
            </a:r>
            <a:endParaRPr sz="1400" dirty="0"/>
          </a:p>
        </p:txBody>
      </p:sp>
      <p:sp>
        <p:nvSpPr>
          <p:cNvPr id="836" name="Google Shape;836;p38"/>
          <p:cNvSpPr txBox="1">
            <a:spLocks noGrp="1"/>
          </p:cNvSpPr>
          <p:nvPr>
            <p:ph type="subTitle" idx="1"/>
          </p:nvPr>
        </p:nvSpPr>
        <p:spPr>
          <a:xfrm>
            <a:off x="1990750" y="4077866"/>
            <a:ext cx="4180656" cy="628145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marL="0" indent="0"/>
            <a:r>
              <a:rPr lang="ru-RU" dirty="0" smtClean="0"/>
              <a:t>Сайт с калькулятором стоимости</a:t>
            </a:r>
            <a:endParaRPr dirty="0"/>
          </a:p>
        </p:txBody>
      </p:sp>
      <p:sp>
        <p:nvSpPr>
          <p:cNvPr id="837" name="Google Shape;837;p38"/>
          <p:cNvSpPr txBox="1">
            <a:spLocks noGrp="1"/>
          </p:cNvSpPr>
          <p:nvPr>
            <p:ph type="subTitle" idx="2"/>
          </p:nvPr>
        </p:nvSpPr>
        <p:spPr>
          <a:xfrm>
            <a:off x="7049851" y="3758070"/>
            <a:ext cx="4180656" cy="628145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marL="0" indent="0"/>
            <a:r>
              <a:rPr lang="ru-RU" dirty="0" smtClean="0"/>
              <a:t>Чат-бот в мессенджере</a:t>
            </a:r>
            <a:endParaRPr dirty="0"/>
          </a:p>
        </p:txBody>
      </p:sp>
      <p:sp>
        <p:nvSpPr>
          <p:cNvPr id="838" name="Google Shape;838;p38"/>
          <p:cNvSpPr txBox="1">
            <a:spLocks noGrp="1"/>
          </p:cNvSpPr>
          <p:nvPr>
            <p:ph type="subTitle" idx="4"/>
          </p:nvPr>
        </p:nvSpPr>
        <p:spPr>
          <a:xfrm>
            <a:off x="7031310" y="4653930"/>
            <a:ext cx="4180656" cy="1746004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 algn="just"/>
            <a:r>
              <a:rPr lang="ru-RU" sz="1400" dirty="0"/>
              <a:t>заявка в чат-боте в профиле ВК и </a:t>
            </a:r>
            <a:r>
              <a:rPr lang="ru-RU" sz="1400" dirty="0" err="1"/>
              <a:t>Telegram</a:t>
            </a:r>
            <a:r>
              <a:rPr lang="ru-RU" sz="1400" dirty="0"/>
              <a:t>. Чат-бот имеет калькулятор уборки и подскажет свободное время для уборки. Клиент сможет легко заказать услугу в нерабочее время.</a:t>
            </a:r>
            <a:endParaRPr sz="1400" dirty="0"/>
          </a:p>
        </p:txBody>
      </p:sp>
      <p:pic>
        <p:nvPicPr>
          <p:cNvPr id="839" name="Google Shape;839;p38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l="56576" t="33692" b="22884"/>
          <a:stretch/>
        </p:blipFill>
        <p:spPr>
          <a:xfrm>
            <a:off x="800963" y="1824919"/>
            <a:ext cx="1745373" cy="1746004"/>
          </a:xfrm>
          <a:prstGeom prst="ellipse">
            <a:avLst/>
          </a:prstGeom>
        </p:spPr>
      </p:pic>
      <p:pic>
        <p:nvPicPr>
          <p:cNvPr id="840" name="Google Shape;840;p38"/>
          <p:cNvPicPr preferRelativeResize="0">
            <a:picLocks noGrp="1"/>
          </p:cNvPicPr>
          <p:nvPr>
            <p:ph type="pic" idx="6"/>
          </p:nvPr>
        </p:nvPicPr>
        <p:blipFill rotWithShape="1">
          <a:blip r:embed="rId4">
            <a:alphaModFix/>
          </a:blip>
          <a:srcRect l="46167" t="9629" r="10914" b="14069"/>
          <a:stretch/>
        </p:blipFill>
        <p:spPr>
          <a:xfrm>
            <a:off x="5826675" y="1824923"/>
            <a:ext cx="1745373" cy="1746004"/>
          </a:xfrm>
          <a:prstGeom prst="ellipse">
            <a:avLst/>
          </a:prstGeom>
        </p:spPr>
      </p:pic>
      <p:cxnSp>
        <p:nvCxnSpPr>
          <p:cNvPr id="841" name="Google Shape;841;p38"/>
          <p:cNvCxnSpPr>
            <a:stCxn id="839" idx="4"/>
          </p:cNvCxnSpPr>
          <p:nvPr/>
        </p:nvCxnSpPr>
        <p:spPr>
          <a:xfrm>
            <a:off x="1673649" y="3570923"/>
            <a:ext cx="0" cy="2513782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42" name="Google Shape;842;p38"/>
          <p:cNvCxnSpPr>
            <a:stCxn id="840" idx="4"/>
          </p:cNvCxnSpPr>
          <p:nvPr/>
        </p:nvCxnSpPr>
        <p:spPr>
          <a:xfrm>
            <a:off x="6699361" y="3570927"/>
            <a:ext cx="0" cy="2513782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43" name="Google Shape;843;p38"/>
          <p:cNvSpPr/>
          <p:nvPr/>
        </p:nvSpPr>
        <p:spPr>
          <a:xfrm>
            <a:off x="9690530" y="1078429"/>
            <a:ext cx="2030029" cy="2221857"/>
          </a:xfrm>
          <a:custGeom>
            <a:avLst/>
            <a:gdLst/>
            <a:ahLst/>
            <a:cxnLst/>
            <a:rect l="l" t="t" r="r" b="b"/>
            <a:pathLst>
              <a:path w="33709" h="36881" extrusionOk="0">
                <a:moveTo>
                  <a:pt x="18042" y="1"/>
                </a:moveTo>
                <a:cubicBezTo>
                  <a:pt x="15029" y="1"/>
                  <a:pt x="11988" y="838"/>
                  <a:pt x="9430" y="2436"/>
                </a:cubicBezTo>
                <a:cubicBezTo>
                  <a:pt x="4244" y="5679"/>
                  <a:pt x="1067" y="11647"/>
                  <a:pt x="533" y="17741"/>
                </a:cubicBezTo>
                <a:cubicBezTo>
                  <a:pt x="1" y="23834"/>
                  <a:pt x="1821" y="30011"/>
                  <a:pt x="3648" y="33620"/>
                </a:cubicBezTo>
                <a:cubicBezTo>
                  <a:pt x="4771" y="35840"/>
                  <a:pt x="6667" y="36881"/>
                  <a:pt x="8540" y="36881"/>
                </a:cubicBezTo>
                <a:cubicBezTo>
                  <a:pt x="9836" y="36881"/>
                  <a:pt x="11122" y="36383"/>
                  <a:pt x="12134" y="35433"/>
                </a:cubicBezTo>
                <a:cubicBezTo>
                  <a:pt x="13341" y="34299"/>
                  <a:pt x="13985" y="32632"/>
                  <a:pt x="15307" y="31637"/>
                </a:cubicBezTo>
                <a:cubicBezTo>
                  <a:pt x="16695" y="30592"/>
                  <a:pt x="18445" y="30518"/>
                  <a:pt x="20231" y="30518"/>
                </a:cubicBezTo>
                <a:cubicBezTo>
                  <a:pt x="20526" y="30518"/>
                  <a:pt x="20822" y="30520"/>
                  <a:pt x="21117" y="30520"/>
                </a:cubicBezTo>
                <a:cubicBezTo>
                  <a:pt x="21824" y="30520"/>
                  <a:pt x="22530" y="30508"/>
                  <a:pt x="23212" y="30429"/>
                </a:cubicBezTo>
                <a:cubicBezTo>
                  <a:pt x="27043" y="29988"/>
                  <a:pt x="30377" y="27199"/>
                  <a:pt x="32009" y="23706"/>
                </a:cubicBezTo>
                <a:cubicBezTo>
                  <a:pt x="33641" y="20213"/>
                  <a:pt x="33709" y="16128"/>
                  <a:pt x="32766" y="12390"/>
                </a:cubicBezTo>
                <a:cubicBezTo>
                  <a:pt x="31818" y="8632"/>
                  <a:pt x="29805" y="5056"/>
                  <a:pt x="26697" y="2739"/>
                </a:cubicBezTo>
                <a:cubicBezTo>
                  <a:pt x="24211" y="886"/>
                  <a:pt x="21141" y="1"/>
                  <a:pt x="18042" y="1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21" b="97759" l="4847" r="89984">
                        <a14:foregroundMark x1="47334" y1="15100" x2="48196" y2="37475"/>
                        <a14:foregroundMark x1="47334" y1="22414" x2="47631" y2="82265"/>
                        <a14:foregroundMark x1="51158" y1="35313" x2="57351" y2="69328"/>
                        <a14:foregroundMark x1="45854" y1="31459" x2="37884" y2="69328"/>
                        <a14:foregroundMark x1="32579" y1="36178" x2="62062" y2="35313"/>
                        <a14:foregroundMark x1="31691" y1="39638" x2="62359" y2="40503"/>
                        <a14:foregroundMark x1="66182" y1="43492" x2="4873" y2="50806"/>
                        <a14:foregroundMark x1="30533" y1="20252" x2="62655" y2="75344"/>
                        <a14:foregroundMark x1="36134" y1="79237" x2="52639" y2="27133"/>
                        <a14:foregroundMark x1="54389" y1="23712" x2="49973" y2="41762"/>
                        <a14:foregroundMark x1="43484" y1="25010" x2="59397" y2="33582"/>
                        <a14:foregroundMark x1="59989" y1="26268" x2="58831" y2="37475"/>
                        <a14:foregroundMark x1="55574" y1="25403" x2="56758" y2="37908"/>
                        <a14:foregroundMark x1="46446" y1="25836" x2="42030" y2="41368"/>
                        <a14:foregroundMark x1="41438" y1="29296" x2="43188" y2="42627"/>
                        <a14:foregroundMark x1="43780" y1="26701" x2="42326" y2="37043"/>
                        <a14:foregroundMark x1="41438" y1="26268" x2="42326" y2="35313"/>
                        <a14:foregroundMark x1="42326" y1="27998" x2="42892" y2="40071"/>
                        <a14:foregroundMark x1="43188" y1="28431" x2="44373" y2="41762"/>
                        <a14:foregroundMark x1="41734" y1="29296" x2="44965" y2="52104"/>
                        <a14:foregroundMark x1="31125" y1="66300" x2="49085" y2="85686"/>
                        <a14:foregroundMark x1="61766" y1="69328" x2="54981" y2="80967"/>
                        <a14:foregroundMark x1="33468" y1="80967" x2="54981" y2="83091"/>
                        <a14:foregroundMark x1="63247" y1="80102" x2="54685" y2="86551"/>
                        <a14:foregroundMark x1="33468" y1="84389" x2="38180" y2="87849"/>
                        <a14:foregroundMark x1="40845" y1="85254" x2="63543" y2="86984"/>
                        <a14:foregroundMark x1="41142" y1="87849" x2="56166" y2="87849"/>
                        <a14:foregroundMark x1="33172" y1="83956" x2="31691" y2="89579"/>
                        <a14:foregroundMark x1="36134" y1="85686" x2="57943" y2="89147"/>
                        <a14:foregroundMark x1="61766" y1="80102" x2="57943" y2="97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66" y="1701602"/>
            <a:ext cx="3091388" cy="211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20" y="1915267"/>
            <a:ext cx="1765647" cy="1655656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9299" y="6201223"/>
            <a:ext cx="648072" cy="46862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06BD77-8523-4098-B12D-569937DB1601}" type="slidenum">
              <a:rPr lang="ru-RU" b="1" smtClean="0">
                <a:solidFill>
                  <a:schemeClr val="tx1">
                    <a:lumMod val="75000"/>
                  </a:schemeClr>
                </a:solidFill>
              </a:rPr>
              <a:t>8</a:t>
            </a:fld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Google Shape;824;p3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093"/>
          <a:stretch/>
        </p:blipFill>
        <p:spPr>
          <a:xfrm>
            <a:off x="1" y="2"/>
            <a:ext cx="5588074" cy="6859589"/>
          </a:xfrm>
          <a:prstGeom prst="rect">
            <a:avLst/>
          </a:prstGeom>
        </p:spPr>
      </p:pic>
      <p:cxnSp>
        <p:nvCxnSpPr>
          <p:cNvPr id="825" name="Google Shape;825;p37"/>
          <p:cNvCxnSpPr/>
          <p:nvPr/>
        </p:nvCxnSpPr>
        <p:spPr>
          <a:xfrm>
            <a:off x="5579707" y="1"/>
            <a:ext cx="0" cy="687239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6" name="Google Shape;826;p37"/>
          <p:cNvSpPr txBox="1">
            <a:spLocks noGrp="1"/>
          </p:cNvSpPr>
          <p:nvPr>
            <p:ph type="title"/>
          </p:nvPr>
        </p:nvSpPr>
        <p:spPr>
          <a:xfrm>
            <a:off x="5905365" y="2709714"/>
            <a:ext cx="5662450" cy="2483655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just"/>
            <a:r>
              <a:rPr lang="ru-RU" sz="4000" dirty="0"/>
              <a:t>Организационный </a:t>
            </a:r>
            <a:r>
              <a:rPr lang="ru-RU" sz="4000" dirty="0" smtClean="0"/>
              <a:t> производственный планы</a:t>
            </a:r>
            <a:endParaRPr sz="4000" dirty="0"/>
          </a:p>
        </p:txBody>
      </p:sp>
      <p:sp>
        <p:nvSpPr>
          <p:cNvPr id="827" name="Google Shape;827;p37"/>
          <p:cNvSpPr/>
          <p:nvPr/>
        </p:nvSpPr>
        <p:spPr>
          <a:xfrm>
            <a:off x="4708020" y="522954"/>
            <a:ext cx="1743373" cy="174400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8" name="Google Shape;828;p37"/>
          <p:cNvSpPr txBox="1">
            <a:spLocks noGrp="1"/>
          </p:cNvSpPr>
          <p:nvPr>
            <p:ph type="title" idx="3"/>
          </p:nvPr>
        </p:nvSpPr>
        <p:spPr>
          <a:xfrm>
            <a:off x="5041577" y="887239"/>
            <a:ext cx="1076260" cy="1015435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 dirty="0" smtClean="0"/>
              <a:t>0</a:t>
            </a:r>
            <a:r>
              <a:rPr lang="ru-RU" dirty="0" smtClean="0"/>
              <a:t>2</a:t>
            </a:r>
            <a:endParaRPr dirty="0"/>
          </a:p>
        </p:txBody>
      </p:sp>
      <p:sp>
        <p:nvSpPr>
          <p:cNvPr id="829" name="Google Shape;829;p37"/>
          <p:cNvSpPr/>
          <p:nvPr/>
        </p:nvSpPr>
        <p:spPr>
          <a:xfrm>
            <a:off x="8337406" y="5754848"/>
            <a:ext cx="315247" cy="287269"/>
          </a:xfrm>
          <a:custGeom>
            <a:avLst/>
            <a:gdLst/>
            <a:ahLst/>
            <a:cxnLst/>
            <a:rect l="l" t="t" r="r" b="b"/>
            <a:pathLst>
              <a:path w="5032" h="4584" extrusionOk="0">
                <a:moveTo>
                  <a:pt x="2516" y="1"/>
                </a:moveTo>
                <a:cubicBezTo>
                  <a:pt x="1930" y="1"/>
                  <a:pt x="1343" y="225"/>
                  <a:pt x="896" y="672"/>
                </a:cubicBezTo>
                <a:cubicBezTo>
                  <a:pt x="1" y="1567"/>
                  <a:pt x="1" y="3018"/>
                  <a:pt x="896" y="3913"/>
                </a:cubicBezTo>
                <a:cubicBezTo>
                  <a:pt x="1343" y="4360"/>
                  <a:pt x="1930" y="4584"/>
                  <a:pt x="2516" y="4584"/>
                </a:cubicBezTo>
                <a:cubicBezTo>
                  <a:pt x="3102" y="4584"/>
                  <a:pt x="3689" y="4360"/>
                  <a:pt x="4136" y="3913"/>
                </a:cubicBezTo>
                <a:cubicBezTo>
                  <a:pt x="5031" y="3018"/>
                  <a:pt x="5031" y="1567"/>
                  <a:pt x="4136" y="672"/>
                </a:cubicBezTo>
                <a:cubicBezTo>
                  <a:pt x="3689" y="225"/>
                  <a:pt x="3102" y="1"/>
                  <a:pt x="2516" y="1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892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 Cleaning Products Campaign by Slidesgo">
  <a:themeElements>
    <a:clrScheme name="Simple Light">
      <a:dk1>
        <a:srgbClr val="00476F"/>
      </a:dk1>
      <a:lt1>
        <a:srgbClr val="F2F2F2"/>
      </a:lt1>
      <a:dk2>
        <a:srgbClr val="FF9739"/>
      </a:dk2>
      <a:lt2>
        <a:srgbClr val="5E605B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47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1614</Words>
  <Application>Microsoft Office PowerPoint</Application>
  <PresentationFormat>Произвольный</PresentationFormat>
  <Paragraphs>552</Paragraphs>
  <Slides>30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Arial</vt:lpstr>
      <vt:lpstr>Raleway</vt:lpstr>
      <vt:lpstr>Montserrat ExtraBold</vt:lpstr>
      <vt:lpstr>Nunito Light</vt:lpstr>
      <vt:lpstr>Open Sans Light</vt:lpstr>
      <vt:lpstr>Times New Roman</vt:lpstr>
      <vt:lpstr>Avenir Next LT Pro Light</vt:lpstr>
      <vt:lpstr>Calibri</vt:lpstr>
      <vt:lpstr>Montserrat</vt:lpstr>
      <vt:lpstr>Times New Roman Полужирный</vt:lpstr>
      <vt:lpstr>Spring Cleaning Products Campaign by Slidesgo</vt:lpstr>
      <vt:lpstr>МИНИСТЕРСТВО НАУКИ И ВЫСШЕГО ОБРАЗОВАНИЯ РОССИЙСКОЙ ФЕДЕРАЦИИ Брянский филиал федерального  государственного  бюджетного  образовательного  учреждения  высшего образования «Российский  экономический университет имени Г. В. Плеханова»   Кафедра экономики, таможенного дела, информационных технологий  и дисциплин естественнонаучного цикла   Выпускная квалификационная работа в форме стартапа  Тема: Разработка стартапа в сфере клининговых услуг «Аllclean» с учетом системы аналитического сопровождения  </vt:lpstr>
      <vt:lpstr>AllСlean Клининговая компания</vt:lpstr>
      <vt:lpstr>Цель ВКР как стартап</vt:lpstr>
      <vt:lpstr>Целевая аудитория</vt:lpstr>
      <vt:lpstr>Нормативно-правовые документы, регламентирующие деятельность</vt:lpstr>
      <vt:lpstr>Бизнес-идея стартапа в сфере клининговых услуг «Аllclean»</vt:lpstr>
      <vt:lpstr>По данным сервиса BankMyCell, 75 % миллениалов избегают устного общения по телефону, а 20% из них не ответят на звонок даже родным, друзьям и на вызовы по работе.</vt:lpstr>
      <vt:lpstr>Внедрение новых деталей</vt:lpstr>
      <vt:lpstr>Организационный  производственный планы</vt:lpstr>
      <vt:lpstr>Организационно-правовая форма и виды деятельности</vt:lpstr>
      <vt:lpstr>Штатное расписание «ALLClean»</vt:lpstr>
      <vt:lpstr>Перечень оборудования, необходимого для открытия и функционирования клининг-компании</vt:lpstr>
      <vt:lpstr>Маркетинг</vt:lpstr>
      <vt:lpstr>Презентация PowerPoint</vt:lpstr>
      <vt:lpstr>Премущества таргетированной рекламы</vt:lpstr>
      <vt:lpstr>SWOT анализ </vt:lpstr>
      <vt:lpstr>Финансовый план</vt:lpstr>
      <vt:lpstr>Стоимость полного комплекта оборудования для открытия клининговой компании составляет 886 240 рублей. Помимо оборудования необходимо закупить уборочный инвентарь, технику и мебель для офиса.</vt:lpstr>
      <vt:lpstr>План расходов компании Allclean с расчетами по месяцам на 2024-2025 гг. </vt:lpstr>
      <vt:lpstr>Стоимость услуг</vt:lpstr>
      <vt:lpstr>Стоимость услуг</vt:lpstr>
      <vt:lpstr>   Расчет предполагаемого дохода </vt:lpstr>
      <vt:lpstr>Точка безубыточности</vt:lpstr>
      <vt:lpstr>График точки безубыточности</vt:lpstr>
      <vt:lpstr>Риски</vt:lpstr>
      <vt:lpstr>Основные ошибки предпринимателя</vt:lpstr>
      <vt:lpstr>Эффективность</vt:lpstr>
      <vt:lpstr>Расчет показателей эффективности инвестиций</vt:lpstr>
      <vt:lpstr>Положительный эффект открытия клининговой компании «AllClean»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НАУКИ И ВЫСШЕГО ОБРАЗОВАНИЯ РОССИЙСКОЙ ФЕДЕРАЦИИ Брянский филиал федерального  государственного  бюджетного  образовательного  учреждения  высшего образования «Российский  экономический университет имени Г. В. Плеханова»   Кафедра экономики, таможенного дела, информационных технологий  и дисциплин естественнонаучного цикла   Выпускная квалификационная работа   По теме: Разработка стартапа в сфере клининговых услуг «Аllclean» с учетом системы аналитического сопровождения</dc:title>
  <dc:creator>Diana</dc:creator>
  <cp:lastModifiedBy>Diana</cp:lastModifiedBy>
  <cp:revision>36</cp:revision>
  <dcterms:modified xsi:type="dcterms:W3CDTF">2024-07-22T23:27:40Z</dcterms:modified>
</cp:coreProperties>
</file>