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91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7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36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15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5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0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8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06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87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D895-8121-4F42-A6B3-BFA40B720CD6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F81FE-61B1-4BE3-B970-2B67040BA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75"/>
            <a:ext cx="12256994" cy="68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4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082182" cy="6796227"/>
          </a:xfrm>
        </p:spPr>
      </p:pic>
    </p:spTree>
    <p:extLst>
      <p:ext uri="{BB962C8B-B14F-4D97-AF65-F5344CB8AC3E}">
        <p14:creationId xmlns:p14="http://schemas.microsoft.com/office/powerpoint/2010/main" val="34124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4248963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0295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3494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4447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161753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OZON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Artemyeva Ulyana Dmitrievna</dc:creator>
  <cp:lastModifiedBy>Artemyeva Ulyana Dmitrievna</cp:lastModifiedBy>
  <cp:revision>1</cp:revision>
  <dcterms:created xsi:type="dcterms:W3CDTF">2023-10-16T10:07:17Z</dcterms:created>
  <dcterms:modified xsi:type="dcterms:W3CDTF">2023-10-16T10:08:52Z</dcterms:modified>
</cp:coreProperties>
</file>