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3" r:id="rId2"/>
    <p:sldId id="282" r:id="rId3"/>
    <p:sldId id="547" r:id="rId4"/>
    <p:sldId id="256" r:id="rId5"/>
    <p:sldId id="557" r:id="rId6"/>
    <p:sldId id="549" r:id="rId7"/>
    <p:sldId id="550" r:id="rId8"/>
    <p:sldId id="551" r:id="rId9"/>
    <p:sldId id="553" r:id="rId10"/>
    <p:sldId id="554" r:id="rId11"/>
    <p:sldId id="555" r:id="rId12"/>
    <p:sldId id="556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2A86E2"/>
    <a:srgbClr val="525253"/>
    <a:srgbClr val="ECEDF0"/>
    <a:srgbClr val="D2D5DC"/>
    <a:srgbClr val="727584"/>
    <a:srgbClr val="0B2D50"/>
    <a:srgbClr val="FFFFFF"/>
    <a:srgbClr val="E7E8E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5;&#1072;&#1089;&#1090;&#1072;&#1089;&#1080;&#1103;\Documents\AVE%20&#1085;&#1080;&#1079;&#1082;&#1080;&#1077;%20&#1088;&#1072;&#1089;&#1095;&#1077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ИТОГИ!$E$10</c:f>
          <c:strCache>
            <c:ptCount val="1"/>
            <c:pt idx="0">
              <c:v>-1%</c:v>
            </c:pt>
          </c:strCache>
        </c:strRef>
      </c:tx>
      <c:layout>
        <c:manualLayout>
          <c:xMode val="edge"/>
          <c:yMode val="edge"/>
          <c:x val="0.29366088566032167"/>
          <c:y val="0.35177875061632474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940541139795046E-2"/>
          <c:y val="2.3282583035754308E-2"/>
          <c:w val="0.89880476460633063"/>
          <c:h val="0.97671758434160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 panose="020B0606020202030204" pitchFamily="34" charset="0"/>
          <a:ea typeface="Times New Roman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680F6-8E5F-41D0-8569-F3263E36EFA9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</dgm:pt>
    <dgm:pt modelId="{EB69B617-0E42-424D-BBA9-C972B492AADD}">
      <dgm:prSet phldrT="[Текст]" custT="1"/>
      <dgm:spPr/>
      <dgm:t>
        <a:bodyPr/>
        <a:lstStyle/>
        <a:p>
          <a:pPr algn="just"/>
          <a:r>
            <a: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 стартап-проекта </a:t>
          </a: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– разработка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бизнес-плана тепличного хозяйства «ЭкоГроу», а также создание и развитие успешного тепличного хозяйства.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A7759-3245-4C8E-B1FC-AB54E3E5D65C}" type="parTrans" cxnId="{0B00B1DF-4BF9-4267-9758-27DF16EE4DE2}">
      <dgm:prSet/>
      <dgm:spPr/>
      <dgm:t>
        <a:bodyPr/>
        <a:lstStyle/>
        <a:p>
          <a:endParaRPr lang="ru-RU"/>
        </a:p>
      </dgm:t>
    </dgm:pt>
    <dgm:pt modelId="{4C704CB3-65C8-4222-A907-205659253F61}" type="sibTrans" cxnId="{0B00B1DF-4BF9-4267-9758-27DF16EE4DE2}">
      <dgm:prSet/>
      <dgm:spPr/>
      <dgm:t>
        <a:bodyPr/>
        <a:lstStyle/>
        <a:p>
          <a:endParaRPr lang="ru-RU"/>
        </a:p>
      </dgm:t>
    </dgm:pt>
    <dgm:pt modelId="{A1025347-DED6-4022-ADDF-62834E046D0F}">
      <dgm:prSet phldrT="[Текст]" custT="1"/>
      <dgm:spPr/>
      <dgm:t>
        <a:bodyPr/>
        <a:lstStyle/>
        <a:p>
          <a:pPr algn="just"/>
          <a:r>
            <a: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стартап-проекта </a:t>
          </a: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тепличной отрасли и рынка; анализ конкурентов и потребностей целевой аудитории  </a:t>
          </a: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методологии; разработку продуктовой, сбытовой и маркетинговой стратегии; производственное, организационное и финансовое планирование; расчет конкурентоспособности, риски и гарантии. </a:t>
          </a:r>
          <a:endParaRPr lang="ru-RU" sz="1700" dirty="0"/>
        </a:p>
      </dgm:t>
    </dgm:pt>
    <dgm:pt modelId="{04A9DD3F-86ED-4DB7-A77D-B4F469E8D73D}" type="parTrans" cxnId="{FED42BAA-B481-467D-86AF-D4A6ACD7EDFC}">
      <dgm:prSet/>
      <dgm:spPr/>
      <dgm:t>
        <a:bodyPr/>
        <a:lstStyle/>
        <a:p>
          <a:endParaRPr lang="ru-RU"/>
        </a:p>
      </dgm:t>
    </dgm:pt>
    <dgm:pt modelId="{9F9593EF-6D40-4418-B9BE-DE1623028D4E}" type="sibTrans" cxnId="{FED42BAA-B481-467D-86AF-D4A6ACD7EDFC}">
      <dgm:prSet/>
      <dgm:spPr/>
      <dgm:t>
        <a:bodyPr/>
        <a:lstStyle/>
        <a:p>
          <a:endParaRPr lang="ru-RU"/>
        </a:p>
      </dgm:t>
    </dgm:pt>
    <dgm:pt modelId="{38264370-C12B-4AC2-8C03-E86AF0631FE0}">
      <dgm:prSet phldrT="[Текст]" custT="1"/>
      <dgm:spPr/>
      <dgm:t>
        <a:bodyPr/>
        <a:lstStyle/>
        <a:p>
          <a:pPr algn="just"/>
          <a:r>
            <a: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Уникальность стартап-проекта </a:t>
          </a:r>
          <a:r>
            <a:rPr lang="ru-RU" sz="1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заключается в его комплексном подходе к созданию и производству экологически чистой и качественной сельскохозяйственной продукции.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A595A-A321-45EE-929E-79159DB48683}" type="parTrans" cxnId="{C70EF35E-DA2B-47E0-B599-12585977D300}">
      <dgm:prSet/>
      <dgm:spPr/>
      <dgm:t>
        <a:bodyPr/>
        <a:lstStyle/>
        <a:p>
          <a:endParaRPr lang="ru-RU"/>
        </a:p>
      </dgm:t>
    </dgm:pt>
    <dgm:pt modelId="{C4C3577E-B7F3-4AAD-A373-1F9293787EC7}" type="sibTrans" cxnId="{C70EF35E-DA2B-47E0-B599-12585977D300}">
      <dgm:prSet/>
      <dgm:spPr/>
      <dgm:t>
        <a:bodyPr/>
        <a:lstStyle/>
        <a:p>
          <a:endParaRPr lang="ru-RU"/>
        </a:p>
      </dgm:t>
    </dgm:pt>
    <dgm:pt modelId="{A012F9B2-9950-4931-B7E6-A19033180086}">
      <dgm:prSet phldrT="[Текст]" custT="1"/>
      <dgm:spPr/>
      <dgm:t>
        <a:bodyPr/>
        <a:lstStyle/>
        <a:p>
          <a:pPr algn="just"/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стартап-проекта </a:t>
          </a: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успешный запуск бизнеса и достижение поставленных целей. Горизонт расчета составляет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два года.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8CC5B-72D8-4771-ABB5-E32FEAF325E7}" type="parTrans" cxnId="{A709CD95-E33D-43B0-8476-B7A705505917}">
      <dgm:prSet/>
      <dgm:spPr/>
      <dgm:t>
        <a:bodyPr/>
        <a:lstStyle/>
        <a:p>
          <a:endParaRPr lang="ru-RU"/>
        </a:p>
      </dgm:t>
    </dgm:pt>
    <dgm:pt modelId="{20F27D3B-EE31-44CB-AA08-27B09DC376BC}" type="sibTrans" cxnId="{A709CD95-E33D-43B0-8476-B7A705505917}">
      <dgm:prSet/>
      <dgm:spPr/>
      <dgm:t>
        <a:bodyPr/>
        <a:lstStyle/>
        <a:p>
          <a:endParaRPr lang="ru-RU"/>
        </a:p>
      </dgm:t>
    </dgm:pt>
    <dgm:pt modelId="{BE22CA45-FED0-434E-9633-EEA85F95C76B}" type="pres">
      <dgm:prSet presAssocID="{B5D680F6-8E5F-41D0-8569-F3263E36EFA9}" presName="Name0" presStyleCnt="0">
        <dgm:presLayoutVars>
          <dgm:chMax val="7"/>
          <dgm:chPref val="7"/>
          <dgm:dir/>
        </dgm:presLayoutVars>
      </dgm:prSet>
      <dgm:spPr/>
    </dgm:pt>
    <dgm:pt modelId="{E704E2D1-66AD-423C-981B-E8B2FEE92083}" type="pres">
      <dgm:prSet presAssocID="{B5D680F6-8E5F-41D0-8569-F3263E36EFA9}" presName="Name1" presStyleCnt="0"/>
      <dgm:spPr/>
    </dgm:pt>
    <dgm:pt modelId="{A51F75EC-1233-4B82-8225-36721AE3A3F5}" type="pres">
      <dgm:prSet presAssocID="{B5D680F6-8E5F-41D0-8569-F3263E36EFA9}" presName="cycle" presStyleCnt="0"/>
      <dgm:spPr/>
    </dgm:pt>
    <dgm:pt modelId="{045675BA-C498-452D-A1BD-BD4926D6F880}" type="pres">
      <dgm:prSet presAssocID="{B5D680F6-8E5F-41D0-8569-F3263E36EFA9}" presName="srcNode" presStyleLbl="node1" presStyleIdx="0" presStyleCnt="4"/>
      <dgm:spPr/>
    </dgm:pt>
    <dgm:pt modelId="{9882F832-82F4-4DB0-BE11-9FCB22964449}" type="pres">
      <dgm:prSet presAssocID="{B5D680F6-8E5F-41D0-8569-F3263E36E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6E071DE7-E928-4D0F-A3F1-BB19CA510ADD}" type="pres">
      <dgm:prSet presAssocID="{B5D680F6-8E5F-41D0-8569-F3263E36EFA9}" presName="extraNode" presStyleLbl="node1" presStyleIdx="0" presStyleCnt="4"/>
      <dgm:spPr/>
    </dgm:pt>
    <dgm:pt modelId="{81DB694E-F59F-41DB-9C7E-4ACEB9250210}" type="pres">
      <dgm:prSet presAssocID="{B5D680F6-8E5F-41D0-8569-F3263E36EFA9}" presName="dstNode" presStyleLbl="node1" presStyleIdx="0" presStyleCnt="4"/>
      <dgm:spPr/>
    </dgm:pt>
    <dgm:pt modelId="{66A398B6-25C4-427A-94CD-125CC4612823}" type="pres">
      <dgm:prSet presAssocID="{EB69B617-0E42-424D-BBA9-C972B492AADD}" presName="text_1" presStyleLbl="node1" presStyleIdx="0" presStyleCnt="4" custScaleX="102481" custScaleY="11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2A7B2-D414-4015-9260-2F4FDC1C8178}" type="pres">
      <dgm:prSet presAssocID="{EB69B617-0E42-424D-BBA9-C972B492AADD}" presName="accent_1" presStyleCnt="0"/>
      <dgm:spPr/>
    </dgm:pt>
    <dgm:pt modelId="{6AB36063-490E-4767-BF99-4A7111B381D5}" type="pres">
      <dgm:prSet presAssocID="{EB69B617-0E42-424D-BBA9-C972B492AADD}" presName="accentRepeatNode" presStyleLbl="solidFgAcc1" presStyleIdx="0" presStyleCnt="4"/>
      <dgm:spPr>
        <a:ln w="53975" cmpd="dbl">
          <a:solidFill>
            <a:schemeClr val="accent2"/>
          </a:solidFill>
        </a:ln>
      </dgm:spPr>
    </dgm:pt>
    <dgm:pt modelId="{DF50800D-6821-4DB4-9CCA-E31933AE5F35}" type="pres">
      <dgm:prSet presAssocID="{A1025347-DED6-4022-ADDF-62834E046D0F}" presName="text_2" presStyleLbl="node1" presStyleIdx="1" presStyleCnt="4" custScaleX="102481" custScaleY="133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6E909-B729-435D-B934-418981B61765}" type="pres">
      <dgm:prSet presAssocID="{A1025347-DED6-4022-ADDF-62834E046D0F}" presName="accent_2" presStyleCnt="0"/>
      <dgm:spPr/>
    </dgm:pt>
    <dgm:pt modelId="{A097378D-50DA-4B32-AB5D-1AF803087E22}" type="pres">
      <dgm:prSet presAssocID="{A1025347-DED6-4022-ADDF-62834E046D0F}" presName="accentRepeatNode" presStyleLbl="solidFgAcc1" presStyleIdx="1" presStyleCnt="4"/>
      <dgm:spPr>
        <a:ln w="53975" cmpd="tri">
          <a:solidFill>
            <a:schemeClr val="accent3"/>
          </a:solidFill>
          <a:extLst>
            <a:ext uri="{C807C97D-BFC1-408E-A445-0C87EB9F89A2}">
              <ask:lineSketchStyleProps xmlns:ask="http://schemas.microsoft.com/office/drawing/2018/sketchyshapes" xmlns="">
                <ask:type>
                  <ask:lineSketchNone/>
                </ask:type>
              </ask:lineSketchStyleProps>
            </a:ext>
          </a:extLst>
        </a:ln>
      </dgm:spPr>
    </dgm:pt>
    <dgm:pt modelId="{38C61A78-B924-4FE6-BDC0-EF7098E6E99A}" type="pres">
      <dgm:prSet presAssocID="{38264370-C12B-4AC2-8C03-E86AF0631FE0}" presName="text_3" presStyleLbl="node1" presStyleIdx="2" presStyleCnt="4" custScaleX="102366" custScaleY="120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5A668-53AF-468F-9FDA-EB2302F163C6}" type="pres">
      <dgm:prSet presAssocID="{38264370-C12B-4AC2-8C03-E86AF0631FE0}" presName="accent_3" presStyleCnt="0"/>
      <dgm:spPr/>
    </dgm:pt>
    <dgm:pt modelId="{BB8BBC52-06C8-41E5-A883-2203AF438DCC}" type="pres">
      <dgm:prSet presAssocID="{38264370-C12B-4AC2-8C03-E86AF0631FE0}" presName="accentRepeatNode" presStyleLbl="solidFgAcc1" presStyleIdx="2" presStyleCnt="4"/>
      <dgm:spPr>
        <a:ln w="57150" cmpd="dbl">
          <a:solidFill>
            <a:schemeClr val="accent4">
              <a:lumMod val="75000"/>
            </a:schemeClr>
          </a:solidFill>
        </a:ln>
      </dgm:spPr>
    </dgm:pt>
    <dgm:pt modelId="{AB18E55F-F3A1-4B79-ABBF-3CFBCB553993}" type="pres">
      <dgm:prSet presAssocID="{A012F9B2-9950-4931-B7E6-A19033180086}" presName="text_4" presStyleLbl="node1" presStyleIdx="3" presStyleCnt="4" custScaleX="102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ABFEA-34D5-4ADD-9096-ABD1008C0C1F}" type="pres">
      <dgm:prSet presAssocID="{A012F9B2-9950-4931-B7E6-A19033180086}" presName="accent_4" presStyleCnt="0"/>
      <dgm:spPr/>
    </dgm:pt>
    <dgm:pt modelId="{CE7B9A21-3500-48E6-A9CD-B133128CD279}" type="pres">
      <dgm:prSet presAssocID="{A012F9B2-9950-4931-B7E6-A19033180086}" presName="accentRepeatNode" presStyleLbl="solidFgAcc1" presStyleIdx="3" presStyleCnt="4"/>
      <dgm:spPr>
        <a:ln w="63500" cmpd="dbl">
          <a:solidFill>
            <a:schemeClr val="tx1">
              <a:lumMod val="50000"/>
              <a:lumOff val="50000"/>
            </a:schemeClr>
          </a:solidFill>
        </a:ln>
      </dgm:spPr>
    </dgm:pt>
  </dgm:ptLst>
  <dgm:cxnLst>
    <dgm:cxn modelId="{C05221A3-DDAE-41B3-B1C4-901793A35805}" type="presOf" srcId="{EB69B617-0E42-424D-BBA9-C972B492AADD}" destId="{66A398B6-25C4-427A-94CD-125CC4612823}" srcOrd="0" destOrd="0" presId="urn:microsoft.com/office/officeart/2008/layout/VerticalCurvedList"/>
    <dgm:cxn modelId="{C70EF35E-DA2B-47E0-B599-12585977D300}" srcId="{B5D680F6-8E5F-41D0-8569-F3263E36EFA9}" destId="{38264370-C12B-4AC2-8C03-E86AF0631FE0}" srcOrd="2" destOrd="0" parTransId="{2E2A595A-A321-45EE-929E-79159DB48683}" sibTransId="{C4C3577E-B7F3-4AAD-A373-1F9293787EC7}"/>
    <dgm:cxn modelId="{E958BB84-DD65-46AA-9D38-1ED088A3C962}" type="presOf" srcId="{4C704CB3-65C8-4222-A907-205659253F61}" destId="{9882F832-82F4-4DB0-BE11-9FCB22964449}" srcOrd="0" destOrd="0" presId="urn:microsoft.com/office/officeart/2008/layout/VerticalCurvedList"/>
    <dgm:cxn modelId="{229F0CC1-597F-4537-9A4C-107931881BC0}" type="presOf" srcId="{A1025347-DED6-4022-ADDF-62834E046D0F}" destId="{DF50800D-6821-4DB4-9CCA-E31933AE5F35}" srcOrd="0" destOrd="0" presId="urn:microsoft.com/office/officeart/2008/layout/VerticalCurvedList"/>
    <dgm:cxn modelId="{FED42BAA-B481-467D-86AF-D4A6ACD7EDFC}" srcId="{B5D680F6-8E5F-41D0-8569-F3263E36EFA9}" destId="{A1025347-DED6-4022-ADDF-62834E046D0F}" srcOrd="1" destOrd="0" parTransId="{04A9DD3F-86ED-4DB7-A77D-B4F469E8D73D}" sibTransId="{9F9593EF-6D40-4418-B9BE-DE1623028D4E}"/>
    <dgm:cxn modelId="{91E9F9E4-D85F-49F7-9DC8-668F9FD57DE0}" type="presOf" srcId="{B5D680F6-8E5F-41D0-8569-F3263E36EFA9}" destId="{BE22CA45-FED0-434E-9633-EEA85F95C76B}" srcOrd="0" destOrd="0" presId="urn:microsoft.com/office/officeart/2008/layout/VerticalCurvedList"/>
    <dgm:cxn modelId="{03595FB1-DC9A-451C-BAF4-CA0A55DCA046}" type="presOf" srcId="{38264370-C12B-4AC2-8C03-E86AF0631FE0}" destId="{38C61A78-B924-4FE6-BDC0-EF7098E6E99A}" srcOrd="0" destOrd="0" presId="urn:microsoft.com/office/officeart/2008/layout/VerticalCurvedList"/>
    <dgm:cxn modelId="{2559394B-C7B4-4C85-80DC-2F84EB08E5AA}" type="presOf" srcId="{A012F9B2-9950-4931-B7E6-A19033180086}" destId="{AB18E55F-F3A1-4B79-ABBF-3CFBCB553993}" srcOrd="0" destOrd="0" presId="urn:microsoft.com/office/officeart/2008/layout/VerticalCurvedList"/>
    <dgm:cxn modelId="{A709CD95-E33D-43B0-8476-B7A705505917}" srcId="{B5D680F6-8E5F-41D0-8569-F3263E36EFA9}" destId="{A012F9B2-9950-4931-B7E6-A19033180086}" srcOrd="3" destOrd="0" parTransId="{8688CC5B-72D8-4771-ABB5-E32FEAF325E7}" sibTransId="{20F27D3B-EE31-44CB-AA08-27B09DC376BC}"/>
    <dgm:cxn modelId="{0B00B1DF-4BF9-4267-9758-27DF16EE4DE2}" srcId="{B5D680F6-8E5F-41D0-8569-F3263E36EFA9}" destId="{EB69B617-0E42-424D-BBA9-C972B492AADD}" srcOrd="0" destOrd="0" parTransId="{41CA7759-3245-4C8E-B1FC-AB54E3E5D65C}" sibTransId="{4C704CB3-65C8-4222-A907-205659253F61}"/>
    <dgm:cxn modelId="{F959D925-35FC-45EF-B04C-E8BF36100658}" type="presParOf" srcId="{BE22CA45-FED0-434E-9633-EEA85F95C76B}" destId="{E704E2D1-66AD-423C-981B-E8B2FEE92083}" srcOrd="0" destOrd="0" presId="urn:microsoft.com/office/officeart/2008/layout/VerticalCurvedList"/>
    <dgm:cxn modelId="{2F0328B0-FF8C-441D-9C1F-8BDC3D7C98D5}" type="presParOf" srcId="{E704E2D1-66AD-423C-981B-E8B2FEE92083}" destId="{A51F75EC-1233-4B82-8225-36721AE3A3F5}" srcOrd="0" destOrd="0" presId="urn:microsoft.com/office/officeart/2008/layout/VerticalCurvedList"/>
    <dgm:cxn modelId="{16D3F6CF-BE72-4E0C-BF3D-08FAD6BF6CCD}" type="presParOf" srcId="{A51F75EC-1233-4B82-8225-36721AE3A3F5}" destId="{045675BA-C498-452D-A1BD-BD4926D6F880}" srcOrd="0" destOrd="0" presId="urn:microsoft.com/office/officeart/2008/layout/VerticalCurvedList"/>
    <dgm:cxn modelId="{3CC150B8-56D3-4CE4-B9FF-243AFC5F9382}" type="presParOf" srcId="{A51F75EC-1233-4B82-8225-36721AE3A3F5}" destId="{9882F832-82F4-4DB0-BE11-9FCB22964449}" srcOrd="1" destOrd="0" presId="urn:microsoft.com/office/officeart/2008/layout/VerticalCurvedList"/>
    <dgm:cxn modelId="{02A18766-960E-4E44-A26B-A9B60899056E}" type="presParOf" srcId="{A51F75EC-1233-4B82-8225-36721AE3A3F5}" destId="{6E071DE7-E928-4D0F-A3F1-BB19CA510ADD}" srcOrd="2" destOrd="0" presId="urn:microsoft.com/office/officeart/2008/layout/VerticalCurvedList"/>
    <dgm:cxn modelId="{1BE647B6-7EC1-473B-B404-9B39E68AF385}" type="presParOf" srcId="{A51F75EC-1233-4B82-8225-36721AE3A3F5}" destId="{81DB694E-F59F-41DB-9C7E-4ACEB9250210}" srcOrd="3" destOrd="0" presId="urn:microsoft.com/office/officeart/2008/layout/VerticalCurvedList"/>
    <dgm:cxn modelId="{CBC867D9-07EC-4412-B673-31E9D65D6DD5}" type="presParOf" srcId="{E704E2D1-66AD-423C-981B-E8B2FEE92083}" destId="{66A398B6-25C4-427A-94CD-125CC4612823}" srcOrd="1" destOrd="0" presId="urn:microsoft.com/office/officeart/2008/layout/VerticalCurvedList"/>
    <dgm:cxn modelId="{E1A16EC2-AB28-4EA1-A296-DC6B4A939219}" type="presParOf" srcId="{E704E2D1-66AD-423C-981B-E8B2FEE92083}" destId="{4032A7B2-D414-4015-9260-2F4FDC1C8178}" srcOrd="2" destOrd="0" presId="urn:microsoft.com/office/officeart/2008/layout/VerticalCurvedList"/>
    <dgm:cxn modelId="{07250053-FFDC-4DB3-8A33-714ED7751AC8}" type="presParOf" srcId="{4032A7B2-D414-4015-9260-2F4FDC1C8178}" destId="{6AB36063-490E-4767-BF99-4A7111B381D5}" srcOrd="0" destOrd="0" presId="urn:microsoft.com/office/officeart/2008/layout/VerticalCurvedList"/>
    <dgm:cxn modelId="{1161B974-B954-45B3-A3F4-744C9F281A1D}" type="presParOf" srcId="{E704E2D1-66AD-423C-981B-E8B2FEE92083}" destId="{DF50800D-6821-4DB4-9CCA-E31933AE5F35}" srcOrd="3" destOrd="0" presId="urn:microsoft.com/office/officeart/2008/layout/VerticalCurvedList"/>
    <dgm:cxn modelId="{4BDDAF9E-D7A6-4AC8-9CA6-8EFE5022CEAA}" type="presParOf" srcId="{E704E2D1-66AD-423C-981B-E8B2FEE92083}" destId="{3316E909-B729-435D-B934-418981B61765}" srcOrd="4" destOrd="0" presId="urn:microsoft.com/office/officeart/2008/layout/VerticalCurvedList"/>
    <dgm:cxn modelId="{89600D69-D945-4FF2-A86B-E04B3034C3BB}" type="presParOf" srcId="{3316E909-B729-435D-B934-418981B61765}" destId="{A097378D-50DA-4B32-AB5D-1AF803087E22}" srcOrd="0" destOrd="0" presId="urn:microsoft.com/office/officeart/2008/layout/VerticalCurvedList"/>
    <dgm:cxn modelId="{E4BA91E8-6415-4B61-B108-BD52D5FB0C48}" type="presParOf" srcId="{E704E2D1-66AD-423C-981B-E8B2FEE92083}" destId="{38C61A78-B924-4FE6-BDC0-EF7098E6E99A}" srcOrd="5" destOrd="0" presId="urn:microsoft.com/office/officeart/2008/layout/VerticalCurvedList"/>
    <dgm:cxn modelId="{3B6D9FBF-9CAF-40C1-B486-ADC1AFE44A04}" type="presParOf" srcId="{E704E2D1-66AD-423C-981B-E8B2FEE92083}" destId="{0415A668-53AF-468F-9FDA-EB2302F163C6}" srcOrd="6" destOrd="0" presId="urn:microsoft.com/office/officeart/2008/layout/VerticalCurvedList"/>
    <dgm:cxn modelId="{1E12612A-78BE-4906-AD09-F9C6DD1B4BA5}" type="presParOf" srcId="{0415A668-53AF-468F-9FDA-EB2302F163C6}" destId="{BB8BBC52-06C8-41E5-A883-2203AF438DCC}" srcOrd="0" destOrd="0" presId="urn:microsoft.com/office/officeart/2008/layout/VerticalCurvedList"/>
    <dgm:cxn modelId="{E233518D-E908-4F82-AF93-295299612DAF}" type="presParOf" srcId="{E704E2D1-66AD-423C-981B-E8B2FEE92083}" destId="{AB18E55F-F3A1-4B79-ABBF-3CFBCB553993}" srcOrd="7" destOrd="0" presId="urn:microsoft.com/office/officeart/2008/layout/VerticalCurvedList"/>
    <dgm:cxn modelId="{2A2C2846-DB4B-46DD-87CA-1F1E08FA7F26}" type="presParOf" srcId="{E704E2D1-66AD-423C-981B-E8B2FEE92083}" destId="{F7BABFEA-34D5-4ADD-9096-ABD1008C0C1F}" srcOrd="8" destOrd="0" presId="urn:microsoft.com/office/officeart/2008/layout/VerticalCurvedList"/>
    <dgm:cxn modelId="{95941BF0-058F-40C8-AD97-684363E7D724}" type="presParOf" srcId="{F7BABFEA-34D5-4ADD-9096-ABD1008C0C1F}" destId="{CE7B9A21-3500-48E6-A9CD-B133128CD2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03.07.2024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03.07.2024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03.07.2024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99000">
              <a:schemeClr val="accent1">
                <a:alpha val="74000"/>
                <a:lumMod val="42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201014" y="1946232"/>
            <a:ext cx="10013108" cy="2475037"/>
          </a:xfrm>
          <a:prstGeom prst="rect">
            <a:avLst/>
          </a:prstGeom>
          <a:ln w="133350" cap="rnd" cmpd="dbl">
            <a:solidFill>
              <a:schemeClr val="bg1">
                <a:alpha val="86000"/>
              </a:schemeClr>
            </a:solidFill>
            <a:round/>
          </a:ln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БИЗНЕС – ПЛАНА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ТЕПЛИЧНОГО ХОЗЯЙСТВА «ЭКОГРОУ» ПО ВЫРАЩИВАНИЮ ЗЕЛЕНЫХ ОВОЩНЫХ КУЛЬТУР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xmlns="" id="{EFA5AAFF-543E-70F6-1B23-E1E75654A2FF}"/>
              </a:ext>
            </a:extLst>
          </p:cNvPr>
          <p:cNvSpPr txBox="1"/>
          <p:nvPr/>
        </p:nvSpPr>
        <p:spPr>
          <a:xfrm>
            <a:off x="39443" y="5423565"/>
            <a:ext cx="5255394" cy="1434435"/>
          </a:xfrm>
          <a:prstGeom prst="roundRect">
            <a:avLst/>
          </a:prstGeom>
          <a:solidFill>
            <a:srgbClr val="ECEDF0"/>
          </a:solidFill>
        </p:spPr>
        <p:txBody>
          <a:bodyPr vert="horz" wrap="square" lIns="0" tIns="3810" rIns="0" bIns="0" rtlCol="0">
            <a:spAutoFit/>
          </a:bodyPr>
          <a:lstStyle/>
          <a:p>
            <a:pPr marL="253365">
              <a:lnSpc>
                <a:spcPct val="100000"/>
              </a:lnSpc>
            </a:pPr>
            <a:r>
              <a:rPr lang="ru-RU" sz="1200" spc="65" dirty="0" smtClean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Козин Андрей Андреевич, студент, </a:t>
            </a:r>
            <a:r>
              <a:rPr lang="ru-RU" sz="1200" spc="65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филиал РЭУ им. Г.В. Плеханова, Экономика </a:t>
            </a:r>
          </a:p>
          <a:p>
            <a:pPr marL="253365">
              <a:lnSpc>
                <a:spcPct val="100000"/>
              </a:lnSpc>
            </a:pPr>
            <a:endParaRPr lang="ru-RU" sz="1200" spc="65" dirty="0">
              <a:solidFill>
                <a:srgbClr val="0B2D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>
              <a:lnSpc>
                <a:spcPct val="100000"/>
              </a:lnSpc>
            </a:pPr>
            <a:r>
              <a:rPr lang="ru-RU" sz="1200" spc="65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Егорушкина Т.Н., директор центра подготовки научно-педагогических кадров, Тульский филиал ФГБОУ ВО «Российский экономический университет им. Г.В. Плеханова», канд. экон. наук, доц.</a:t>
            </a:r>
          </a:p>
        </p:txBody>
      </p:sp>
      <p:sp>
        <p:nvSpPr>
          <p:cNvPr id="6" name="place and date">
            <a:extLst>
              <a:ext uri="{FF2B5EF4-FFF2-40B4-BE49-F238E27FC236}">
                <a16:creationId xmlns:a16="http://schemas.microsoft.com/office/drawing/2014/main" xmlns="" id="{9B6DE4B5-C682-08A7-B7B3-841898A317E9}"/>
              </a:ext>
            </a:extLst>
          </p:cNvPr>
          <p:cNvSpPr txBox="1"/>
          <p:nvPr/>
        </p:nvSpPr>
        <p:spPr>
          <a:xfrm>
            <a:off x="5684380" y="6473221"/>
            <a:ext cx="106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Тула, 2024</a:t>
            </a:r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529389" y="77002"/>
            <a:ext cx="9892044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модель стартапа тепличного хозяйства «ЭкоГроу»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выращиванию зеленых овощных культур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9" y="1468206"/>
            <a:ext cx="8415014" cy="468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84822" y="2108887"/>
            <a:ext cx="444843" cy="181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38833" y="2347784"/>
            <a:ext cx="469556" cy="18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68" y="-112992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456734" y="115386"/>
            <a:ext cx="9892044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окупаемости стартап проекта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тепличного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«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ЭкоГроу»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выращиванию зеленых овощных культур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4" y="1431101"/>
            <a:ext cx="7878968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81" y="4081450"/>
            <a:ext cx="606934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77002"/>
            <a:ext cx="12262585" cy="6858000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42000"/>
                  <a:lumOff val="58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529389" y="77002"/>
            <a:ext cx="1260910" cy="52322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716957"/>
              </p:ext>
            </p:extLst>
          </p:nvPr>
        </p:nvGraphicFramePr>
        <p:xfrm>
          <a:off x="6912456" y="2210669"/>
          <a:ext cx="1957387" cy="167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0000000-0008-0000-0100-000009000000}"/>
              </a:ext>
            </a:extLst>
          </p:cNvPr>
          <p:cNvSpPr/>
          <p:nvPr/>
        </p:nvSpPr>
        <p:spPr>
          <a:xfrm>
            <a:off x="1790299" y="600222"/>
            <a:ext cx="8778240" cy="997572"/>
          </a:xfrm>
          <a:prstGeom prst="rect">
            <a:avLst/>
          </a:prstGeom>
          <a:noFill/>
          <a:ln w="63500" cmpd="dbl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бизнес-плану тепличного хозяйства 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ЭкоГроу»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выращиванию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зеленых овощных культур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0000000-0008-0000-0100-00000A000000}"/>
              </a:ext>
            </a:extLst>
          </p:cNvPr>
          <p:cNvSpPr/>
          <p:nvPr/>
        </p:nvSpPr>
        <p:spPr>
          <a:xfrm>
            <a:off x="7462788" y="4271675"/>
            <a:ext cx="625475" cy="3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000000-0008-0000-0100-00000C000000}"/>
              </a:ext>
            </a:extLst>
          </p:cNvPr>
          <p:cNvSpPr/>
          <p:nvPr/>
        </p:nvSpPr>
        <p:spPr>
          <a:xfrm>
            <a:off x="10372097" y="4234102"/>
            <a:ext cx="623888" cy="3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7" y="1888484"/>
            <a:ext cx="11277089" cy="3990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2985" y="2069432"/>
            <a:ext cx="3936733" cy="25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xmlns="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xmlns="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D1D716B-D1E8-C283-F4FF-2D199D990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754854"/>
              </p:ext>
            </p:extLst>
          </p:nvPr>
        </p:nvGraphicFramePr>
        <p:xfrm>
          <a:off x="-85559" y="471639"/>
          <a:ext cx="10400333" cy="648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8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938" y="260092"/>
            <a:ext cx="8976111" cy="382156"/>
          </a:xfrm>
          <a:prstGeom prst="rect">
            <a:avLst/>
          </a:prstGeom>
          <a:ln w="133350" cap="rnd" cmpd="dbl">
            <a:solidFill>
              <a:schemeClr val="bg1">
                <a:alpha val="86000"/>
              </a:schemeClr>
            </a:solidFill>
            <a:round/>
          </a:ln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292100">
                    <a:schemeClr val="accent1">
                      <a:alpha val="5000"/>
                    </a:schemeClr>
                  </a:glow>
                  <a:outerShdw blurRad="825500" dist="38100" dir="2700000" sx="29000" sy="29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Логотип компании, каталог продукции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92100">
                  <a:schemeClr val="accent1">
                    <a:alpha val="5000"/>
                  </a:schemeClr>
                </a:glow>
                <a:outerShdw blurRad="825500" dist="38100" dir="2700000" sx="29000" sy="29000" algn="tl">
                  <a:srgbClr val="000000">
                    <a:alpha val="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2" name="AutoShape 2" descr="data:image/png;base64,iVBORw0KGgoAAAANSUhEUgAAAdQAAAFfCAYAAAD3UD13AAAAAXNSR0IArs4c6QAAIABJREFUeF48vEeMpdmVJvb93r3/eRfxwmakz6pMVhVZrC52k+ppK/ZI0xgIgmajhbaCNlpoI0FaClpop5W0Gi200UIYQMK0RHRPs9ksVpHl0mdGRmTY5/37vRfOieYkEKiqrMxn/nvvOZ87V/jV9f9UiKKAOAkgiQVkKUeauHCcMTbOEopmIRdlvDu9QJRGSHMPge/g6OAWGpU6RMjoNg9gqT3ksQJNVZEXCebrCd6+e4XffP0FzJKFrJDQbDahyMDl5RWcdQDX8ZGmKWRVxI9/8kPs7u5hOlkBiYjx+RjvX/Vx+mwMXWzij3/6c3Rb+5iM1vAdH856hsB1sJrNsVrMoekykjSG4/rIswKmWYJKb1bEkIoMuiCgYVmo6RoQepAyH3bVQKZLcIMIoZ/B30QQcgWmYcO0LBimhZXjQDdMNDttzBcT9K/PkcQegBh22YRqaFB1HUEYwvECREmOOJfQ27+Hx598DsNuQVZL0I0SNq6LokghCjkW8wm++e2vcPn+JWRBgK6X8fEnP0aaCRiOZ8gyIMuBcrmM6XQMP1ojTjw43hqqZqBWbUPVdKRZiMGgjyAKoRsGBFEABAGmYUHXDciqikqlim53CygA3/cRhiH/t25aEBQFsmqgt70LXdPgrVeQhQSGnEIRYwh5AN9dwbJMbDYblC0b9WoNSFNeO9UycH19DU1W0ag1UCrZWK9X+O75U0yXG9RaB9CtFlSjwe/j+hsMhwPM53MkYYiKZWK9WGCzWSMvUoSRg8ViCk1XoCoanI0LXTWgiBKKPIWIArqmwjRMHO7t43BnD7cOdhC4Uxy/forx4AqSrCAXNASJAFG1IMoq/MDBZjWFLqawVAF1y0Ca5lj6Odq927j3wY+gl0r47Xe/wrPnv4OuApZRRqW0C92sA7KG2XqFuAjR2epB0yrY2dqBLgCBO8P19QtcXr1Aki2gaQUUWYBA62qUkCY5kjiFJIgQIQB5AaEQeIHpGeSyiVhvQq93MFxOIAgpitCFKQnoNuqwDAOlWgXzxQqaZqJd7yDeBFjN51A0Ga1ui9ddEEUIsgDXd6CodN5aMHQL64UDZ+nhYOcQFbOMr7/6LV58/x08P0ScCdBNE3bJgmErUOwCMRxoJcD150AWAYUOPyjh7sM/QCKZ+PLbb9Hs1tHqNPDo0UPUWk1Iho4wirFZriAXAqbXQ3z7u29w9v6Cv3vJtCFmAjTI0GUVtlVCtVbHwdFtNLe3cfz+HKKkoNPagqHqUEQRmq7DrFYgqirSNEMchZDyFBJyuN4SL559h9PjN8jzApJiwLQrCKIEmqGjVqtA0zTeI7ZdhqoYkGUVgihDURRkRYrFgtbKhKYpMDQBL158jb//5d8gSVyIUoY0jxEnIVRNhSRJtHKQACiyBEPT+JnJsoA8zxF4MfZ2DvAXf/JnWM4XiEMPJfPmzIxGYyiyjkazjdFkgvfvTxGnIbIsxsP7d7G7uwu7VEOlXEEURnCdDYAE29tdJEmCOE4hSBrcIMB4PsWLNy8wGPWRxCF0SUaWRnACD7kAqKqMLJNQwEBeaAiCApJkYat7gKNb99Btd6EbCmaLEc4uTvHq9QssN2skECCpGtIcODy4hXatCWdF572EH338CTzXg++6QA646w3yKOF6UW3UIUki8iLmujYaXuPy3Qni6YrXuru1g8b+HhxNwkn/GqqioFIqYTmbIc4ymI0a1zgtzzG6vISznMNZr/h8qLKKWqWOWq2OVrcLyy5xnZhPJpCzFJqmYx0lSCUZ7d4WqvUKZtMh+tdnmM0HUFUBigi0Gy3cvnUX642Pp6+PuS5BkFEqlfHBw8eoN9sI0wyiIsOyTWRJgMHFCebDCzy+f4h7t3cR+GtkaYwkSflHljS0Wm1UqjaiKOR1jqIIwi/e/fdFlqeI4gB5HqHIYxRFiChawfccmKUq4hR48+4M51fn0HTAtk0urO1Gkx9Qs7aNXvsBTK2KLM1QFAXiLMb55Rm+/PpLFIIAwyqh1WpCVgrMphNsVh48N4Dv+VhvVtg97GH/4BDeJkXgJFiOlnj79ALJ2sAHdz7D3VtPEHoFNksP3trhhjqbDBH5PgTkyPIYeZFDVXVEUcKvTUChXi0hi0LkQcCLYIkiTLGApRTQDJkbqmKYMPUy0ljAsD9FUQi8WJJMTTrl15UVhQ9YknjIiwiiQL+fIIcAu1Lh4rxxA2zcEIJi4ujeY9x99DHKtQ4Mq4oMIr+WKII/b55G+P7bL/HNV7+E7zool2v4g89/yk0nSQsUkHB6eobNegNRAhbLMbIi5gJKBURRTQiiBNel/y9AlCToug7LsrixcgEQRGRZzuBgf/8ApmkhjmP+kWWFG7IbhtAME9VKHZoiw1kt4G1mEFMX7UYJFVuFJOSwSiV+TUs3IUsSFtMpPM9FqVLh1yvSDDo3+jqiOMFys8JoRj8+VKMORatD0U2EsQ/XdXBycoLZeIydbhcocsxmE6xWCwZ2hqFhZ6cHRVGxWqywXCyQRDFkUYAiiaiUbWx1O2hUq8jDCM26DUPNMZ8NkSUh4iSDIBnIBR2FpGM4msD3XcShC9uUIGYRtupVGIaBhRMgE3WY5TaiPMXl6ARJ6sG2dd4P9eoBHj76ESTNhB9FGM+HKAT6DG2UrTI0UcDlxVsMR8eYLy9RKosQxARxFPABgyBBFCQUWQahAGSRfiSokgyhKBB5PuJchmRv4Z/9/F8gkUVMJiOIeYosDCClCVCkiJIA5WoFkqhAhAQ5F2CbFkzbRF5k/F60ayCC94QgCdja2mJgGfox/E2I7XaPm9rf/+2/w4vvv+fnm2QF9XekSYzWVgOHD/cxXvURFg7C2IEii1ivYxhGDz/5o79Ctb0LL4rR6bWQZDE3S0VTAVWBqmsoshyKIGI6GOHtq9e4vu6jbFfQv7zGxftzVIwS9nq7kEURRV6gUq2jtbWN91d9CPJNQ63YFXRbTURJjKWzgV2tIggjZGmKetlGrWpD12RcX57h9fNnePvmLYPimABKlkOUJWiqjGqlgu1uFx988Bh5ISLNCpTsCmRZhmHq3KQFiAgDD7om4PT0JX7z5b/DZjOFIKbIigS0aKIkMjiSqMnLMjRVgSJJkCUBEgEniCiZFfS2dvHB/Q/gbtYQixxl20KeZ1ivN5AkBXa5gsl0jtlsikarjkajBme9RBCECPwIoiij2WygUa/CtFSuE7SusqJRG0daFNz8vnv2PSazMQPMJPD4n27oIC2oGsnIchmCaECS6f2phomo2C3cu/cIO9u7DHhfvXmOy+tzKJrCzyuiddMMrgWypKJuV0EQotNswTJNPuOT0ZgbXaNa4zWOwhDT6QRB4KFesWEaKiaTIab9AaQggZAW6O3s4/DRQ/i6jMFygTTLoMoKXMfBxeUl9EoZHzx6BCXLMO334W9W/IxpbWh/Hh7cRhjS3iaACmzoeXkOEBN58pArChpb29DLZSiqglq1jDjxMZ31cfzmOYosQrfVAjIBXhAjhgJB0aFoJmq1Jg529wFRRpCmCJMYuqFBUwT0z0+wmlzjwdEO7tzagUwAK42ZRNB5DoMYDpMtDaZp8P6gpir8zdv/plBVBVEaMDNYrWdYrycosgAVuwzLrELVbCw3AY5P3sGPVpBlEYZm4MH9O6jVDMRhAstooVJqosgFqIoJVS3h/OIaT1+8QJwmqNZqqDfKKNkyv8d0PEUUxnzY6YNM5mOIkoaS0QJSDWlQYDEM0bTu4P7hD4HYRBGLCDYeBpfn8NZzRhJusEaSRsxoCCmqis4N8eqqz4fbMnXIoAaqwKRDkCYQogBSFkNWBFjNGuxaHXa5AUFQ8fr1MRcYQl+EPGgRCYEFvgtJAQxL4oKr6iKCKAAKGZZJ7GENx40gygYE2URzax+7B3fQ3t5FudZASKgEQMm2IAgF0ijGqxff4euv/gGet2Y2uXdwAFW3uMh0uzuYzZZ49vQpb1gCDFHsI05ipHmGLBMYPCRZysxfpAJVFKjXbxAfLbAoSoxwqXGYpgnP8yEKIiN2OqiE5Cv1OhRV5cbrOxtMRlcYXp5CzDw8uneIO0d73OCygli/xQWUChuh4yAIUKvV+P0D18N6dQMMlssN5qs1gjiHF4mAZKHZOYDrh4CYww9c9K+uuRASYzu6dQBJERFFAX/OdrsDWVQwHo8xGvYxnYyRJSlqlTLazRZ62x3UKhauz08xujpHs1ZGt1vDejPHcjmHKFJxr2D/4B7qzR4urwZ4/uwp0jiEWEQoWxq6zTrskoHJdIAoTQHZQCYBigVoloLpfIrLyylKRg/N5j62ege49/AhBDHDhgFdwMx/NhthMLyEGywQRA5WzgxJFsH3PaTERAVAV2UYGhXhAlkcQhIAS5chCQKErECWSoBYxs/+9K/Q3T+EQcVM0rGYzrAeDzHqv8dyeY1Op4Zqo8ZnT1c0ZlrU1NbrNYj70p4lhkL7VdNV1Op1Zn1JkiFLcpiqheHlEF/88tcYXA24qRcMCcFrqZk6mjtdtA+6cDIHM2fBjUgUTfS27uDxh5+h3T1AIUhI8ghpmuDqoo/dvQMYtgWIAooiR5GlyGJiLICs3HyeVy9f4Nl33zPwsnQd89mMAbm3cmCVyhgulshEGbeO7qJSIeAAZFmC/rAP3w/QaneYqaiqygWsWq2gbJp4+/Qpvvz1r3E1HiCII15LapjE0eh50GckoH73/gcM6pdrl89HvV5lNS0KYm4EQbDCF1/8Hd6dvECeB1BUgRUTKpjUUOk16TmJBal4Iq9dkRNwu2FSBMhts4qH9x7AUDWsljMkUYBymc47sFxSncpQrtQgyRK/Jp2bPEn4jBIS6g8GcLwNulst7Ox2+NzTd9BUA+VKExvHw2yxxPnlBfqDa2w2S4TeCkDGdYDYZZErSFIBhaBAEFWkGZENqskWOu0eynYds9kC6/WSGR99FllToRomXM+H43ggqvvkw8c43D+A57isJhGIXq/WSOIYpm7wd0Se4eTta3irJSoGqUgC4jRCFPgQkxsVRjcsHD14AJRMLMIAWsmCSQx1ucS7d+8YhO1sbWMzWeDe4SE6jRrGowHOLy/R3d5Bu0NqkAFnvcZkNMByPkbguTfgWlVZuclECYJWgqTqNw2/WUWjWUKWeTh5/QzT8QB5kmG+3KDVO0S900OcCky8auUyK5FGuYwkz3i/1iolbOZjuIsxapaCVr2ESsVg1YnUPfpxHRfTyQyyImJ7e5v3JdUr4YvB/1BQY3B8B5P5CJvNAkniIw1dZgWaYuPunQ+w3buFtycnePf+NbrdDhe9MHCg6ikj4katCxEKN5hWfRtZpmG59PjBFABqjTogJJAVkgo9ZiTL+RJplENTDFxeXePqYoqKtQdLa0LMFWShgk7tDpS8AneZolVtY3hxgXevXzLrBLFEMUa5WmK0QAWGmJfrerwx4jDi72BpGrabLRxsdWGIAlbjEfzVghHNo08+glaykeUioqTAyekZBDowosBMgRA6IUXf28AwFZglGRmoGYmYziaQBJKIyxiPV3DcGGapiRwaRK2ETm8Pre4WOlvbaHU6LGHRL5J1qEFMRn28ePZb9PvnCKOAn9HewRF2dw9Qr9OBirCYz7HZ3Bya43dvcXF5zhIUnVJiYiRb0FpQQyVAUbZtlrqjOOL3osX3PGrIOTNbkgH39/a52dJmptehP+u5LhazMVbzIVbTPpplHR89vo9bh3vQdQ1X/SFEmeQyFbZtc0FK4ogLORWb0HPhuj467R0MRzN8+/1zhNSn9CqanX0027ssx0WxB0kWMZ/NMRlP0Go0eT9VamVWFEiW87wAr1++ge95EISc2Z6uKHhw/x52trewWc1xefkOz779CnnkYX+3C8OUMZ6OMJnPYFpllMsd7O3dwf7eXQR+grP3p1ivFmxXpPSsqzZMXUYcraEoElTTRiEWUEsy1v4aL98ew/OBPCeAZuDhw8f4/Cc/QZKEeP36Dd6+OkWvtwPT0oiEYrqY4NWblyiknEEPdRNqJAQ+NU2GLBXQFQESEqRJAlpCU1chFoBUKEh8AZbdRLm1jQ8+/jEMu4nL8ysMzk4wvHyLWkVAuaxi/2Afumkw4KDGkyQxgoA+KGDoBlrNBq8PrbcoyUiyDJ7jIfQj5GmBy9MLHL8+RuxF1LEgy/R8Y1SrdaxcH35W4E/+o58DJRl62Uap0sLJySVsq4rD/TuwrDoEQcLKWbKkSo2ZVAnDMpntUJEjVkbNhmRnTVMZXNAZ2qxWGFxf4fz9GUajIY72D+DMl1BVDWqpAj9OEMTpDQA0VJBHQWrWaDzG4dFttLtbkBSZQRd9z61mC6nj4t3xW/zu6Xe4uL7CYDxBu9Xi/TIdDVGtlpEVOR5//ENmS2fn16jX6qhVbBg6ARAVnU4TF5fv8Dd/828wGp1DN0SUbJ33XlZkrMxQbaHPk6cJS/eaojBgoFpBjE5TSrCNMrrtLVi6gShwWVmQpAKr9YIZF6ledqnC4JTO3SEBaDo7YcSN7/TsFG+OX99I6R/ch2UZsEyDVQnTLGM+X2OxWLLFctW/wnI5QxgseY8JpEiJ9MyIzarcUHM6/1EEPwzhe6SqadC1MiRZQ6PexO7eLmZkt7guavUGSDsjkG6ZJTQbDd5Tm/WalZVq5Qakr5ZLvD99D7tUwnanzQx5eH6O5WiEOAjYciAmTw23XCozURAVBe3dHRj1GsbOBoUsMUs9Pz9HnqWwzRKc2Rp/9tOf4Wh/F5cXZ3j+6gUkzcC9hz/AfL7E2btjuOslNLngWhwlKSs27a0OIKuICxm5qDKh63RaaLbLKJcUvHr+NV49f4pWvYGYFIp6B63tPWy8EG/fHKNIElZyyHYQZIn3Ku09meyn9QJ55OBgt4tazYLjLBmg0f4UBQHr1QpZlqFM56REDTyD8G9f/5cFIdMwTZglzucTXF+dIY089ki3WrvodvZRq29jOl9guphyR24221iv5/DDOYajS25g1XKNJZtquQ1JJG25wHJNaGjNvpYg5pDkDHHsYj4bYTGfwVk6EHMVllqHu5SgFdtoVPagyBqyBIj9HNPRCpu5C1VSsZpNkCcpLN3GaDzA0pmiVLEQRTHthxsdm+QZSYLreMhIkoKIimni1s4Otuo1uPMZ1vMZNN3A0cNHKFUb8EPy7xK4QQhJIbm0YPnCdVdwNkuWvw2Sh3VANyU0O1WsVnO4JFGoJnw/x2aTAiJ5djasSgPbu/vsUaqaxg2VNPciB9KYZA/yB5d49fJrPH36W8RpgFa3gx9/+hMcHN6FJOosA4WBjzgO2a/1PAdvj9/g6dNvsXaWLCHV622UrJvNTotNzYr+SV5plqVcCOp8WADPv2FVtBbEVqnw0n/73o23O58O4S4nQOpjp1PDTrcJg8xEYjBJyh5QZ2uL5W9ikyQTEvLbrOkZSHwQq7UOZrM1vn36EmmhYO/wPoxSA4u1h+V6w3uANl8cxtxYDg/2ocgKWq0We3Aki49HE3z/3ffY3dnDxx/9AK6zRpoEEJHi5YvvcXH+DqKYwVlN0KhojB6XmyX7SJKqYuOE0NQyBOgoWw1sdXZgGSaiMMD11SU/x3LFZvnVUAXcu30bW9u76A8HuOxfYDAZ4GIwglUuI4OGNAMDkF6vx2uxWKzgujHKpQqObt3iAn/dv2ZW6wUu/NBnpqabGiRiMKrIjVjXJJTLOpLYRxj5kGUG+Yzuy0qZ1xyqiVsPn0C1W3j//gzzwTmceR/tuooiC3H73l3cv/8QzsZDnuXotlsoWRb7On4QsjRGEiIV01q1wei+yAokYYIoCHF6fIxXz18gCSPoqgRVzLkQ5KIGUbUxWnqodrZx78mHuPvhY26opL4QeCIplr4zna21s2KrYToewdls0Kw30Nnq3jRyWWKbgRpZHEVI4xhhECAKApb7mQ2rCgb9a0g5KR8m7Gody9UGX3/zHUuJh4f7rJDRv2v0fOoNlKoVzmNQAbMMHZvFHGJyo36tfB+LjQfXj7HV3cZ8NMK//b//DaJwA83QIKs67t57CFO34a4dVAwdnW4LQRYiykK8O36J8/O3/8ROwXZQkhIbCdjyoe9MLI1ZaUEe+Y2nyizJqsC26tBkC3EQs99PsiERjlrNZsuGgEW5XGEATMrcfEmWmseNnc6u6wWYLubIUaC73UGr3YSuE0EpIInEDl0GxGSpvXjxnGVj8mGpngoSKSES4rhAnJBSRR6xxI2bGCO9vqKYrHqQn1opU9ahzEoc1YQ0z1Gyy2i3Orh//wEz+MV8gWF/wIAvjSKuubZdYtD7+u0bqLqKvV4PRRxieHGJ1WQGU9OQCwU/MyElr1tghh2EAeqNJh5+8jHGkYez6z4alRryNGOCIBUibMXCrZ09KHnK3zsuMiw2LlJBZw85oXoWe4iC9Y31Rs/MD/mZtrd6fG4ov0KgktSLWsPGcHiJt6+fMbiifMeNErJgRbLWaGA8HGMyHPFr1NpNZurzxZyVrDz04a8XnLf44Ucfol4rYTwZQFFErh0k9NP60U8YhFxLO50OhH/9q78uCMUmRQEvDFhfJ2+SNPHtdhfd5g5qlQ5LohvHhx9RIS7zQaVisXKmN0GS+ZgPRsksQ5FKEGHD90NEiYs4iRCEMRclCgBMJ0O8f/+GC3Lkhbh4N0SrfIC6cQQ120HV2uaABaG6+XzBSEcsBJydnCIKPeRpDtuqwfN99IcXLKPS5hgOh4BABdvi70FSjCxIkAsRQkYMt4KddpO9KfJhKZQjmxU0OtvsW5KfZJZslkE0Q0GWJ4giH5v1gqVHYu4FIg4sWLYGTQNW5G1m1EwT5LkBRa3BDwBJs9Db3cfh7SMuAtToCYnrFPIi5iaR3OTh/ekLfPP1F/AjKvIV/PRnf4K7dx6xdINC5EZO2n29XmY5czId4eLyDMPRFTOVJL45TMRUiI1SISfUTeyIIDStycHBAWRFZW+TNhIV3+lsfhOOIUyrkEGv4/zsGNPBJdp1Gw+O9qGr5JNQY86we3gLmmky62EJi9ie56FqV5j5kRxCzZmk/sFojrfvzgHRQL29B6NUY8S8cRz2SMnr5fCJprP8L8sS7t55AIkYVZri5OQUf/e3f8ts+sc/+hSmoWE0usTF+TGur04QBhuIYgFJSFEyROiGjLTI4MURMvJ2ogJxRGxQQ7O+hZpd56ALNcSTk3e8NxqtBoMVCkH0Oh3s7+5jtVoxy117LkbzGVJBAsWgFFVn5EpMNs04vgFZMTiQ12m2WQIjuacQCmz1uri6ukAQutxQf/932IeXSYbPIMk5CiHhxk6euqVosCULaVSgubWHo4eP4VIwbzLBcnyF9byPigGULI3Z9+ef/wQqrSc10CzG7s4uGq0WS4LPX73G6zfHECQVBwdHuHVwG7KoQswF+JsNnj/9Bu/evoJYpFAkMKsQJRV6pQ27QV7mGG6UwbTL2D+6g97eEdqdLvt0tO6moTMgIj+PWKaADOPREDUqSpUaojThfVJvNbkBuBuH5bnQD1i6VxSZCzapKfPZhD/DoD/gekIA8YK81osLfq9GvcGhFNMqcREUFYlDIN1OE6vpEH/3i/8Xoe/gT/78z/HgySccQhNkC4pqINg4GPYvEEVrDIZX+Mdff8FBv7u37qGIEpQ1mcNbqQx4scfF13EWKJUUPt8FZyToOxfcRIiNmxT6o0xZmnJjpWZHZ4psjt8Dt9AN4TsuqpUSLFNFs1nhNaa8QbVahaJobI0QSXVdFyIytNttBBE12SXLj0mWQFbpOdnM4EjNSiL6LCTdKhzqI+9ysZrBCZakQ7NClSQFgpCcdGqoJOeT4iMxUZAkjYOP5Uob7XaPPV0KS1Ew7PDWEZ/darXGWQnHcdmGo7VzV2tIBbCZz1nK1w0dMXmJyNlDLqIQketiM18xsFN0jUGQsyA52mPLjcAUZW7uPXkCoVnF1XgMMRM5nERN6t2bt2haDRzt7CH3HT7vqZBhtnaxdGLen2VLhyzkcJwZgjRErqhwAlLIZLQ722h0t29yL4KIRrNOmSO8efsS8/kMW50uhEJitebdxRkrfB8+fgRFkjEZTrBYriAQIbAtVpfi0Ie7mCH2NjBVCU8+fIBGnfZszM20AFkoVAcAwzAR+AETGKq7wn/3r+8U5PVM5hs27Sn9aZsm9ne2sdXqYDndwPditNpbqDcbCKKbAiuJN+EYahJR7KIQyENbsB+0s30bcahw4XL8AdrdBvKc6HSCLJFY7vvu+6/hORvqf7h8N4GRt7BT/xAmdqHLdUZqVFzdwOMHRJv4NckAYsEGuW7YfNiczYqRTpoW/PAcd8kbmLRtKjjcUCk2QCEBQ0PZVJEEAZAWqNbbsBpdGHaNJZECIhqNFhvnhqWj3qzBD10OfZD8GwYuIpbCXQQhBQ1iJNmameB04sC0WqhWe5hMHdboq/UGtnrbuHPvLh9IarwiSTHUUGWVzffT4+f45usvMZmNIKsKPv/8Z3jy5BPIkgHf9TnxR0WLZIxXr15guZqjXC5xuIck67wg36rghk3o//cMnbwASn5S+pgYabVeh1WyEVNCTSXJWGTmQNI5BTgUVcRwcIn1fII7B7u4c7gLTSZuSq8dQrdMTGYEniKWSHRdZYZJwSCSmAm90n5YLDd49vw1zi+J4bUgKVWIsskJQsOkAE2MVrOJqt1iVPd3f/f/cBjpzt2HuHXrCOTnf/vtt/j/fvEL3rBHR0csuzvsj46Q5x40UgpkEaamokhJRg5RbTYgqhr6ownCOIepVfDowRPs9w5wfdHHerHEwd4+F/LxdIzezg6zrvPTE+RxzGGXNIng+i7CNMXC8ZGLCoK0YASf5+lNahwk6SbIMipXEmrlGkrkPzlrFCQPygX73eTBUZK0ZNvMAmhTplkK11vBtBRUaxaCYMNM0zZ0VCnQlwjYO7iLW3ceYbTYMHr3NlPE4QaWJqBZr0EUVDx88BCVsoX5dAxNEdHptFFvtDGwWDLIAAAgAElEQVRbrvDs1WtO5JOfdOvoAe7f/RCrhYPQ8RE4G7x/9wKr+TVKBjhhjIzsiTLkagtWs4vLfp99LwKwaZxyUX78gx+w3EoAjuR/x/OR5RKH8Rx3jdViAZPAqyijEAUYpRInf6n4T0djxL4P33Gwt7ND2w7X11csWy4XM2bvlxfnHJrr7e5gsdlgSOAEAmrVJrrNLVxdDbBLie5bexTtgzMf4vTFt3j63VewKib2b9/GH//Ff4xSfRtRpiETFP6cBIZtW+Hswa9+9Y/45rdfo9toI9yssRxfwg881La2UaqUUYCA3GtO0lMgibxy09I5OER7kvxWalpUSEnpIDJAVhadLV03UaQSdrf3sLezz94whWNEocB6NWPg4DgbBhLEtii9vru7f5PmzW481MlsxglkYvZrOvMiZR1oT8ZYLVdsjVAmhPVXkHo2Rn90hcHsGn7sM2umJh0lhJNJ6hd5rxDYzlKBsx0k15ulOgyjxMUfhYCjo9u4c/ceg1ySr0klWqyW/Frkn4ppjsl1H8fPX3AWhRqqKAugOCYBxM18BEUgVSTiv6PplJJNEW5cBgNUo3RFRUUvodnrYfvJI8SihMV4gVa9jsV8gJPXryHGwO3eLhZEXCIfiq4gKQTkks4AiTzfjbOAKOXIZQEFBaisCnwnQaPRxtb2Fsv7BtcyGcfvj3FyTiFak3sX2XKkyvXH1wj8DXZ7bezt7iIMMgyGI6ycFTRL4zMcRz4iZ4XE91CxDGx3WxyCo3Q05UmIgVPNJNmbVEciMuQJ0zoK/9X/0inIi/PDnMMwFPrIkhi39nexu72DwInw7NlLnF9eY/9wH7dv32KUhpwQispp1H7/EvNlH612A4psokGp36072DiE+E+pNcIwS9A1m5mD5yX46quvcX56dhP79iQoUQst6zaEsApVJmmnBD8KsXY3jMDIuxiP+vxlNV3j5kBRfIp2T8czjqUHoY/lcsoPnSRS+ow5jbFQwhcFKhYhmAzeZgPbtLF3cAc/+OyP4AYpri4HvNkNw8J8seBi2NnqwChR8k3npum5Gxy/foXQ3yDPQrjuFKaVcwBkPndhGHUYZgNZpqDV3oZqGMjyDFbJ4qKnqTeBKQ4TRSnSKMTVxQnLmCQV0oJsbe/g008/w97eIZveYwpleOQPSxj0r5hx7u3tcUOkZqlo2r+Xe0lKox9qehQ2oeQvh5NInqKRCokYVsEoNCSPNc/hb9b8+iRzN+oVlAwde70uLE2GKgn8vIkVU2KbmvT+wR5KVonROqds/6nRHBwccuii3x/h62+f4vTsGpJio7N1BwnH+AUomoQ7dw/Y53ZWMR/qd++e4eWrZxye6W5tsx97cnrKzYR+3XjDCTRN5HElRaVQCAESEeWSzcyLFJM6bewkxWrjcZDh448+RaPaQuiFmI4miIOIx09IaqRU+3A04kYe+i5EYhtpxIWPEtKNzhaup0ucXQ8hKBoyGssgeVjX2FunA0UJaU3RWPKmGke/z59LApIshKzdjK/kFDyS6D3pcWeMciUq1qbEki+hXVMzUC81OdhCac5avcWJ6O+efoM891k6LFsGj+ns795G4PkwdJnHFEhFuX10G4ZZxnV/hLXr8djVyg1w/+ET3Lr9CLPJCvPxHJHnYHjxFqOrN9Akn8e1JKkKN5FhtHehVmoctDN0HRk/tzEzHBqrefDhEw4GSarEDTXNZGz1dvh8XJ2fQ84K6OSF6hoUQ2emQonI5XiK5999h0aljN5WF7PFDCXLxLfffsOMlcI5NO5G6yypCrp7OzwiQYEUXTVhyCb8TcDjWFka4uTtM1ydvoIYrlj+i2h8rV5Hu3eI7t4d3H/8GQy7gSjNYJQoaLMEiowbYhqEOH93jN998Q+4OHnBsmVja5/TxdWajRevnsJxF2ztUGCRGgb5wASkqOQVDKyImeZcAzmzQawEIoPkrfYWKx17O3to1Gqc9qUwI7HTG+uGJiiArc4WOp0uZxtcUtLIdwZQbzQ4gEVEgt7Q2TjM7ihd22m3GZTTa9Drka0QJgEm6wmDcVLu6LXTgqxxCXFKDVWDKpOKRQfJQK3RRbXeQRRTUrVAp9VBr7eLo1u32RckZkxEhtbX8TzMpzPkYQIpy/H6+++REgBj0CjCjXy43vomaxNHLKdSsCoKEyY4FVIVbBtrdw1vtUHbqODg9l3U79+GSSFGL8ZsPELZUrAYDTG7HuNoZxdXJ8cQipSVHpLFy/U2oRYGwUmewiqbmNFzzQvs7B0hjUQosoqtrQ5KloHNYooRWXVxwOBM1i2Uq3S2bGz3dljhmE76OH/3Cs06hT/3OMg2W864Pm3cJYeYiJ2SeqVTBkKWmHB02k0GM0QUW806W5/0azqd8vMjpUH4r//XOwWxJWqMxG5IgijbBna3OoyKRFHD27eneH9+jla7hQf37/JDpRQfbTJIEkbjCc7Oz7G9TYksMrUr2N25jbJdZUlvNO7foHdJgmHaIIL42y9f45uvnkLJcmh5CVv2A9T0XUh5CUkssJdZUHCGI8mk5KYcmSaZlCQBSgDy+IioY7XYcJKNwhl+sGEWRPIYFbksyThZSEEUi8xmMWdmuLO9h3Ktif27H0CQdFycX2G5WGEymXEjorRduVZhhkmNi34oIJRTCMTbQBJzzCZ9lEoyN8v+YIIkETgRrRllHBzeRm9nl9N4xPB6vW1OBxK7J50/iRMu4L67RL9/BcclOTRi8HB4eID9/X1u4sPra6w4uYqbhJ1p487tB2g1t7Fau4iz9IbJuy4/X2KKJEvSIi/IY6LIP88oCsy8yf+kJkuyHYVaKP5Pv6gAxnGErU4bnWYTse/yaA/NJYehi/cXJ+xtUDBIFkSEns9BBZqloyZerTag6yU+BG+PT3F6doUkVdDbecDPQ1YlljlrDYML0dUFjQ8seF7sqn/O8j2FtkiaZoBHm4QCwjIViJgBBQWzqKhRWISkbRob0UUTD+49wuHtO1woiKmR17vd7SHwbsaysjjB65ev4DlrZnnNRg3Pnj3lJKZhyJiO+0gJlZL3I8tQrTJWYYa1T9IWybQipzHLNJusauybkFxEz5D8ZwooSMJN4aVmreoyGu0ahtMxBtMxJPlGEaBmTu8jFhT2K2AaCh9wkt8ajS4q5SqmY8oIJLyO/cE5gsxh31mRVDy8+yE69V326Sg82Oo0YddrjL7dVYD10uXsATG852/eYufWbTz66Mfw/RS+lyDYrODPh1iOTlGENHaRICtMmLVtWN0DLLwQfuAjI8/MC7jhdrpthHGCj370Gc+MDsZDDIZjXPUnHKLr9joQCC5FJI4DSZrAtEucGCZv/envvmEwu7e9xbIxpZCJ8VFIjCygwXDCkjo1U0pZb+3vot5u3STKwxQ6yfaVBhRJ4WzHd99+gUn/FE1bhkoBlTRhuypOU3R6B/jn//JfobN3G5sgRcbSvMxhKKkoELobvD9+yarQaPAOeVGgu3MXGy9gi4fm7pfLCWSFyhpZJzTyRHLqDWCiYsrfVbgBeuxNqr/3OW8mH6rlKmzLhsYpWLJTNNRrNZi6zoCZmqciy8wISVqdzxawrBIq1TLL4cSs6fkQGCEFiGwRkl/7fQL8CYNlCjFJioJS1cZwPsD7s2MGXfR8Y+qoAjFUCZJkIvIoAGdD1soAj4fVeLSObCyKWz754Ae4d+c+713ygykp7QY+nwMKQHHtDCLM+gNMBn0IHDhLcT28RiHkDDiIM1OmZrXaII8zngIol0oQZRFLd43MC9CRS5xwLuplWO02ujt7uLq8ZNWQJjA2kxkeHN3CyZtXOH9/yiFFklFJgRPJ3sgzBDQt0iIlSsV4Nodtk9ReQ7ez/e/lcXe15NxOLCQoFAkBRZ8pwGdT89xGrVblHjK5vuJ6rGomj3UGiY8cKWbzIed7KOVrqjJ2um3Uq2WYps7WomHoDGjzLGNgfXl5yR57vU7M34Dw3/7vnxUUr6emSkO5UbDC4f42uu0GD9XTKIkoUzCDwgYiowCJt2rKQ7aOH/DQ8Wrl8xwVMQyayTT0Mra6PZ4ZJLljQYk0mqmSKZ3YwXDg4d3Lc7jTJfxZhqp8CyWljcSj0FIOL4iYoWYgWVlBuWTwzCmxS9rcokTmdwTLLMNxApZ8iXWlZNRLBc/KUnCAJF+SNglCFpRyQsoXE9AMUhClOLzzgKXf1XKD4+MT/iH5gJA6hRm2trcxmdzo7BSwIJN9MhoiTQMgT9Bp1nhUZTSecXiFmAKBE8umAMLNdydEy4a+QLJMzgEFSiWTXK0oAs9I0uuTdEmjOeQP1htVPrgBXQaRU0JQ4Y1KKere9iHu3/0BVL0Ex6co/QwzkowEgT8LHUoKfF1dXWK+mN4AEqHg36f1IKRLSJsKml2uctDIrlT58242Dh/iDqWy8wSb9RRBsIbnrwg7oVwy2fsoGzZ7KIalcWEI/BTrDTFIHf3hGMcnpxAEA1api939I9QaZWy8GRarK47re06Oq6shzs7PuJHT+AeNAxGDJjZHqgAVZ5GCO0XKQIROLl3aQXuMik8aJTDlEn7yB3+EP/3TP+c1pGdPjJXGeWjWjcaE6PmNBn18/duvYOoKAytaQ5eSqrqMCTXUhPzngmfxFNPGJsoR5QViZiU5VGKgggiVZM0s41AVrSMBOwJINH5B4R9Ku9bqVXS2W1hTiOz9Oy5SPMohCkgCFzXbgm1SSpTmey2e5W20OyzpTQbXyCnApFCSdoZEDDlFTJeN7PeOUFIacNcezJKOo3t3EZI0m4mQUgUnr04xGY45nOQnEZRSCbcfPUaru4vV0oe7WkFHgtH5KyyG7yBToEVRsbV/B82du5guPX6G/YsrhJsNnjx+jEqtjlwQsXt4hG6vx17ycDTmNPxsMUecRdghW2PvgAMe5ODVGjUGaGTT/O6LLxA6Lna3uuynpTmNeTV4XxOr6Y+mWKxdNCnQoUrw0xi9vR006nUeqXn7/DUs1eRLX+hcHB8/Z9m6iGltcx73oEZA0rOiaviLf/7X2L/9EIVaQSHq/B7Oao3FeIjldITZ+BKvXnyL8fSS0/d/9B/8JZIcOD07gSjmCCMXo/E14ohCXzEsSnHTaJFAzZR45I3kSmeNfug8M9ijtCEFiGiPyNRMBQ5p0mwqecHks994sDf7l2wPkhq//uZ7BrmNZo3PabdzY4XQXuA5XZtk4pt8xOX1NSbTGYMz3SoxY5uv5ji/OOFwmarJLNnSzHsQUSCsgJjLaLd6KEQDSydAlN5MXKTE4KYzHO7ewl5vj0HcvXt3sbXTQ0bpYAoHzmYI/JAZcuR6MGQJseexakZTGsTwqblV6g2ouoHzs3N0602eUacUNiV+L4dXkLMcHejotjoYkBKnKTi4d4/Jl7vYoKwbsGlM0XPx/vSY1SAaVyJrgObwFV2HqOucAq+0mmh2unwpUJ3S5arBUi5NH3S7XQbMdDnDxeiKpeGV52IyW8K2KtjbPeSaR/WN5seX8zmnnClIZ5YNiHKB0fgKw/45Et9B2dTwwcN7ODrYY0WAPk+lXMbB/gGTTep/r16/wmw+ZaBENUf4H//Pvy5KZZuLbZp4SOIlVCVjVEnDqyTtlIl9WBSsCdlD1BSgZqvcoa/HU2Z4dHNMGBICow0oYb12uBB12g2WFlwn5LTgaDRCu7OFWr2LIhIRTAOM33vInQZyX8OkP+SEGe1PwzI4zcrhDWIleU5JdL4FiBoHDX67Po2E3KAyKojEhKlZEIulhsqyHKFmunXFpBtf6JYjQqAaptM5SpUqejt7/Jkoaffy1Stmc57vQtUUPgiz2ZwfGDWbwWDAIaF2p8FSabtW54NEzZ0QWLXe5HABBUQIZdONMPQcEhrzQc4Ih5rjYknjMGsuqFSEgiDmz0YD/PSdLUvnWD4hRGpcVPjpsCZJjkqljR88/hy9nQN4kY/FasG3vpCEROvY7bT58NM81/v3J3CdFV94QLq/qkio8y0yKjMnVbf50gJF0/lQEMORJZmbZtW24LpzDAZnnH7sdhpo1qpQBQmacDO+QDOXQRRhOFziyy+/Yb+RCgYVdcuuods9xNHdexziuui/wXBCgZkC7fYeS+Onx+SnDRnl0XpScIDKFvmU5On8fmyBDgJ9NoH8oZjWmC7HyPHg7gP8/C//CneO7uLqgtSAhBkBPWe7bN+AFFFg9nn+/gSb5RSvnn+PJHQRhj7mqwVL4sSu6JYtQqz1VoeR7YbGjQg8ysRQIx4HoAQnzbpJAmUIMi6ClkmBohxZUvDMoGEaKJUtvtVqvBhzKpF8J/J9ycvvthpoVCtcjOlyDs2yWIlZzmeYDa9QJAF7o4KcIVdSeKHHjOejD34IW21gsw7w+KMnkE0L58MZtnuHsCQbf/+LX+Krf/wN7/ty3cbCXaO9s4vb9x4hSSREQYQShQL7Z1hPaZzNQSF5kFUNrfYt2FYHjXoP52fX7HF+/kc/RQKZxxLI25MplBXH7NXP5mMMR0OW5muVKh7ducfSH3txosh+63Z3C95qhevzSw4mLWZz3qvULAnomLaNcrOJ8XyBWr3JDVq3SDpr8aUI48EAv/nVP2I8GmP/1i384U//EP3BJX7zm1/BWU1RMi3s7d1CEkWYja9YXqXxmv2je/jo0z+GalZRrTSZ9b9+9i0GV+8xnw54fpNm4//sP/w5nnzyKY5PT3B1dQ67YvHNY563wtXVGdc6uvGIbiKiukINnfMZBNRpLpWT9TGfKZLuib2SjUIXb9AI4d3b99GsddjeoYTw9laXa6izWfPtSGRb/fqr37LFREoF3QRFqkejRqNJIkI/5GAlKU/VOl2wk7AaOJuTJQWEcXwj0W5WKGJSWHxEWcbKHpEF+hxHe7fQbHbhhTlG8zUGkxmPyNBnHl33kUUF6uUaPv/0U9w+OmJmTLU+pyR3EGC52WDjuJzypblfXRRx8volpsPBjQI3XaLV20FCWQuy1tIcq+kE9Rox4hzD2RD+cokt2USrVscyCTAjm8XQ8eQHn8A26pByiS8yoXGZyXSMdqfJ54UIAT0rUhLIepE0Hc3uNtrtLj/hermK89N3XPea3S1sbfe4TlebVUzXc4TZzVwyydBpnKPX24NlU1YhRUa3eq1XfLnE2lmjt7uNWqMC11ng4oxGdGaQkWJ/dws/++kfcgD34uKcazpJ9gd7e8xKc2T4+puv+bxQPRT+5//rPyvsMl24UIIiF0himkP1OKhBt24Igs7XetE0OiU004RuJgpRNkWWt04u+liuAxweUErT4IZKm43mlfpXV8wCDveP0Gr0+MIHGi/YuA4XdEUw0FC72IwEJJs6ElfGfDjANc010XWCKjFeAXMakk5ilhWI5pOpTlHnKIkwmgz4gRM7poAAbT4qfPRgKUBAV4RtVmt+P0q7UpGmYk9Swng8YXOfpOqjO/dhWBYnK2mYnEZaSCunwAlJvTQcv6abMEQRB7coQEHzkEu4yzUESjNS8S3oJpYyMy3a9KTtUyGkkQ1Cp7VKhVNiJHuRJ9Af9OFxg6cbV1QOI3iBw42XpBSSEgnlU3OkuDbJMuTzKoqFh/c/wZ17HzDiX20oEENMnq5Wo2sHdeiEeooM745f4+2bl/CdNRdpSkXSRQOkNFAT1a0aMkHmA0reCXm4dNUfjVVsd1o8khL4K4hijHa7ytKdmBWYj2YMcOyqzb6N48R4/uw1D4eTF7BcLfmKxA8ff4JGs8VXUZ5dvkGQTBGlPqq1FvJMQxqp0NUyVusVVus1vNDnFCGNXESkLAgCp5IpBESXE1DQghqXZZXx8MEH+PGnn+Lo8DZ8N+DRkGajyetP4S3y2qkhk8SVZwlCYoyvn+Ppt19x09q4a6w9j/02ShjTDBsFQ+iHZh1KNDZD5hiNAgQ+N2a2OQqBAwkk+xG7JnRM0pOu0sUXdM1gzGMxy/UMEOkmoZur2WhNdZXkJxudFnliOmySMwns2SWMR9d4+/IbxN6K1yorIripx5de0NxezW5ir3sXtWoX2/sHCDJg7oZotrbhzj2cHZ/hzfOXbI2oOs0ZKzxIn1LCN8xhl6po1KoI3A1UKYNtA45/zmxMEynQUUPN7uHyesI+1T/7i5+jUExOOvPFKWnKF3jQTTUUtiFAQgCTUp00e0nKDzUVOoMNujLRpLBOxsPz5DOfnpxw0eEGUa3i++fPYTcaLKuTskCFu06z2Ls7KNsm3rx+gddvXmE6m0K1THz62WcYDAe4OD9DnpIikKNWabK/7CzGHKKjtHohyHj4g8+gaDbSVGRPeDK4wGhwidOTt8zwSB7+T/7Tf4Vaq4Xvn32Pp8+/Zx+V1orsIro1jq6xWy4mnJlI+CY5CisVrI6QbcFZkoL4XI6UbAmaB6WempKfbOHBvQ+gySaylJqsgDLVWEXimW+Sf6mxFRI1PxpnKzPAHg5HrMJkNHUQ0agKXUJR45Al5THopqTVesMjRn5IN3HRzKeKgjxNd4MaBf6aTf4zdBHDB3TRhFHC2g3ZwjgfDFmFyeMIw+sB4jBDt9nBX/7pnzKTP3n3DqKsoNxo4PEnP+Rb5AI6hwRyKeRJNxoN+pgN+rBpBCiX0Nndw/WMZvYlXB2fwCTPkZLNvgMndKCgQF1QUbEs+EWKIdVzgWbit3Dv6EM0qy2+RnM8HsKLPNiVEifmKS3P506WuV5T0E43S6ymbtN4pm3j9O0rDiHtHd2BValguV7Dj0OUW1W2HW7mh0UUicB2EKkt5E2TykTnlNglWYVU003LYMn/6uIUWejyBTCRv0a7U+dQaLVWYbJBs/d0nSEpfSQvk0JIdinvif/tF/95Qak+8jZps0ThmmU9RZThuxFMs8ajEn7sYeMumKmk8RoCPEZlV4MZTs+GeHj/h+h2dm5elNmth/cn73BxdgJDNXH31mPcvfOQZYnTs3dYLCdIQ6AkdpH7FQRLG+4i4bgyIZw5Xb7g0HgEWxF8PdTuwS2olCKjrF+S8U0iQUDeI92LSdfx3QxOdztbLMOR10WJZZJD6SDv7u/xgpDfQr4QFQIqPpRYpgJNvgSxxdl8gikFcc5O2SumDhEGJEtm2N7p4fa9O4xmN8slrk7P+L5Leqgkv1JzJ3GImgAVWupUJNt02h3W2EkuooJCAQACF3QnJ922Qiyb7uOlv0/oniROKqL0LOkga6rIc38kwdCNor3eIR4+fIJOZwdhGPOmo41FDf/3TJ08AhpRevrd11gvpnyFICgUQ5+BBswgIC1Evm6MbgkhZErzaXRpQBYmqNPVbdvNm7tlhYi+FTqtm4H6yI/4WsBShYb/q4jjDMPhFJKkcmN/9eo531v6+MlHIMB2dnGG6XIEL17wjB8trO/laJR3cXhwH9f9IaYkMYUUuPBu5ud4dCpn74hQJbFPGnKna94OD+7hsx//hJues3Z4PpLmJGnfUtqbGgAFrajo0NoT26cU7+++/AdcnZ/AXU/4fVK6TYrShBTooPs82QtVWdqnOU5KSdLaE/Om5knFj5gphaLscumfwJyEaqXB4xMk91FRJdZAvhaBU4Cuj6N9kXHKleaS640WGo0OSmYD1VoTqqni+O1zfP/1L4HMR7NeZvYfZiG/HzX8kl7Fo7s/wvbWbShmFZJuwYko8W5x6GjYH3LiNvJJafIZVdO1nqSW0FWVhNCbrTZmNAKBAgeHLZyefIk8cYCwgJDIyFMd04WLSBTw6OMfobt3ixPaHKhKM+RxSpwVi+kYi+mEixVdDblaL9EkKTGhG5IKvu6N7n5tt5qsGBAYSWkd05RBDzGh0XSGy+GY92CJnh3dzbpZo1Qy8dHHj/Hi9Qu8ePsSQ7pgRdc5jUqXVNBdsrqsIPT9m1yBpiKnAljSOCwYxgEq9RaSnIBAib359XLCihLJpzRScnT3I3z2+c/w8MMPMJvP8Ktf/wPCiNi6yP5ppWwwGaCbw9zNghP+JAFTgptAKzVVUhg4CcSqGKkTN74qjSl12z0eDYvJB1Z1vmqRGPzvgQbdnESpdxoFIiWO8hJ0IkejCRaLNQZ9+rwhj7LQla0lsrBUmcEdgXeyVOgaQ7JImrU6es0GKuUSN1NK5C8JoC6WuH1wwGof3V97NZnh1ek5qyLkq0R+yMyNPh+BHm/j8POkkBWNFH72k5/i4YdPINO6OO4NyaGGtJxjPZkwWKpUG9zIToeXnAFZDofQRQk6NVVF5rpC61XTTU7VOnGAwXTEv0837O33bqFq1zgAR0lZulxFMzUU0g0op89DWQ8CJXSFIylVpG7QlYQqgRFnycqWSLPK9N0NC0t3g2q7jgql4tkzElA2q6jXmwhoLIZS+mnCKWuyE0m6JnZLpG0ypjM0gZCGqFVM5ImHd+9e8YU0vR3KwcisiOxt7/JNVxReJcWGfG66b0H4P/7xvyjoAm+6+5TeaLOZwS6ZaFTrKBmELGW+ncTx15jOh4hjD76/pFF/Hp3oD2d4/foMD+5/jFsHd24OvmnxjOOLp0/xxa9+iSRI0OsecqT84HAXKVHxOEBGku9MxGoETAYCZkMHm8UEaeAi9tZ8Iw5dhE4Fn46xXWvwAyGUEdOF4wkV2BtfktiCrOho1DvMWKgx0BenpjIc9NFoNtkz0UybPQI/vEGF5MuS10bs5J8uMIHrbVjLPz9/zwWCGDctFBUj8v9oAaIkZF/OmS1x5+g2VpsVM0xqisRQ6TmQeU0bly693u3tsH9MAR5qeOSbUBO+6l9yc/3/eXqvJ8vzNL3rOd67NCd9ZlWWN+3NzOzOrFaL3GpXQgg2CCAQChAmuIMg0K0IIrjjggv+BP4ABEgLzO6sxvZ090x3l3dZ6e3JPN5b+Dy/mu2Jiu7pzso6+TPf932f9zE8jN4bUkiBX2NM+jFTz7H5g4iDbyjdKy+vWbHL61opb2h5eU1LeOKGw57q2FV3KO5YFI4HPvh4SE6O9jUbD+wEAvnMvpSYhcfj6o8GSqaTJlVQUBFbA2/OwfzNQRaaqpAuz+wAACAASURBVNfH3CKm1aVlJcJx1Wp1pLLWCTKZdjp95XMlXb++raPjfX377bfeB127fsMhC/wZp5Vj1dt1BwrgBpVL4wh0qqOTU+v9mhhpdAgCCAqJGZCTmadh4C/u6+b6dV3fuuMCxr4VPd3d2/cs3oaZ6JewREEae/cP0QnzCOz/fvv1r/Sbr36hZv1MmVxKTXxURxOxvGaiDpCNsV2EsqmMddWzaVjD8cTXFkQBRjZFA3gTZib3iwkfyHxpCWOTgndS8YjUuDpTo36uUjGl8RReAOYTMUWT+B4vKp/Bsea6yT4/+9lf6PJ810btWBNSWEBzkCqgE8znFrS2dFO53LLtHMPxtK4aTU/2XDv0oFeVivWCyDFC7O4zgYMLLHtY/Eura35/OCCns75evfzCWldUtXnITa2RJqGEMvNlZecX3fnDuIdZiuvY1XlFM9jw0bBm47H3V7V63YYvHPrl+TnVKhdKxaIq5rJaWJz3BMABxrmQiOL6k3bhYQVUbXY1nkEEy7nJBb4DMv/s84/1+NljPX/7StVmQ+9/9JHm5xfUb/d0sLfn9xYECgIebPkiGvhUVJ3WhXW+NGQw2pLpgvXwGGvw3vFehsMpbWw+0J/8w39Pq5tbqjbq3tNX6+inn6ndrimTjqnXqTtQAd9w4F/2TZxdJiWxBpjQ2gP/Q1IAEsaSELZ8Wbdv3jNLmaYVAhuuWExwyUTShhyYtvBZgMBBEijqvP+sHbq9oapXLdsVYtJBE3737m0zWVEUsHt98eKVwxI4kz56/33dpFg16zq5OLfBCez/pcVFZUHomi2dXda0f3ah57uQaIw9eh0GkY8Cy/1BemPDD9xrpmHdvn1PP/jBH6hYmjf0y3kL0oMpzmw0sA81TSzSxrPGpesBPk3tGg54Q78f7LVpeDPRYMc5Dk+NdiJPY7WXjCaUSWSVjKX8HiNRDMdCavc79kXAe7lULDmU4Oz4OLiGyZRW1zZdsK8uTg3ZVjs968YT6YztVDOlgmKplJvxpcVlrS6teRV5Ubvy9cSwBqSQBoUGl/Od94R3P4ypxMWJuq0rJeMz5fKEkHBfAgJiLpNReW7RzRT8BqZTfvHshv6b//n27P7DD7WyfsOT28vXT23thCRie+u63YnonnDlAIrjaWo0a3auIW0Bh6Qvf/1b5bLzurF9V4sLS5ovlO1u9Kuf/kpnR0cB3ZpCMBmpXJ7TytqKFhaWlArnFekkdfi6oZ1XLV1W2uq0a9IU/Sj2fF0lobCjdZ1GNItEVe80FbW/JcbPOJAEOxumQWDTfG5e5YUVJRNpzeNrm0vr0aNvXYDQ0qVyBUsZhpORGV/umocjRSMxw1kI0NlFnF8ca/9g35AhBzKH7db1635Bzs7PAvJTKKR+s2v5hjsunIriUdXrNe9KIMMMuj03BcC+Dg0YIrKOGJ4G1qQjN2Fr2Lb2FekJkzYwDdM+kxWuRBxKdmuhyE4hTwxcJGKhuNbXNvTgvfftxgSprdPreeLN0zD0ez78odU/ffyt3u68tJg+zPZlMlYhC4MNyvzARAOaDHxi2WvQuXoJf31DqWxc9daVu3R2ZtlUNjAWQEZiX9+ONbxYUC7M43rU1fPnz/X69RsVCot68PBzbd+8r2QWclLHRgzIeNgd0909fvJIo9FA6Wxah0f7dsHiGnc6TVsPUvwTsaTWV7f02ScBzMtuBK5Sp933VEmqC6491uWa6BRcy6XlVTcKaAOrl2f68Y//T+3uPPPUSHGDlDIJxRVLZlwUKd5A5OM+7kBFk0v4nDScND+8POyzsewjpWd+cUH1bluxdFJzZdYSecXDMUNdnWpFtYtj5TJgDex0epqEJhrQBEZiFpwjk3n1ZldffPlb8xPmixGlY3Hdu33HzElWFAtLi1pd29LtW+9pOAxrZ/ck2H9zECE/CU8tkj8+PPB9hYzHs5dOpn3Qw0al0YOEtr51TQtl0ocmOjx4pdfPH6vfqKmUy7spxbd4Zeu2osm0yitlVWs1a5CZLtlrVs8vlInGzLKGnT6YDNVmfzfsaXtzXZ1aVVkkVht4pvJcVTyhgrhwTWm2+Uwrq5t2ojqvttToD7z/A9nh+bbx+3RsZme2WNQnn35m56jLCz4HIRERH4Y8M5DFaPBw0kknJ5qbi6taO7UEqlrtWv/O++0mF9gyjMHKvP7W3/sHWr1xW4lsVulM2ixPUokwTbnAUKN2oerliQsqvuGaUcCRvgQevjwnfuEUyLjQ3YJorK9t6cb1225MWTewn4cMZ2kVqNOMr00ZZatfVU1KPDk/CYo0g0EcqVZY+/tHltGwq9tYXzUkDDMWNG5xYcXexOl8Rtc31zXr9yyrgwwG7OumLRLRoNXW7u6+9k/OdVFrav+8Yn9mfJw5T4bTmd9hzjkbTcxkY/zQMKT7t+7rj370b7lJfPl6RwdHh3ZhQ3UABG7rRijR4ZmSGc6KjFqX+LSfmUTFNc9l8kaNWld1f/2ECbvf9vXj5y5mMx60cqmSXr9847M3nYVA1VBnMNDC0qoW5hacMlSrnGsG1B+SiuUVFUpF69PPKxWdVKoaTsOWyHzyvR8oO1dUrdVSp//OTWkO976ILmvVwEwlmfBOvE+jxUweQWcc9XsTmk5VxYXv8lSLCxlt31hTebloVPXo8NC2k9tb14zYYLDBIMWZwBkV+uP/IjTDkuvm7QfeL37z7Ze21ENzg61ap0V8F3FGM8MPpVIgZB2wd0nEDT+8ebNr8XAxt6B0PK9uY6CdZ4e6PL1SPBR1cc6m0WBOzKJDv5pMFJSJ5lWKLyg0pgMmamjqTrDbrmo2aCoWmfiAgdY8CcfVn0x0AXQZiymXK2r2Dq4E1sOwgP0a7OJYlKSFuO7fv29fzCdPH9uGkCghOnWn32RTZpK1m20fPBR8hMy9LvF0bVOk6+/ICzzgTChY+OGM0mm3TKnnUN3f2fUhgMsRTLDV1RWyZHR+fmbmHxedoxQKOCxhwynv5CGluZIisbj2D3d1fnlsATrwFG4qEMJ4GYHR+P3ACbaImwT+oXRGpJbAdGUy++jjT3T3/n1lsuyWSScZ+3sBdwNJQEI4JP3nVz9Xt92wUDlFOkMuZwu6QAsYsBi5HrPRzDrka9e2VF5eNMTNgdODpMGhN5qYCJXNBwbbTNjQ16GnY62IUxOEgp/85Cfq9Sd6773f041b7ztWDTiO3dHhyZGnvUIh570ne9SF8oKbkbe7r1W5ONHh0Vvr3SB90dWvldf16cef2VyCN4vpFdjq9BjjjaFW1tZ88JxfYA4w00J52YQzJClcr2I+rW+/+bV+9cVfagKcChBrs3d461jm5TxVIy5vNxpuKGET0oLUcY0huiuVNmEE44254rw2trY0mMFAnHdXDGyfjqfVa7U0RofXwCi9pmhsomSWAj50MgikEqIMMRQJhWJBpB2hBfGQnWXeu//QU0St3rD5wI3bd7W+cUutzljn53i6ngUm6JDXhG3jwIcqHtaYLDBtMEUBZbG7IxWGiZ2HB19bJj6KU6/VUOX4yJZr7PXWN7eVKy2ZYIdRBc81UW/Hx8c6edcgJ0NhX89Gs6XusKdYKmJGOezkTCKm62tr1mIuLi36sDk94YCqmm/ALpYd/sLiksKxrEaziMrra3r+6rV3sqA4mKHj1YpYl1UERgg0aEjBENdzjtPccP4wAaJH5rC9d+e6Pv/8fc3CkPsaev7stabTkDqtrp9rQ7djKRkr2i85vbisz3/0B/rwo4/cENCUnJ8f6eIC/kdFndaVme5IyCBGQkKikPN807iFp4HZQ2AxmVCvO/Qzwb6adx02KD9rNpP0+8Bf6VTWAwVSKCY5WKcY5jDpUdwg0uC3S0oSEDUOX7VaVTs7OzbFgTvwySefe6I/ODnw2qpTvVI+k9a9hw9skEHDzZkx6vXtitbo9HVRbejxyzfev0LqYeJM5jLqEQOXSandwdUqomQkoVw8r1ubt3Rz65ZWl9ed9nNydmZZFdP82dmJf56gkAxdTLevbWg67FumxN4VeDQyDfld4JwiZjKMrjeJGUbc5yys3M3VdVXPiGWD/IlfekpXwOzjscrL627UW9UrdZp1s/GR9cRyOeudue6kzvDzQYKcm1+y3jVVyLkgV3A88+4fFUrYqzF7RWPWgfd0MtAAJxx3mbZunV0y68Zhr6loZKy5ubTW1hfMIaHRY50JZ4D3rNVp+96AbpqQ96N/GplBHrh35453p99885UNv7dvXlet0dLBwamJNbBEcU5ZLm8ok8o4D3R5tazeZKhuf6hOmwzNnI5en+rVd7uadqQUUVPTiPjfdZIElpe8a2k1e4rOMmrVB1qcX9L8wqpi8YLi8ZTqV5c6eP1S/dqFSumEoSUucjJfULPb1dHZqQajkWEjRvVpZKZGB0tAvDJ5eEs2iYZBt7S+qtx8yR02BhCYMGNB5/imbLBjrVcQ9+N0gSayYngN7R26MGQ4wFlAJrjd0F3SHQGvQX/HOLpea7gYQBxg0kIeA6mi3Wl7cuZwAKI1aSgW5HgCd/EXnx+/2N2DPb14/VRN3HY0ValY8EtKB4ylGweGX14K6AQ4a+TsPo5RfDaZFB4+fCjMFQqFkpnA3Dty/shypRAEuX09/eWP/9wkJVsFwqicK6iYD2KmIFVAWaeQ9Lpd725u3Ni2DARCDQczEBs7jLNTCljP95ROt1pruJNdW1kzNJiMx3V0cKBf/upnGg6QSmwqHM3Y33duYVUb12+5+DR7TReSyDRstGN9a9MQPlIWwg9wHGr32vryt7+1TvjT9z4xvMsLDvzCg1+7rGnYnWh945r3JuPpyCgL9HkkKeyZkH8xyeRSCe2+faH/+y/+j8APuTCnTp/ov4AYhuZtrjRvCIwGCIiSn4dm0mxDIuwyWcP5uMNgyjA/P+9dGLA7TERQDN6RfrutBoED9XNN1FEmjxEADmD8PjxKR9o9PAoo//Pzhth33+6aLLdYXrYWeX1txTtopAmhaErtnnR8UlUqXVT1qq56rWqyC88k1w05Fn/n89NYUASY8CuX54asiXMzgS8SV7FQtLidewUsV8zlva8y0SWbtdynWCoqY7N9jNKbzvosz89rMhz48KnWWj5kB+O2piGaMhjrPV3bvGaY+jYuPPGUKufkXGIrx3vXUqdd9Q4a9iaQOc/Ar3/9azepNKL8HDQSCaMnyKkoZkEsnve05gCwHgvZtAGuw2gw0Ucffq4//tM/VTwTVbV5qfPKqZnVF8dH2nvzUrXLYxffWDinZm+itbv39Df/7t93gaL5/O7b3+jt7guNRg3F4/A0METvWrsI4sSUTmNriRWFfBa2XIoTFfUB5wEDQyaV9edyIlOhqG28ifM53ydYzDRltWrNWluMUiAccWagd6dJwGELCQzFAhUGumwCRNCjYoBy8+Ytr5fe7L71xJhLpnR9c8NnB8gchYNdL+5Mjn8LR3VZa+iXX3ylb759ZH4MARe3bt0wr4VdoCPhZjMtEMzRHqtZ7TqkpJifs9d2IInEmWjOzTR/PncBgw6RFJWImRRGgWUVBCpUOT7XaICuOkhzqdSvLJ9iF4s1IcEYt67dVO2ooj6wLVra2Ui1dh3U2ezvfL7o4A0KI4ge2tYRBLRCwc0SEzdezZl8wQgMBD8aZUikV7Ur3y+mStArrin3hZpGYaVB5lo7cceEWpAuBpepVybZNKRJqdu5UiGHlWnO/ASInwyWTe/lA33x4vyiQu//u5otzGX03r3byqYServzWqW5ghKZpA6OT/XmTU0QpYCbuy2jHsqkIlpcKOjDT953bNNoCnW7p3Qsr/1nh3r068eKDEKKK64sOaODmfL5OS1z2I7GSsaySkRyurpsaH55RbFkyjech/Xk4EC7z59pULtSCflBHNH7vDLFolq9nncEEEPcIYYmTvcgLQGPymJxyYYHm1s3FE4k1EIAnUKLllW/1VJkKi/MYdnRlVEgOCAuzs9NXWd3s31jW7lCLnAk6XZ9uPHf+Nw8oBRBdEu4QDmrEPYlnfjCvLtnpnkYjFxgPCN5ISjGdJnYq0FYsX5tOtFFpWIR+2XtSl989YW7VKZ4QymQHkgvMNkh4ZcXeNvGDFQ9m0QA7eFO0vNUtb66bokS5hSkw6xtbOrDjz51c0Gh5+u//eZr/fynP9Hx0YGWyyXduYGdG04yMRdUWNEceOxuYbatbaxZigP8zM/LpO2A5vHEBzb3AWZ0u90zWxp7ORo0PJpfvXimt2+fe7dA0DEIBF6rueKSVta2tbS2oeLinIMNWlctd4jJbEa1BgzxXbPr7ty7rdLivP7l//Wv9PTxU/29P/o7dgyiSQJah3HarrdUnlu26wsG90hWUtiEZVLu+PFpBkHBcxOoB7ei/+cn/8oMves3bung6NhQOwxtTCVgkCNb6KK9wzVoQmoIPtQBa5AVAPAhWlQKBA5BHDb8IlmDQkJB5eDff/taowm0/rxmkZEG445JQz1kZZOpOsOxD9rrq8vKJpM6OTrT8emFofHbd+7q+vaWDwjIeDB1zy/banVGZq/S2FydnxgxARbm/kDrxxycJhTjkN/50bKHh9EOsSPQTzJohfxcYuFZu6rbRg32MfBfq9Oyqfntu3cMmQ8GY8uW2JmyBsAUA3Sg0x56sikUUyovL/gdYSUyP7foxoO9mUeAKfvFqGFFWOt4svL5aIx/85vf6Jvf/MbXAYSH4npyduqmyVKIZELPX7ywpnttNcjPxbXM2b6jiZEY3pdstqjPPv1DPfzwYw0mPaMBOGshfXn5+LF2XjxRt3Vhf9pRL6x0YVH/zj/5p3rv48/0dmffiFCtfmmT/PG4oXanok73SrUqhWbqxhm9sS3mQmG/kymMSPpD3++ywy9CuqpcOdEG/ellpWJGOEWUBpXpmnuDLO/Rt4+0sbZpwiLv7++yijFgwZjl6bPnnoBK8wveY7OPZM/48vWrwAUNljneyfGA17C1xmoj76IKeuh85HzezQgo3sHhsV6+emO7S9418mLv3iJvtGNnqKOTQxd05HhnpzU9e/zaMYXwIkA8mPBo8tAEM2S02m3babZqVfXJOqXQZBNKppn6YDaH1ajU1Gq0/TlgVHfeyYYm7a5j/Hi+VtnXjyPeyeJw1JsMdFQ58cSONI4hAf0s5CjycbujvkbhiVK5vD3m2TmHCBlfWjYMzPn89PlTnw+s236XfvS768uzTxAABhu8C07k6nfteoW38RzPLlybyUSFLL4LuD91FA3jm11WJgWaVPEqo9oAdQj5WuNlHfqIgjqfs94GFwy++c2bN6yvef4CC7grNVvsIIiiYgcy9fhO9t3nn31qPRUm5pgfnB6e6XTvXI2LpjScaNQeKh5KaL6IP/CiVleuGY5tt3pmm2dzRRUWFw1xQGqBYQVOjsB3Qp5kt2u4eHVlVfF02pg4kG9v2LMJPp6Mk1HHXVMmCwRMl5HTnXvva2F5Tc0u4dEhy1XCeG/S/VVrujg/88EXSyd0WcO668Kej3fu3NNyeUmHRMkdHvkB/53pMTtPsHJuFgcON4IOx0Hd8bijlmCBnuP5iyXguwLEAp3Oh6JI4Q1Cn2EeV3RydmJ4huL+xZdfmJ2ImcHv4qK44UgDgGEQbLCDYRFPoUYja4IhO34mVzIVZyzbUz60gOh4wP7W3/67LjTggs6HHBJs/rV+/etfaa6YUXmeZXzfe565UtH32TsfJvWlsgqlgrtTOkz0uNghBnsu9sFob7PeV6LD4poQ+0TT0Liqq1G7VLV2pMrFmY0fpKR6Q+QgcTu3ZHJzun4jmGCwggRODycitrerVSu+zhtbG7q2fUNv9w705sVrrUAGGI11+c5ijMP24f2HgmbVqNbd1ODo1YFEwrLEwcQRQ3BYPgJ7FuaKOquc2Q0LB6fvHn1n/gDkDEgaQURd3gcna4CN9XU/Bxz0i+WyCy4RgRyoMFb5eYOJsOXDnZ0qVxH99MHBjpZXF3Tt9oauaue6rF5o2O3o7OBIHYxTojGtlMu6vlLW2vKy92NnF1cazKK6de+BllZXbAzf6Q90XsEFpmsTdFYV2VRKl2enboJp9Gw9N8Y4JOHPn8mk7SBDwQWd4HIAy15Wzt3tOwB9hhkIBz2hDeikUy4eB0f7bmTv3btneDhfQLuY9CqB3aTlQokgKrFyUTFhhgmWorm4sOipnkqay6Us4SKR49XLly4I9+7dtRnE5dmZTt7uaeflSz168sgyh2gieM9IaYLsBl8ClAj4kp8HYh7XGkIJLP3ZNOKdK8zQW3ce6Hvf+0NbJZ5fHGptbUELC0W93Xmjn/z4L3Xw9o2W5nNKsDvsTFSYW9af/Af/sQqLy2q1SP8hTWaoytWRTk5eq9E8V79fU7cL9IesKpCzsDqFOVoAGeAgm0xMNkomgHbhFgyMFkFEZEiwjND+uLgvxfzPMNFfvnihGzdu6drW9b+O/3LUIhOw8MWuu8AhaaRhwjiff0eOKAWXyTWTz1rXi4sXMpKFUslnBE0gKyWG5/OLis4rlyYywfi+e/eBJ1yacUxELitnymRTXnFB2oDw2Wzw75tumJoNmqiSrl3bttc7cDSoE1GRPRiul+dqVs5s+6foREsri+aoHOwfaNKj4KetZWbwmthVLKxhs4uYxTv6xWxeG+mizSOGMKyX5qVkRHvoUg9Ptbi4pEq9ZV0soZSheNQ/N4qNVn+sWTiqfKHoYmonKXTJVxfmn9j6kWEqEnYjyHPP2QyaOGZN+M4JDUc5nGtAqVh7rKwwSODCV1G7yXQa09ZmWQtzWdt+MvgQiGEtfxxXvkjgnvW3/1lxhkEDPq5MOhAtfvj7v6f1jRV99fW3+ubbN6rXyXcMW3c0GU41RDJRGWihmNLN7S1nZiJKfvLoqU4OoFZHlQzHlY6l7AW8uXpTW+sPlM8uqteDGdizpAEXk2ko6rw+piN++AYu/92Oc+ocUjyTJx9o3EymTfujwniVE27OTvYMv7KHIgFkPAopmS66qC6vb5n8QxFpXV64SEP3hgmJqDyRTSuUiph9ilh3jdinyqVevXzlw4aJBZYl7GAuNl2zzeVjMUOA3ByKLsJ/yBnAOfwzLwxFlcM8l825kP3uRcH/kb0jSR0HhweGU4FHKOoUayBV//1dYj3F1TcdVbCzFyE2BDZ2TEnJJBrLd3ZoloaMAph5hpQS791tPXz4vg9YPg+aNaDSF8+f6fzsQLHIUJMJtoxpPbh/TzevX/O9hKjEZ6aQUCBomqpXNTtJVSqXNvqH9AQD35+H4IFc1p808M+taDzsaH//iQaDlo09OL8Hw6hmoZS9Rmchmoxl+zBz7bnWrBDiqbidYziIKKbAMBh3nBwc6mzvUCnkML2mCS/vffihrm9uagKacHys0+Nju2tV20HIOSkmWGCiU71x85a2795VbzRSoQSEO9XLV0/1/CVmHhF13h1ajWbb1wukgZeOKZWXhR0WTcP29rZhHkhhEFHYUyJ851mAQIKhxEXlQs+fP3Hnv7W9oY0b65rMRjo9Pdbem9e2cmMPTSMXDUmb5Xl9+tGHNvJmlzuYxZQqzKnAnlNhVa5qRh04+Cmmtv7EwCQZ1+HBnlmiZpTG4n42iSZkQgTCY0cHlMtkyJ6enRsaP3TW3Ed+dg4Q/plmjMMYsg8oCoeFY+pu3NHi4ooZlDSB7C+RZpiVjtG6fdtDllNBeKHqnJ0c6vGTb1QsYByDb/NrF2AMAVZX152FWjs8Nmmxhdgfg4Ro2FPMOCT1YZVi+D4M+ASsYXjHvPftQSDsO+KRySKSiumT731ft2+/5889GjS8AyXwAS3j8eGpqpeXmiukrIeMTmIOb/gbf/qPFUlBzMuqUjlX5fLUDlKTWVuNxpn6g6YzdHlnMBTBYhOiGgWF+D+0f0Q4wsoHSoQEBpKxtoLN3ZwTWAIovukVDmxp0mI41Dkjzt2gjvz/WdvQbFMsuaY0EUyBhWLB5w4NE3/n32OQs3XtmkrzxaBIRAiLSPicsGFICKP6hAsxEyoNNilEnCu3b9+1l7A1s8O+5WTwI4gfNDlrhr56qrNT8lYnJlAxsaVS5H4WNJmg825raWFR5VJejcq52gR/t+vWmMPS7Q561sGOe2PvjMkibUNIw34WHWxvYFYx+9IVHIaq7cCJKTLTJB7Sw08+cGH86me/8oQaz+Z0BIMfG1C+B9c1EtO5pXsln9Ww+km04sziTHLTR5QgZjogcLGY6wENGO8zKzvgf+4tJElgYoiCpB7BiAeR2N/bUe3qTHdubSifAzauKJejeYq7iAJH887xvc1e/7P/9vYMyIYLihkD+4D7927rg/dum7b95VdPdXbeUBddYmlR0VBUzauujnbqmvSkm9txffj+XZUKee3vHtr5ZtibKhVLarG0pNk4rOWFLW1t3FcqWdBltRH4RQ4Q7MY1l1/Q5XlF8VhYuUzKhwR7QTRUaOqYzvigQVh2z7Ao9HwOrXrjSqeVIyevsKjOZHL2NQVsXlxc18Ii3VRcWSZCCDC1mmJm3nb9/Xh5I5lM4Ek6N2cP08Pdt4GDUS7r/MVwMqF5MkBTaevm2JuFQxjHx4IOJRKwXPkFzAEE4ngjfDfJfWR/MQskPkAPQDFEMyG/QCOItjQoxEF+IYUcnJ8mGEiHvSkdawz3GSZTvh5SBNMq129u0TAe3xuXFaBaXlRgI6BmnH/wtuXltsYyGrfMh+95sPdaw0FN4RBauZj+8A/+wJMDeyp+oQtjOuD6QxAB5gIyurioWBxNE0Hnt7G5rvsP7vggh7XKr+P9Y9VrRM19p273ylAZMGW9jgNSRqFwRv3BVDdv3vfutVnH1KJrVieypOWVZbPvIOvgjMIBfLC7p/ODfW2uLqlSOfKuBiZ6IZPWrN+xPu74+EhnWIp1u5pFSRxBwxpM+XjRvvfZZ4ZTib2jAOKDipEHHRrdf3llVZcE308munPnrhuLysWFUQMY4NgsknvIDowOlpeWoNGWwgAAIABJREFUEGxYvRQRpgmgPXZ3X371K1WuztyFz68sWLDOdcO4BMirkM258IVmE92/uaUf/uAHiiczQVpKYUndkYLQ797QMDMT8NHBkf2dIxyaM5JLMEnIO7ygWqsGwfKhsEPnkTvwrIJicO9XlrH/I2ru1GgQhzyRgLDN+Vrur3XMmqrbJr6r4aQQ3vlMErPzgieYew/v21lmFgmruLDkxu306NiN6nQ40s3ta2pUr7Tz+qV2d98aQeIAA6bnuebreS+H3b6iw6kLHPcc/SRSiatGXcKQHkiOPSXvBj7UkbCJTjzj5yfHGvQ5MFO2hyytlrXCDnF+SUuLJV2d7ujpd1/YM5mJtsPzhx9zLqlCKqMQ+epK6v5nf1Pl9e2AmR2P6fWbFxoDF7OFipArXHcDQqGClUvhJQUHFyKms7CGNkspFYv+Gp4JUCK4EoZc02kz5ymC6B5pEmlUAz16VPVWS8cnJ3r69Imbng8//NCTFF/H+QJJC3kaHBQ+IwWW55ZmD+Qologayse8BmgZlAk0gAmMKDIK6tLyilGlt7t7DpLn+/C+0RwmrI6ArOPHxt+bMweNa7PeViFX8j643wOB6SgcZkcKXkbzkNJk0NV00FWIwjxAUtayyxFqB/TbIQb4MUziiKLJpIcHuAmDRstufJgplDIZJTDsR26Yitl+MpXPGmHbe7snGtz3PvpY9U5XZ1dV9aczn8coNqpNuCKLhrSxxOT8ZX+MUb29dTULQgVGY18vGmHrUN81mvjFsl9logY+d+QdZjzpwD3w8uJMR4c7Cof6yqTC2lwva2Nj2bnINFBcCXbhXG+Tkv7Zv/hkRlyPY3uqkHc6/o2ff/rQfpOVSkuHRxd6/WbfzNr5wqKOdy/05nFDmZj06Udr+t6n7znEddCDNBDybrTX6SudyKqUX1AqXlA6gcdswSHlnSGOHSfumib9ieLhsG3uCrmMtW1ouS4Rfe8fBMHGhXzgAzoaWmvFNMXuJ5aK6aJZsc1Uvd0I4JFUVnPFBeXSJRXz8455I/3h4uxMx3u7iuC9itXcbOKJKD035zDfyHio2sWZ01cMq6bTShWKSuHDOb+ghbV1NSEvOWx55CkdB6VyGavBK6fiMEFD9eflp/vhAKY5gILES+2AANuUTTW14wr7XMTKQW4pnQ5G98CPwA50THh3UmSZMhbmitb2MaVCtGB6GI1DLgQ0ATbXpnNyyoy8g4IJiBmCpzxmlDG7oMC8oFTIaGtryWYPNB337942PH56cmQmGw0CDyUTAs8IUyoPJgc7xZaJjQf3448/9EvEhEMwAlND44posoqOjh8pGhk62WU4oDPMqN+H0cv+K6TV9WtuCpi66AyZTLiP3HPYfc0GcVpR3bx52wShyGTiz/3y5SM9ffSt5vIFRZmkNDbLE7Zxjt83lRoOaB/p+PDYO7Y/+KM/0sad22YEVk6r2t8/cAwfDGfY1iS1ZPNFE49YQaxvbHivZ83k5aV3lvziPqWYRJJ4WFft3LOyuOwDmwKFD3OjdaUXL59Yt8jETWBybwD8FbUFWymV8d9tBDIZamWxpPv37iqJN3V/onCqpNEMEkjIMHQ+RxxYxMX9aH9fZ0f7LqZ03tbCDbu2swwYuV0XRggbXEMmqkF/bIYoKEJ5AWMFpr+xTk+PfJDwTbi3uULeaTD29e52VcCZhn1yq2uoDtIIuZGb19ZttnDt1j31h2MdHeyrA4t1PNCtG1tOUeGaddrorkOeHEgwYafNRMzEAmnl1ta2DQJYgdCo8PwjbTD8BoxNGg1xke8c0Bq1mjqNhldOoAc4ACRyWV1/eEfjMEHdZMT2dbb3RNk4Lk1xa7F7cCBCuIj9/5mVHPDdicKRnK49+J42b963VSoEHmBx8nV7/YZGY/SzNKdDN2SGYicy6Q+LyUhoZuF/Ng06A+EobGUEhCoyXgMZDasW3r0gZNxrl9HYKBLIHJp4OB6vXr3Uj3/8Y0+m77//vt57+NAFllUKBCDeWUeqtQkan/q9w46QnSzsa7J8magoxOzmrd+Gf0F61OaWXai+/fY7f8ZScc5nGOcBawyIRaxuKCAUHz7zixcvHSwCwx3WPk1pIpHRZBzW8fGl7tx+aBJO9erCdpawjM9PjxygAYcBBKNyXlE+kzcUTlNE+PjYObwhDTBCYGCiSQI9GY0MAQPXDCGhTXHx6tlFC8bw+uaWZqGwTs8q6o4mWrx2XSubW7ZiRFp0Sf4q5MFS6V3Dm3rnWf5OZ5pMuRmha3DqFkU5EjU6wtlHoee8ZZpn9cSwwmRbzGcdYHJ2vKNiIaEH927YwIOGFDUC3BTIZFx//gr9V//ThzPkBpVK07mJLNgpBNc2WPB/bDIH8hT8Vhu1jmbDsF482tfxm7Fubizp9z+/rc21BY1YzKfzKhQXbVYPAQQdY3l+Sa06MFVPnTY7xkulCwsaKOm92OX5iXLplA3LsfmD3mzK/yAQedsAYjyw7omnGe8gmJWl/JzS+Zwas55OGxVPvLAN6ZrKcwsqpfImqjDhpFJ51VttTxKjTktz2aTmMwnvDmJpRvWEJr2Wxv2uYlQ/otFwnMsUlJxfVjQ/p7n1DUMMdHroT7Hh4oGgmyRx4KpRc1HHUIGECxddNKBoHEmRYfFC3NZsbCs5HEHM9kwmDCnyQmIAEUzifU+E3cHADwwvH90PEhpExZj88yA4kHsW0+k5zk4XfmHpUJmabSY/nRkOCrSrVlt5x9Oo19Vpd7QwX9QHH9xXDt9gSXfv3LaUhlxblu6QejAyZ6cF8QiZBZIjiFrcXz4XvsHstrA/BMLHcq1e7SgSiqtePdfZGXrPoffdMPUi5BvG8ur1wzq7aJi5OhgyQca8KykUsZYMjMRpMk5Pzm05+cH7H/vPPDk8tPHIcNjVr3/1c416Xc3B5o1FbEc3mky1cfO2Nu89tGFAp9XXL3/5S9P8P//h7+nG+w90clZR5eTKYvFkkpSitnd1lWpNB0cnjg9jJwP8xe6bvTDoDUJ0OtLFhbKvKdAopuwU1HyaAPiqdvfeKJUmrq2v4aCtTIZwiaiGM4hsHXfPK4tl5WMJ77vwlybNh/Bk2Lzp/LyqrYEmkbTZ0EgrSJdhL8f1gHQEGnG499bQJy+yA+hdxGs2J2D3jMwItihTFSgJkiYOtpOjYzd4FC/70Cajbixb7WBNwM/FIYGJAUJ6ml0aGchxTGA4ULVadbM5mR7jKTyJOeibTs/JJMO6trVqM5LLSlWH+0S0JbySoUgCrAUbwrDWN7a0urbha3p5fmG2OppwmjWiD3H9YfNebQXQJ4YdFPlEOKJMPO4AbA7RhdVl5ZYXFUomHFJxtPdGyVBbt7cWFJq0FAmjaaU9DPStk4GUnMatLJgmivro89/Xzs6uc1fnF+a1ubnhzN1Xr8hHxQCGqbTg54DngeeASY8dKraE5BWjGKAgf/jhB57yzk9PDVN7Vw2k3Wp612lGPG5Wg0HQNDtCL2J06dWrVy6g7K4JxQZGBNoFJeH7cC7AVOW/Q2IKMl8DMtru7p6vG+497NNta5nLmaEN7E8TjEQLpOzG9g2fNwxQj588tZoB8hj/jft/cX6hs9NTrSwtaXV5yTWhUWsqmymoXF5Xr0ci2YJtNinuFJ3zwwOdHu5rZbXsfT3rBCDubILVQ8a6U867wahrNjC6Uq/2JpyDI/tEQ7SiyaARxLmuPRipOR4rXcgb/sXZKUQUZCyu259+put37zosBa/neqMVjNgK+XoEkzauV5CpkAUGu3+c1eZt0BOk2fxOTWGU0YY4aN6B9kt+P6Pkb3ebatXPVMjGdH1rxWlswPzsI9n7s3/l3pis9p//i7uzdmugq4uu+h3S4SfWo7GE/fij99WoN+3Rub625nT0/TfH+u2vX6hzFdV7dx5qZT6peGRqZ50QcHC7b6JFNpvxKI1xQLdFQsGFIWF2QEnS2e99Dm9Jr14+US6bCpxn4gk1qo3AeBxmpunpgdiaXEMKCcbsMxiH05glErNcXM1RVxfNqkLRiIvC6uKyGmcVXRxfWMTNEj2VJ00l60MeeLCcTajTuNJEGF8PLQqPRuha2DRF1OrP1A8lFc0vKru4pmRxXolM1h0f7LhISEFeJBpGAoJrl3r99o3dj4ALISMQExcyUxd/Vx4U4MyYpuGJBuOBD0aCremEuMblBWKq8OslnilqUTKdPSxmRk6mVLpepl5+QYfvTcOG0X83oaJ5oyOm82NHwd+Bnp3QgosV8Ciew+mMD2E0oGT7oR0juo3/jpE/Nmf4qkKkYoLhcN7b29ejx090hZk5UxaQeGjqB5NCyD6Q7p38RZIuaFgqFzuaTlpmW+JHzAOPLnU8jqvaYHKA3p/wBAVTEtieCYprwpQ/Go5N2iDflF0OxZw/j0nwu+++duD08kJRk27b3sp0tEvrW/qTf/RniieyalZb2ts/0EnlVPFsWsvXNz0pahgEbDfrF6o3qtq4dk3DyVQ//cUvzUi8deeOJ3PINctAvEki/g58+N+6ectsVz4jxCNY4rwntXpV55UTa0I16yuTRoOdN6zVH050ATrT6VpGsVyaMyuT6398tK8Yzx4HYbakSq2rZo8kmqIbR2RnNJhMxuwLIZuwIyJRaNjve+qhTHGeQLQCimdXB4TOIcuBPuijC4x4x8chiIaOr8db+nfELTe76YxZ5uxQaVCABLkGPM/WVONMNgWJCjTTJCzxe3hv0DYnEjRmHNgZ1apNvXi+p6srEkPwA2dPDRErokQyY6kDglIg/9BoYl/sDE5C46kDF3BF62HJFwk7xceOaNOZUjQzvb41u7yI4WRcC5travb7evb8lfea89mwFvNRRWdtO0+F4+HACAJIfBJSdEws2kCRTEG37j30ufTq5Rs75ty6dcsysWfPnjjYenVt2bKXra1NDxt7e3taW8NvOKuc9fXB7pmmF/h0ybKYgB3OX0isIG1ybvhrIgGRymFwMxmW5d9TADhLKAg0vdZP0jDOzRl9ohDzG5hcKRj8OxvDLyx4DQOkDnIHpI6BBZMmjS5kwmBqhbg209Y7Y3eaMXurN5teqaC1JlJx582O7SQX5zHJmQscpkJRJ3QB+c7PrSgez6rXH+vo6MTkuITPwyM1G1e6YmrNZRz/N1coGh3i2oOItFo1m2SkYxHbwtIkUUTHxOQhf5qiK+07BnMaiWvj3h37CvOzNmsNldJFzSJxFTY3VN7YUNghGRP1+kOrBYDJf/ZvfupGk6acidsmIivLLtg4tIGEAUXY9B/+wywILUlnM55O2fNDKgyDHo0GamLwUTnUxx/c1e2bm5qO+4pHsGdMahKewk8LCH68Sf/pP78+q5w1NOjENRlEfPPZGZQNQd02zJpJxrW2sugk+uplQ0e7l0rFytpYuaazowO1qjXHWoF1s/NB07O4OGetIx0OH+zpoyc6OTjxLiadWdS1259pbnEtgAlSSS/E2Qu8fbvvSJ58puiLzYhH6OvpxaFF2XPsv9oDdat09SGVlktSMqppIqa5lWVt37jpInf0akcvHz1TIpowizFbKjlf8+LiSOHxQKVkTPXKqSbTgXM6Ed2PZwP12X8KSCqm3iSmWGpepfK60oWgoMbfhScbn5/J+xg6z73jQ33z+Du93d81KcmLbvJlnZAzUsYZrkOFYhTssQsq08mSu9Gyd8dMTHRF1rtBrJiMPaXSNbHnYqHufMRG076bLfyFQzFb59mFadA3sw3pC3BUIoaR89QEFnw+yQEFOsfh6sGD+/rRj36o7x49MuwDJB0wfAMTb+7F2vq6X0oeeGCh3/zmG3311deedOmAgRsTMdjOSe8xOOyPCe6uYSsWBBQ3GrDthspkw8oXiAHsulGKRDJq98K6uMJqLGf3GA4B+4OSpxmPOmsUPeMnH3+mpfK6Wi0CjqPeY2IdWa1fqD+qq3Z1qg4C7uHItnqxeEo//P0/VCqe0cGbA/3eD3+oubVldcYjnVwGUXyh0UyvX7xQtYZzzFSb17d198ED/b8/+SvbrG2TvEH242ym8sKiCyoQFhF3EE3Ym4BO0LzQjb99u6f+gHgsgpfZ/Q81V0irmE2ZvEHc1vHJqXbe7nnfdvfGTefOxqNhIzDzpZxfzP4kpEfP32hn/1y5wgKLPjvFwFSmYQFmzQBDh2EwdpTHNtQesGcuoMC9HNhkVeIBHbDh296bXl5c+JDhgOGwBiLkfmMfB4MXBjc7dsOUKVYHQZYusjH8o7GoLC+V/ZwdEAA/g7CFiR02jJBxIOZEtLm5brQEm0ggQoocKwO0lMDTQMtxmJ/hmDrvNL7FTF7paFzRGbA6EHHb8Y3RNBmeWROWbLhBjNnOrjIxkJ2E4qmArf8ad62rS4XCNJx9JUJDZeMzlTKQdQh5xxFl5veDMygRyapWbdmM47JWU6lEXCUSt4GbxY3NwNqOnXM6k3Ss2vIyP/vAOkWY3qSh8LPz/PMOUeR492/fuWV29e/Y/vw8FGEQFgYTiIl2KRoOncPM9EgDbftUot0WF10QWAVReEEMaCKR4DAUMLkSJcY/L8zN+5mE80GDA/wJqvXmzU6wAssGxDSvK2CxMxnjrcxaiNEhgvSprYtKTctLa6peNQMLQKSBjbqbcpi9NBBEU+7vn2hldQuivQb9iX2L4QIM2g2TdwZ9HO84V4nMDGR/vC+oEtg7BhrOhMITGLaBr7kjOrMZJ5fx/MfTBa2s3tD1O/e0un1DB6cnmptnYpxTIhTXVa2pS2wJiyUPCZxVDtAADej1bCLy9vXrwBJyOjY8yzSPwQ3Xh+Qk2P6sxJjI8U6H+DW3MOdrxMCA1IfzODQZ6fxkT/HISNtby9pYLbsh2FxfNbFxwDvGWmI0csMT+k/+6/XZ3s6JMrFlJaM5nZ0GTiXopqCRM72sLC2ojFk3mP9opqXypmbTtHZe76tydqGYyInED3Kms2rNXSMvGszhG9tbnqq+++aRjg5ONJ9f0NLSlhbX7ujsoq5eq627d+9YW1Qlt7Bat9NIIV3wAwRZB5ux17svvP+A/RubhHSxd6TZcKRiKaOVrXVll5c0A+aYmzfef7F/pFlv6LR5WBlg5PVWTa1uXW5WGfE7bZspYNaezsc0mPUNHcM8noZSGs8SSmcWtFheUzKTJxXRcht+QWGnM0c76D0WvpL1mr767dfa39/39AbrbufVK+sOgbTp0IwBh5knOIwS2lxb0/rykpmeJEBgrgEMbH/I4cCHLLsDW+JZOhM1ew6zBswbmhCYcK3BgABvU6BmJsxwWBtrK2Yirq8u69bN6yovzge76HHgT0wO7qPHj3R6emr7RAotKIFDkNFbRmNaXCpbvgCz9/HjJ7o4xwCfSSThw4lsz4cPH1gjVqle6eD4wHuO3benuqzUnHsZjUJ6AfZrazRpmwDB1NbqhFVrxDUYcj2znrSwfxzid6yxf5byQlmffvy55oplVavIUnDV6gb7kMhEV80TXVZO1Ks3Ag9eggdGY2VjGRXSeZUyRX382efaun9PhfKi9o8P9d23j9SoXPnzw1TGtQhUhZzFJ8+f66xSseMSlcr6wMHQhA+mNWRQwOdMzxieQ+aq1+o6PD7W+eW5RtOe5uazWikXlE2EVS4EUgbuHXrXw+MT65GRg2WImMtkfE9iYSwuozo4vdC3T17q22c7isUzmi8teA/cHyANyykNVEUUYJjkHVxoUt4FOcc2nTGxiGLGbm1v/60dzTa31m0ZCakPKG/oaTfmAx4UhYlwc23LRJUeRvqErCeifmdo5JjoQW1yTksq2rR8d3fHEG8uAw+gZaY2bEzgSRpX/s61azTa7vhhIduazZ4mYZOJ0AdniiUnKCHFyybSyqXgUqAHHikaj2lAVOIKPtUBKRE2de3yypMqq4ZMPq16p6Fnb1+5EWIXjvViMhJSIR3TfD6pyZDPR84uXrSBpj6MdAteAZFsyGUAbidBZCVQ7O///o/+ejKkwS0UsyYtAZ9TPLOZvBuPw6ODAGmamzOi8eLFc8PpmMPQdHOd+XpISUFAw9hSQ94x1i44OFHAgPOB/G3Zx4rAJhwpG2sEph3IdaY+m9HP+yqyJyfJJhzWQnnRky4pM0xp7AK5/uxa8cJlgoWXwjPG5+b7N5t1ZdPI74ifJNzi0hKZcAhYv+VmgRUSEzEpVLyjh8fnhtXxfycMpVwq6xmoFalfo76WljAcAYK98prL0YZj3IYINk+ZA4PrFDtwOAD2EIZ0FiILd6ZQKq9ieV3llet6+OGnEk5h8FP65E9PhU8o70Iolfa77jACsoYj+CRjhRj1O8XqikHuyy9+oZ//9N+8W0kE6ABNBjnXgUUrdutTI4cUWUiCTPPNeivg82iis+M9adLRew9uKjQlxnGqrfV1SwqRAfH8cH9tjv8P/zQ1i4UzKiSXNZtETBH3wR1LeucFm3FjbVWLLMDjLNUz6nQGevrirfYPjgMRcTSqfrNl2ny7z7RHiZ1oeWVRt2/fNKnk5KyqRr2r86MLe4UurG/p5PhcR6939dknnypdytqkmgdhbWVdoZH04tlLX4Dbd2+rcnWuvb0dJ7z3cfK5rCsTp2jnHSTLjrMzC6mwtCYppl6jo6VCUa2LMx3svFAshri5pWkkCPhu1Bra3z9UCDg4h9H4RI1OTa1+xzBUMoWOr6R0quAdHjozv/hYp83A5pPujPL5rI3YmRrwz7R7CC4qsZgjib784pfaf7vj6RqojPADqG945/KC4TqzvDCvuUI+cBpJJ2wwzoNGV0oxg5QRRsdlx5iZiyndFR0/hyskJkTfdNbAphS/NjDOyrItJD/95CObazutQqQ21C15MHy1u/vXCfS8mLCruX+w5XCOwf3ngw8+dIH/4osvXFzW19b9suGmREOwff2GIrjt9FraO97V/sGR9vcvvHMPz2D7sVceaTS+UnGenz+QGo3GSR2fTDUcJe3olElnbQEJLAfszeGCE8366qY+ePCx5S+94choBu4wwHGgFxhRABmaaEPmaCikTDSh+zfvqtvouOEob29rhAkGpKpa3c/rJx9/pHAiroPjY83BmEymdIqsirD30VAFzERaLU+iGHdwQLWabU/S3F9ydkFJ3rx+o4OjA/VGPQ0neK9m9ckHd3V9bVm5WMQsZH4W9mWv32Kl2HX3y/1CQkLAA/FjEKAuqnXVWwOvHJ6/fKtoBCORwMUJ71Z2P/z8rA+Qi9l6EeP+wcjweKCLxtotYbtQViYI92GVcuinkhk/x7ahRferia9HNpHR+vKqus2mBjgfwUkwyW7qSSCdK/pMIHT6qgr7u6pYjEORSVf21t7YvObrAsEI2ROQJ9Cz0Rrgc8htVzUHDvQ6BBgsKpnNmRDF5ACcTrAADk4YhzAhk48JckIRwTQFZiUEIRAD2PmQvc6q5zo8O3RubODDOPNZxTolHpooNBsqHiVpCZh74smF9BKmG4oUzzvNqBn1aCWnU/3b/+gf2yMbez08v9G/wotAi0qsGoWXoo/sLV/MBzD6aBTYR45wE5p308g7xDPkgpll0uzoxo0bwb1IpLT3dl+7O7s2r6BJNfkK0sw7NyaKKaQXdqV8j98xyw0vUkwiMbOAQSewGKShwgaVr+P7ATPTAHIm8Ayyz2SXSGF+u/tGyURgWELG7uHBmTkzEK7oe2Cr8/PztQwP2zduKRJL6Muvf2OPbDx44+G4dl6+kqYjnR4fOJAde0CGAYeKJAJHIbt9cZ0mQ3M0JrBkY+znWQNhhpzQJJLU/OYNrV2/q/mlLUWTWaWyOSNkmL2ADhDMAPkx/s7Ji/vNzphrweDGcxHDzQx7V0y3IJteVRwmjoSGYQMSFw05yB9JXVx7PMRBYNg5I7WzU9KUEWqi44MdZdNh3b21qU6rah97kAsKM2gbZyPXyKHz/9E/XJ1trF5TMlKwtCFph5mM91yVy5o9cOlYoc8DcYJTo4k7q0DRH2l+cU4FQrLfaVhjKdhiKRcHSDRr62s6PK1oFiGtZU2Ny6Y7nXEk7I745M2+4Yj51bI2t6/bVhBKer1S09kRC/ms7ty5Y6jo66++MEUbPemgXneiBaGwWNg9/OxzjaIJjaMEPOc16g6VYXw/eKud599Ks65hn2kspPnyoi0Vd/YO1BvPFEnQCXfU7DbMQmQ3mUjknRqBByzkKropL7sHCOLxR2VxnlWmkLazUr5UNCuU9BEgRA4E8PlnTx/r6aPvvCejqIYjgRaQAwK22GKppPWVZc2XCpor5FQq5gwD4ndq+vw7uYQHbSfqxP0g0F0BL1FUgFMIN1/CMLo45wmOHQwdLjf+448/MtECmJQH8HdsNtPXOz0LnymUPPgkxHAAsHtptppBd7qy7GKCxRj7OHZEBLYbYun2VF5c1sa167YLq7erPoT3ds/V7YzVa3GIolsl7q+p4txE0TgykKhqtYEuLiisKU+4EJNiIgqt4FQNGgq0mjC3tzdv2mkLWcXjp491dnbspoPDy3ZwHHacpbykibjKxTldW9uwHnb/8EQtGI/ZnB1SmHK219fNYn+1t6tGu6U19krzeBYXdVmt6vXOGy2vrHgHybVbXVkxrAr6gCSF68LeGcQEacjbvR2jDlM6wdlQHz28q5tba1ou5pVPYwASsePR3uGB7ePQUMK+TGaz3q+3axU3WMhmQpGkZrGs/uqnX5iXQKoOHs1Q/Wk8ev2uEgkgwpAbOFiz2N61W20fOrB5Dw73gsxbTyQYPoytsfvoo0+0tbnt70tTVK9f6AnP596RPv3gI60sLurqsuL4Qp4TTFdmoYhKi8taXFrR4cmpXr157UM+kYhoOulZwkXU3fe+933rAU/PTryDxQkJgpzZ+fWGpynOGFCyeBSLzzXF8VDFZB/NMzrgFISzYQDl5XO6PD8LbAWHA+vkaVb5gYAt1zY3VG239PLtKxu0ROKQpgKZGsUZguJsNFQqHjFHIhIaKZuNGZZm58tu2FGFSHI8pRKqMHKo/ONpAAAgAElEQVTz8md/9u9rqbzs/SIHMbtyF7PBUOlkxp69NAE3bm0rFA0Ha5MpetO2J8b19XU/L4eHh95xUsjYtUK+AfLlexHA/vzJczuAQULkWTY8G0EXvKK5hXlDv3/xFz92o3Ln9i0f4kFiFVpTCE24LvUcycf7UnxHfGJaoiiwXgim2aBwQorjc75688ZhGOjIA+tE9NSgDQMb6UCKgmRXtSPQpc86nLTY85N2QxG6c/tOkP6zu+sIPeIuIX0FPQ2DB5M1zWAsYI9n04pGZAY5TTbrkFQM1C2iSDKncTipaGFBc8ubun33AxXnympDfhwMrJ5gAMCb2N87TCs48+egcEM6oo64kYjFfIbGQTcjIe94KaTokB999509AGhqkdAAl9M4w1wnWICUHpoHPBfY/SJNI5Q+LNDZjoNbOKNJdgIqdzgAnJRs1vUh9M//yY9mMNby2WD5DKGCPwBmXuWyajgQhuH5eSXwhC3kDYkgMTg5PTXzFnOHNWKaukx3LIEjms8XzChF/3V21VR+cVPLK1sqFxadGHHZqPrrW9WGD5j51WV9+v3vewKEoVg5rZjMVL+q+8XgAa1dXWj39QvNhj2lo2GTQnLzcw5b3rhxS+NQVJV629muo05fBy9eaNauadjG4PpMM0KVy3O6dvOWfvqzL1RttVQlJq5HNBH7WjrtlHLZObPY8jnIABjVd4IsRHxsccQQ1PSIE2jCCZiOCbt0sPvAF5KLy6QAIw9d5JvXL2xMz/6gVMwqFJ66iyPoe31pSXPFgh82CD78yqRSDqGGxQguz5/JPQKOSGUzPlBoPHC8GfbaPtCwYOvCBPWDv2S4jIMJ9h5uN7wMZxcVmxdgY0fnxwYNtjAesnTFQEVHxyc+BI5OjgyH4re6sbFmZxeYnKuwelNJM5g54HqdnhuQZeKU2OGMup6mG/W+fvXLr3V6fG7om/i4breiQgntWUipNGYXU52dA2dGHbSNgUBkEhAZiqwYhoN3xLac9+r8bOfVS/38V79w+ADTChM514edG7v7bKngPR+wOftAprdmu6fdkzPV2x0zHMl+fP/uXT1/8lS7BweewucWFuwDeuvOXV3Vavrq66+1dW3L0xb3k4mPFxdmpJ2xslmzxieDvhr1Kxs2oMHjGWNins+ndX1tVd//8H1tbawqkYopXyIAua6D/UONcZoplFwQQA2yCaD8ukl9+WJZ6cKSvnv8wvm3aEmZMngvmHJpeHgefaiSKhLD6JukpZwbHVqmRr1mgwDYpxRbILsHD953ZB6e2fBlmGBf7TzS3v4bk7fwu96+tu1GEBgXYiGsaZ4ZjPIx2aCz/+UXv/SEysqi02pYxra9fV3f/70fuNC9efPGrGoT4vpdk+Jg77ebHa0sralexe82ZgcvGikKKokhQUJSMbCCazZN6EOKs1Aq+nlj2qUpbHZIZkprhciyXt+8BRCfQgnSYMwyKJipMHIhrERJW+q1TPyCbJnLgrSFA+MY3uUx/N9AmsM7dP/+Q/2dv/PH3qlyzZmU50qBqUTgZ1yzXAeSz+LSgg3WGTT4/BQf5FiQhTgLXPhZH5j6BRMBT+7gHuLARb7rkydBQaUgUkAp8DxzsIaZSr/88kuv4CBLBdN6QFziz+C+Ys8IOvPi1UujVhR3pjUmVIoQ7wcNIHr1nbe7bpIgO3INQdmY0tCVInekwfj+Z9+zh/Szp090fHTovTs/KzaqvBvwO1bWll0Lri4qTpfhuWPn6utt96Ck4VRgfWB4fAOAfEFjzs+OrdrIZ5MqZSFjRdQdwofZUHZhTdniogr5eeULcx4ixiAO6bSVFdWLSmDRiLUh5kAwiJF1Ad8i22MCTyb8/MNvgFhFgg1N9OHBvtOvApZ0/q+d5tihpnNpNzI2wcL5jMhIx/ONA2Rj2tP+/ktVL0+1sY5unv3y1FIyzinuM+dC6H/4z/7+jH+g83VnEcI7EfkGExlifBbt7DYDE+BILKTSPL85aYiBw4DpKh0PWGi98dRmAivzZcUiSTXaA8XSBUXTJb/EoV5f54eHzvekq0Bjd1mrK5xMqrhY1sLSis2fDceMJk6ooAAzyhMoS9jv0d6OptyQYl6llTVtbt9Sab7spPlGq6vDvX2lIxCTXqp5cqBiNq5EOqJau6Zb7z+0ldu//vMfqz8eaaCRzq7OnB5DB4dn6Txes8vXFA5BJKLrbKjbxbMRd6CC3TES8awLCZFdRGPhA8wFhD3pDidf8M6ncllRs0Gnd2GoYHlpXokE4dpNG4zP5bLKZzOGlPh6IDqmSpyb0DVWzi8MvwB3sk9GgkGxxPYNKv7em1eBOfgUM2jg+nDgzzo352mFIs9ERSd2cnphRnBxfkH54rxfEkza2Qe6uwpHvIOhg2UvAMmGBBjIU0g0EpgI5DLqd9u6OMVDNgiAB3GYKqGV9U2VV1e9b7uqtvTTv/qF9nf3vMvotZtKJWG2Ix2ZePru9saqNUbqdGfOS50vLSqfSCvOXgLj5dlIC3MFXx/MBYC8n+3s6OXO27/20wU9YacLsYQ98/rmhj748KMAfrGVIJF6ST1+/kKNVsuH3I1rW9p7/drGIZAtaEDIlYQdCSRMvijPMhm6FC0yGulqeS+QDgHvnZ6d6WB/z7pLihtaxXa74b0uE2cumdSnH7ynW1uburnNdVnwvu6yeqXdt3tq0WQWSvYmnUwxKjjS+tqmyiubCsdzqrWHOj4hPqwakLsgqVimEoTP03EbFsSlCrbtaGjoddjr+tAtshseEiKRtW0c5hhz82U3DTSJsxm7pLgePf6Fdt6+VLcz0OHBqeYXlnwg0hDyHnpiHI0tieJwp0H89tE3lpP4vJhMzYKmSGxubtrn9fz03PtDiDk//dlfOZOVGC90tFubN+x1+9vf/sYFDG9YSC929CE2r0cDEfLunZkRvTXQHaQqiuloNtUAaD8S3F+mIPvZJmFAh02GsTUoKKLj8YBqyUWGk0RG7US5VFTx2NSFNgysQeLQFF0qWlwM9j/VH/+9f2CC5MnJqc3g33/v3ruCELb0qF5tWusLVMifx+AMegSj9tWr1zo8OvJkykFLU2s3KVKnOh1DyDTwPE8wr52w0x94Gv5dQeX5AxWiGeb7MOwAvzJJcxZSTGG8P3j4vhawbx0hSbxQt4c72X7APyiXDY9zjsMr4GfhPeG60fxSpALDl6hisZQuL6pGB6koEIdoqggV588CmWPuh+iEqxXBKNgVIh1kvQQqYJJRiABwmo2UGs2OiBom09TIglAXwOgnaGDkBJ5waKIYEZyxrJY3bigDgzjFmVhw0WOVxdmWwOY1HFHl5Nw/YyQVNxkIUh2No53loJjDi8gDLY/NCfFuAx5Au61vv/mtG+KtzWu+ppyJwMnsvhPwc4xOBjwJDHz4vY1aRa16RakE8kf8fCfmBvE9OT84Hx2OEQn2qKH/9b//D6HsGEpDZE6HCOOSdAg60Fw24Qe5Vut6vM4VUsrlg8OPF5xDHFisUQUGvtQoQnEpaGtlW9FQStF4zsbGlXpNbbxdd14p1G07baDd6yu9uCAl0koQdxRLaXGVhfSKcf5A8tE1nAe0OBkhY4BYgdj53GHJGzfvOcIqi7OF91pDff2LnylOzFK3pdOd1+4u17a3VO22dOfD93XGQ//ilTsRXFmu6ldKZeKGlSF3FIAdSqve80AXNwV+RgZjVKUFkkXianWGbgbYofDfvegfkMQS8oPAwc1fCO0xcOAB6nVIpgH2ajk8vddumEUGtFBeLnuy4uvRPELMWELvGMbXtuqDC8YljGjo2niect3fvNpx0Q+ak4GhISBadn7AxjxUdG0caG939/Wb3z6yjCibL9kd5/qN7eAlaRPHl9LO3p4hpKWVFR/U/GwclsTvjYc9NWtVVU5P1fKDlFMsPlVpfl7F0poG44jCsbRJXPsHp3ry+KnevHqmEFZ2/Z4W5/EKnhiZ4LpCBLqoVdXCri6RdQ5jNhJXNsFhH3V0UjYTVR6T+ymksp6evN3XwWlF0TiTOv6ZsjMVPqEQRe7euqvPPv1c6WzO4vCjU3xKc7q4vHSqT76YczdfOT+1dOjm9RtmuHLPaJCePHvmbpfi4Ckjm9Hr16+80yU44fadO54k/tWf/2vVri416DaVSfOeIJ8YOxid53ZjdUU/+OxTa5unk4He++i+827Zze7vHujx1490+8YtuyfhdLPzekf3HnygxdVtNftTNbtT+69ikHB2euw4M3Y8kJJYyZDQYnJYMuUJigMECzkgqmql4r047MrF+bINOWAXM5187/ufa3Nry85ehFz8+uf/2lrKSrWt0wscijIqzi3p2vYtOyPRHCOlo8DybH/zzdc6OKShkZvQW7duu9CCYDDZPbj3gcYj7kXBk9Lxyb4ne6A/VgOYw3Q7XT199thw4u3rW+qRjzsO4NKToxM3iFjpYVmIDzSs+Ks6zfrALjox4tBKBb8Tgza5xMFkwcEIWYviysvNJMcJa41oLmcntj6m+r2mYqGRNbOR8MS7YK4tAQnj8UxLS+v60z/5xyZUffnrr8xD2LoGV2DT2m2my37XrrIOnWaHxyTLecj5zY59/+DQ+nSTZZLJYGpyc5rSRx99pFQ6GaQ3magVsgaSn5/9Hu81RC4YwcCqa6urvr4UN+41PwtQI7tsngfO5ZXVFbOYX79549016B1fg5sUjkU0giA8vAcYJuSLJU/BPCuvXuKYNtPqyrons1cvX9gpjd/Ls046ESSkTm9gn2SSrhqdQP/Mu421K88egwBNELtmzptef2S5GHaawOPtRtOqA5hhlklmkkpk4soW57S8dkMLK1sah5mEe46kZLqEic61Zd0Bekh+LLuR3DwrkKn3/zwzyPaAlWlEuNbwCGg6ibRDBni0v6fXL1+aFPbeg4cmjhEDSgbvcEKzALkrKKg86xTUZq2mg90dy2bwWsDHd3trTRtM5/mcdvf39OU33xgtpAmnsIf+9//lv5uxQxoLHRzaqZmqlzVVzy+1ClutXLKHLYxcsPBwdOpEiDs37/gPPTg5NdwGxDCYzBRNF9TpTbS8uIkM3FMebj/kDHauztQ92dO0WdeIfc9kolR5Qas372jt2n1NwgkyzRRNEtkExDr2y4b4FscWcGsW/wuLcxakZ/MFu8nUay3blzEl95tX2n/5TGdvd5QkwPviwt1HrjyvfHlBDz/5RC/fvFbt8tJdJZonuowRkhnM6SdEjS0rkSioXm+bQIH7RqNVNekEIgSL+d6QKxYys5SbF5AJgqw9Ok8YkRSkAILAjixY1o8GbbVqLMnP3pku8xAGrkaebAsB3Z5Df/v6dfW76IMpythccXni9s3Fxxah9sX5leUUPFzoD5katjY3dGP7mrLplAsfnROIAi5Pjx8/9YHX7SKFiTgWDEiGvTJ7U3JFMSCIIsjOFZQvlbzLubax7pT7t69f6c3LF55WV5bn9emnD3Tn7m2FwmkdndZ0ctFxtNjB/pGt586P9xQPzxTFlANW4kzexxSLC3YsefryiQkVN67d0kKxpLO9XaXjIV27VtaUDEBhkBC47WC28Xz3VGdX2JtlrYFkeqRIzS0uGP7dWN2wifeNm7fVG4x94MAK5OCCzLOzt6NXr59rcX7ObjRMGnTvXEMOSsgboBBIFSgINCSPHn3nQ/oP/sYfuHi82dnR02dPVKteKpOIKp2MWuzNwYsOGWLX9rUtvf/gvvc38URE3UFb7W5TG+trjri7PL20mT9IhUkvkZiL2oyIOyXVHkz1ZmfXsYlAyMiIuPfjGc8KmZykjURdCDh00GhzUCEtAHFgL8b0zZTDwQn/AFIfcCe8B0xRoP+f7b20TAoziaOLumLpohZXtnT/wYdqOgu5p7KzO0mDGunnv/g3qlROBWuQ78PeFCgRePFv/uHf0sLcsokt7CGRPcWjIXvXEomXSKXtZIQhBEgYRJbaxan2dt4Ynt9/u2t0CbammwSBdsXsunNycarRbKJieV7zy0FqCfrfMZA4uzpkPYmkzUgCwlxbg17fqBNNP6zt+3fvqlmt6fnT7yQcjlIUVCbigAAV2HzOzFi+deuBGg3WWmeeMtFQv//+fT24f8drCKbE0+NTfzYIRsCOECp5lpiWKIhMjEDA5LiagT8e6Xvf+9zvi9NiQjOVF4Ppk6aYlQvvNAV2bn4hYFvjExuNuhjzZ/I5OXM4C4DfIdFxJsHfoBkPPMQJyUhq+9p1u7m1Gk2jUSAOkMporphQv/f554ZRf/GzX9i3F6N+zqHjoyP7GoOQZTM5k5Gu6i2N8RqIxnxONJoY/F9YUklxZMcMBwDmO/tr2OktItcmmKdk3JTxTIKaQQqLxoByp/rgs4+1deOWUpmSYsmsuuzZh2N/Lng7nK18P4o6TTWSFlZR2VLe65OXz19YOsTZyT0AvgXpIwCF9+b27RvKppLaff3aUkObFl275vcCT4FcseiJ/fyyEuRMA+GinBiPtb+7o9PjfaOiG+vLKuXSymcTura5qrXlsifaf/nnf66DkxNzQmjoQv/b//hfzqCbY61HluPJyZm6BG03mipmsj4Qjo6OdXZZc0Yj2jx+gPlS0RMPNlBMlODpiXRGw0lE55WGbQYRS3MoESKrcU/dakVX+7vq1yq2+mMhPoyGlV9aV3H1tvKL61paXbdx/WhK1a8HCSKVS6dzsIJYXFnRxrUtrW6tGf5o19s6Oz6xMfO439LVya5qZyeKDKcKcXP6PS+cw+mYbj+8p5K79R1dXkCc4MFM+GCi6ELRR6bCQTzGk9YOLxE/ZLXGlf88lvoI6+maoKHj2wlc+v8R9V4xkuVZet8X3nuXGelN2S7Xfqane3dnd7ieK3IJCQJESAAh8EEQIfMgkI96oCgCAmQgCOCbnvhALUiRIleLFbU7sz070758VWZWehsRGd77EH8nqlc9aExXVVZmRNx7/+ec73yGiZrCg3OGJZpgfID+FegC+y0vbkRTVa7xPD3XeNTUYi6hXBr/26lKl2WVSxU7sPH3bbTryudzxsyF9cieCv0bXQD/a3dbBi8Ru7W0vKreeKjL4pUdbEtLi2ZTCPsa4hIPdTSO/dxQF+cXNr2wnyY8XlO/eaY2Bw2bwJ1jch79cnnD6k+dcrK0T2HliHifpb9vHk7u9ygS9Ore7W2TVQFbnl1WdXjOnqVrsHy9XFSnVrJGKhudJ3GUGz0Fwgktr60bhH18cmCOKe/evaeI32fdYL/fkBN3pQHxcGM53diF+dQZTPXyzZmKlY7c7oiCQSj9yBXwB5YW8kCPc+Lcw0fvmyYxnsiYiQDsaKbtp88ea3f3le01mQrY3bY7ZE2emJUijRENI/A+3qtMpujXgH7X1lbm/qjdjkklzDe5Vdft7Q39xo8/Nf0lIdnffvud0fc31te1uryiVDqp13s7OjzY08piVndu3bbdHdcSlyYcvsiTRZIwGDmVW1xTfyRzsaFrJvszFJqzJZlirLnojcx/GOiTgxphPWHo5FyGQ3Ftbm6bOQXh8MXSub784s9VvHijbJxwboc6EyzZAqajHgzJqeyYd7A7GNfSypb8xC4ia/GFlF/I29SI5OFP/uSPLekHtvr7HwKN/p4VLSYz7vNEBDcgtzHvgaFLJ6e8U4NNAWLbg6FFK9IYVKtluRxENh5r3O3pcG9PL54+NYiWhvTW3btmOwdMyVoFeNXnZ+WBBy4TQck0p0DwMO8taMBHQMZQ0yHIFmL/sRXyiXNmLOQbmzctc/n1qyeaTdryOAdyazQ3ukczPh0bFEghgF3dG8y5CXfv3TNXsPXVFWuUWGEcHh5YEeUw/97cAUiR6ceCFSisnY5BwDS1XL+F/IK5j4E0cTblUkktLuTM5QftKBMq02R+acmmQwozcDGNOixpzhsz6h8x/c3ZtKxnOH+4+YGMIS0xnQInU1RAYtixm8ub26tao2FFdSG3qIf379netHB1rePjU/MV5n5nfWBrExjY/ZGhh5YYY9aLI1vzEeHX7zUBzOcT/giUbPRWkwzC6DUSGsWQmDo05Uzte2+ICE3YGRlLp3WbZz8as5UNvsx8HyZPzGr4HJluM/GU/f/51ZXp4xkAaMTZ1TPp4z2Aqxjfh4aAdRRyS0IpaIovj05VvLg0eBsJD+HiTPE8g+cXVySMK5vLz5GNXkfdZlknR7uaTAYWZgKHgYSjaNCnteWcEjGfGs2qmr2BKRzY64LEOP6H/+wPZi6vT85AyGJw2NGRIj9steRzuNSo1Gzngwj7/qN3zdWEsfn1yxfaefNGuZV1PXz/AzusGq2OaJ77Q7RrwCdjnR0fKR7yadJpatSqa4ij0bgntwNW5kR9PGljGfmSa4plV7W2cUPpbNYYkUBvkF4uTk51tLtnEMjq5rZFO3lDZHS6dfB6V1/94udKJULqtSoad6vy8GD0xnLLbVBmIBJQJBnWg/cfqXhd0fnFme3n5q5QmMyzTwjLFwyqOxyZo81o5lA0mZoH82IVNpzTq9kX0KnTjZnryhToy2tkIZw20OBOnQ4LaIYclYhnFTfCTdx2wDDGioUjORw9rSynFY/4ze6w1+ybXyrQY7vdVL1dU3YxY9OLpVYEwuZ3CxzEw0vhNki5hVTAqTIyBi/h3UmDIwiNJnyaBxktG5aB/Df7OEgGwC/Nekf1cs9u5IvKpUkl4oGwHfad/lRDYNlw1Eyo6YoJ96Wrw3P24YP7WspltLKQMXP9mUY6PS/p1V5ZJ8cXqpfO1a1fmyWga9RTLgqRaahSfaBAFEkB9HTs46pKkUbidKnXqrFkZwOgZq+qsYZ2iA7HM7V6mGG4VG8NJVdIgTAh4E4l45m5b6nGRko5uzrV7t6edeS4vzx690MtLGI0ELLDiWu2v//GyHTk0cbTWR0cHen4+MikCRC8mAJIR6F54Os5YDBImAfLzzWWGCvAbJwO+lrKpfTpJx/o3jt37X55+fKV6bmZkNjHADnTiMKCxJ2L7Eo8ptn18HMOjg6NmAeJI5HMKhxOqFCs2PqBPSlTl4UwkLbUbJlxt016QKnmPmX0e7kdxKmN9eEHP9Tt23fNEg3W9fPn36haOtZ00FA6QkKRX85Q0uQ5eP0Gw3G92NmTOxBRZzCRSIoKxcwEPhVH3kGMFQ44Fe3u7ajdbRuS8gd/8O/p5vYtg+8JA0f/nc8ummVjdzywInX04pW6jYYePnxgDlQtDvUA2a5zEqDX41Dh8lS1YkknB/t69fyZXQeKxOaNG5o62eUPtbW9ZVIuCCaDUd8anV6/o3q9Mrcq9Abk8QVtldFFwN8oGyLSqLfkD4XUN5eygN69/4HyCwvWtJUKJ2pWr9Rtsn5pKehH7gd4zE5VVjwC4ZgW8it2vwId+z1uba2vKp2ANNjUVQkzCacx4HFLopiyn+OAhc3L88xemH0n5g6gS5yVHNL8/Xg4ZEUNdvTzFzgzNS0JJpvLzc0VkCPieFSv2/1CY80kC4MYD3Ike6yCYHBjlwcaQ+Hm+2CJyT3KFMw+m79nPBi3x0xGkADdvnHLyIkXF1d6vbNrxZibnPubn+/ApWsqdUdTjacO+2924hDGaCgHI1aFU7u2QN7D8UQjtLEOt7GkmUrZy97cvmlcDr4GT2FyizGDISmG6Ro28szckuZkKti8pjZoNOy8igUjtgOm4MJk5vdBALE0hHzEHAvyRSPEs0SwQ4R4ypWsNaTPv/lOk/7IVBAMPqzhgKgLp2fWWEbScHC86rTQYtfVrZfUbpbNgpIGDqY7nwcoKLGX4wFWqnVD8JC+sWoz4tk//Lu/OwOCEYJoWys7VMIpYzBQKhKTWy69ePbCOpX1jS3rApnIGKnHDofWb99RKJa0gHEsxhxuv1Gdq/Wq7d1IcveMhhrWKnIMiWVrazrryhMAHvYZiWnkCmjsTRnchXAfuvR7739otHpIBdXytX76p39iDkI3cM9YgR2IY0ZFr1481ddf/ELpRFizYUc+J6J+t1xjl5GaoLB3Bx1t3lrT6saadt8cmm6TouRxedSqtZVKZA2m9PgiKpRqlqPqQH4R8stDMjv6smrDDg32Bua2EvQpgJ61WjVaPeYLFBtel/lzoo1yehQKJ2wnS+o9OjTyFvt90mE6ioZdioSkbrOmDuxkuqRMZu7nO+rPi2MsZubmZIYiAqfDI4keUhIUfAonuz52zexNvw8Dp7PjhuRrv8+45OCBTcnDZoHaoZjqVaQ8XjU6eB1fmxEGBgakQ4A+9CYzNTpda47CsZiSC1ktLixpLb9hTj8bawsKBpkaHHr+/LX2ds7VLFcVmPY0aFQ1I3aq35NrjGkFcX0Bi9lDX8n1JGvQpt0wkXYncnv78oWlYv3Kkn4CkYymjqCa7ZlmDuzBEoqnFzR1QxwYyj1z2DSIXOXq+lLnV2e6LJzbwwkUt5RfMRecu+88tEzUVgvGNqkasCL3LOWEbpnDEPcZ9plMoLCQgUJNmtLtGDzHCoJJHKSCZgDDDj/UfAfa6ZTBgXfu3LWul/sCWRh2jeyoabbopKHxYwpfq7fscwfaO7s4s/vq5o1t+5xhwRYLZbN1oyGcTyB+K0B28zkxb8fQ362Ze548NBvCOPSo16fgh5VJJm3FUK0VNey35JqN5CFInqzbUFK/+df/I4uISy6m5Y+E9G///Geq1OuaOlx22H7/nPNeYDKCcnxvrxdPzg3If/LrP9G4OzBY2KDHWMJi+Jjye+O+EdeG9YYa12Xb1a9sbMiF0B/DyDHJTLhkcbdPTFf8lz//3CQ8EOBi8YjB7rDnCX1m8sCJi0kMP+x6o6ZOp6mri3Nj00Ok6g/GRoDBLYeCioc2zw2s4CEe2ph3xDK6ffOmNjeX1W3XNeq15tPm/q6R7TAc4OAE8mAvD3kPNAUoFuTCral6rYa211csyB1/b1Zar169somT10xBxbyDoHkLnSdpxePR8+fP56YL07FBjkyBPEN3bt+293V0dGTQL+kwEF2uKwHQn20AACAASURBVGWVMSBxOq2Yci24BuSocp9ubKzr5u0tIz1RKEAaHj9+pnKlamcb53Quk7YdIkx9tN+gGeSj4s+NZ7pHbp0en1mQAQ5iDA0W0MFeER7R24xgmhEUGG3LjWXH7TFkD7UAOm/gZ1CF7Rs37d6BWf7O3Xsa9gZ69vS5rb5YQcyNUaYqkNDkhUQ0j0+z4s197JqbWDhMjz60ZDImbCwpX716ra4Z5a/MoXUsXic4maUVRYJj9wYB99eW8+sP+pTMxdXu1PXNX/7cGMjRRNIQVZylGC4uD0+UI+M4nVS5VpknAnGNm1WN+21FYyGzy2QCN5kSBNFgQJNh1+RXNDVLy3krqMby/cd/72/OsBb73okH3BvPROdkZkkeYDMnhyeqVevGDkS/wzdf39jQ+o2bckfjRtAZ9sn6G5jwnBv44upU1VJBzsFAy8m4QjDhBi2Nx03NnANNvUynY7n9QdV6E3WnfvXHboNo/L6wPvn017TxlhjBg/l//fN/pmLhUrmFvDa2tuznEIGGdRwM2m6zKo9joqBXCsNedQVNmsAZxO7q/Y8eWKTQ2SU3tAzm8+GUMppqfWVDgRAQjUvPX77RYDKVPwL8MJQX82MjIQ2MBABMza4Mez9IKXQ03BAQeYCLsSaksAbDUdtNYjJBlqdDHjvgoaOn0jEFAuikxhr2y6oULxQNBrUOQ7JwZR0yMDWEEwojlxGDdINCsByEGSrMI9hrDe3g501R4CmGlVrV9gJIjSCcGZRpZKmIWRliAs8OZW0NxmVDO7v75rrUbrXMI5UdFD8fyjqoQzSZVLvb1VmhqI7lg0Z0c/2OHj54qNUVGLIxOVwzPf3uic6PLtWrVhRSV1PYeA6vNlbXVOV9Admn8+bbW7goqtfB7KJn8Gp+eVml8qWmzpZiaZ/ao6b6MymR3VQ4uqTpFJ9gp5Fa+qOpLmCYuyAs4ZzUVq1V1dMXTzR1ED4wh0khSkBoo5BnM3nl86taWtrQu+9/rN5worPzC33++c90+84tO5T4XNn3MSFxoDNJUDgp/JBCTk6ORNTh98QvXr+PjFoHTNSxsX1vbK6bM1IqnjDIjUni2fPntpvH2QfoNBKOWTEFil4gxagJW3qq/GJWRwf7Oj89k8eFI0/NDgeY12YuTifgmu/qzB0Lj1TX1PZCrikTwZLdxzu7b2zayqTIOG5rbWlBJ0dvTKi+ll8xWPnHf+3f1/L2XQVTCTOgpzllqkLXCjLEvva6XNK3336jFy9emJSK3dOnn/2KaVkpEr1mB0aYMdHJnkW+4afL73QsValSKMDKM8/WeCqhzFJeLkwFcLIiUB5B/KBnCSQQtp6/fGafMUSkdJKEKZ/d35Al3R6/FpZW5PEFrFnq9ttWhKvlkr1/ug0GApJvYMNOB20LTiB6jGelM2S/OFA0EFE8ElU2l5RjOpbXiZGB274Pky2WnTxnyIX4Xv5QxHb9HPypZFwbK0s2pSxkE4YABcMxYyeDcFBMiT9ErgPDFo7G69c7Voxv375tREWudbFUeIuC+LXM4Q55LJOxovR91jD7PBpiuBP8uTFZ32bzzifXhjmvhUM+s0lkT3l0fKbdvQMLJeCcYBf98P598yCmaQ2FgyYFI7j79c6OFXxSoZ4/eWb3OIUMyBZuC9wDkpd67BPf5rCavZ+dnX1LCsOY7Ic//FW998GHqprkq2XB6pks0iyfIYA4S9Go42WMPh4FAux5GkOaA/a71rBaJokDm+V5ADiRaEynFkn5lhvQbBppkqHFnKkGI1UrdXPaW8jiGDOzOLdud2AOayA7w2lPlxcnOnj9am78EInKFwopt7RoP7tTbdowkswmTTqFR/h40DMCLeRR1K6gUkyp6HoxjdhaX1fGzuWpgiFiFef5tDQ9jv/57//tGRfLugJuypnDdiHoPy9PztWo1G3SI8eRrgQsAOu9XD6v3PK65I+I8Kz5/qZrXTR6TXRh9fK1pv2BUiG/Zt2GOfYPhw3NXGNLZO9Px3NDZLdP3YlX7e7Y4pFoELNm9xcxs2qyFU8Ody0LlKIOjZqvQYgbTURtr1IuXGg6Ii1mqgSiXJHVR8GaU+a3bq4avf26UlenT6cCiSWsq8MTs4GzgOx4UqfnRdPYTtnvEuAMBdt0TgR/zxSOBpQiJQLmMqzm8dAcUdiXsJODhc9hRPGC8u18G53mcvJ7USO8BIJeS7CIhN1KRD1Gy2ZKRVdEKPM8QipgXpF0qkSFsSinIFm4cPHKxM48IOwHIIyAT4XoDINBm0BxUCIYnO6WNAaYleYfOpkou7CoQDRik2Lhsqr9gxOzbWM/p+FI3VbLiDRoY6HjY9LP/sTpC2ns8CgazWh9ecum6XA4YF0ckKQt/RstvX78lUpHz42de+/BR7p96x1Vrkt6s7M7lzEMxro8u5z7DXtpg6cGJWGMMJg0FIiygxtqMJ1qZf2e8vkbajfGujrH/MChZruj7nishdVVc/FBOtLudVRr1mzXjUzp6vzYGLZhr8cs7aajqblf3X/0sbJL6zbhknSCXo2unb0QsFq1WjGiE8QHtH/sWzD6huiA9tXYg8OBXXeICyQkwV5uNa51cXaoZqWopVxWq8vLWl3Bf7hlD1wfQxJWEebsErA1A4cSMg3i/LDqxFCeHZ7ds04IGQFdXBR0XakYPF28Ls2nDz9wv9MIemiafR6//K6AUqlFpReWrABR3PHJJkD6/fce2r7n+GjfzNa7/bFu3nlPP/7NvyF/NKdqo20IAWYMTOIQYAggB06kMEJ2Q+6TTJLEsma7Kg5tEmICLrfJNBxer1bXNqxgca+a5K7XU6tQsgk6u5SzKWD4Njjc78Fv2mUaVRJyEgtpTZ1YwKGHLOr546+MvIc1HqSrhfyanG6/BhOHNXo4HuEABZOTXSP8AmRzJ2cXtuv1OXFImn82PLcD8i7ZmQfDZqGKzzgNl4epw/Q/U0OaQDt47QQlYGIQCEUMmeF6d7ttreYX9N7DewoHYNAyrbnfeva6raASLjG37Zzbc+IMRRQacCcSIdYHPL/cV0w0aFqBaJn4OT+QY8HgBqngH/4fiJ77iP0qkikC7oGTp5OROu26TWYgaBeXBfOxJqGJZuzunTtmC4qECj0wEzX3Oq5DyPmQzVSqdX33zbdm92kxk7xvb0DhWNrkKyAJsN8pfpCaVtY3zUv3m8dPbTXx8Yef6J0790zKBxIDPE9hhC9BA0NXcXZyarC8WTLmskYiBK7FGIFrQb7vPMeX2cNl50rx/MKuK4XXHKHMo9trzdGc8euznTED4NbWpsG3fDavdvasCeF7MEFS8L79+ksd7Owqncoov7ZmsHI4ETHCW7dB0XQI1AXpI97GeBEf7L3UoItlpdN8AbCJZGKGdEUTtJjF17mnWh3InwaeDOKsHP/w7/3hjEmHN44dF6kWmjpVuiqbmX2r3pLH6TbYh3fMzWletsgMAhHFMssKhONz6vp4niZQq5UVjQSN+JEkFLdWUuH8UL0Ok9PILOowxW6TlBEJKZnNqzNy6rJQNn9eihOw7AC6vo8udaTJgP0F+YIwsdBKOWznGUnFLXC8eHmqEaO5k8k6qWQ0q3FvonqlZrucdJpOk2l1YA9lKJ61h62MJnYK5X2s9c11jSbEilXUG43kDYbUH02MTIG+FegtGgtY0zHozUx+EoqGrVCztOYf9m/fW79ZDJl5/mJgPs8zpMgCvTD9TCd99drXyiTDpo8bdluKR4NKpfA3JeGFIui2bo9iBdTIgcjNyTSMYTTLdfabkSCi/pCFC3OzkpUIIcJi3Ni1tnFWmsdgEWHE79brHTUbA5u+O6OBFRS/22PuMiMOq1EfObLBv5Bk3P6IFpa3lF9aVzyWNPKG+Zt6cVmZzH2NZ9J3X/xM+6++1OJCVnfufyyPJ6RmtaqL01O161UzwKewEo00Hncs7qkDhOmlyWprMO1o4hrNG7eFDd25/Z7q1109e/LCdjxAnVFIDcRp2X2I0To+y25dXJ2r2aqpeHmmQaepcbetIKECnoBF+S2tbiu7tKHM0rppl3G+QR6Aww7fm4IKlMQkyqGzvr6m5eUlK7DfX1c0qRBS8MXlesdjXF/0yyEFHGMtL2StCHAQUrAh3xARGI5G7DBiM4VEgUOSuC6gZh7+O7dv2L7LDprBxOQ8R8endg9x7yF72XtzYEUY6zcmVZiG7MISoZTJUjZv3Jrv51o1vXj+1ITwJDAl03GDrlodivtQxVJVi0s39cEPf1O9AQbp7BD9NmGhuy5dFwxaPb88M7gS6BXLPKRJpJEcHRxbQX3nxrZNH9E0Ht0LmsKoHozm4nsa03bHmOqrNzbli4ZV7bQNuqWZJY6r3+lZlrAvFlA8kzDHMWRG/8c//d9VvT5XFl/k3IK5rI3GbskdUjyV0kRDdbpN23EjleDs4oA9AGLvdc2Bh+LIcwep0GxNR0N5HWSWbtj1ocmbs6MJEphYGDhmC3w9kYiQLBeXlo0E0+13dHpyZEYqsbBfGyuL5o29vb1l9/6LF88sJJw8VCwtef+cY5FwxJ478/0OU2TmBhUUUxCGbqdn4QMwiZn6Hz95bBIQ3OEotDzrQMGsfthhU6i5DkxDOFFheDF3TXKbrpnXi6UqFpkUXn6WWXJOxoZocW9bSIBpbscmE0PrzDTPRIn9pssX1GjqVrVO9qrTCjx6WJjzaM3RmZ+cF5TJLJg1KLXB7GbnTCZrKBjQDLI1Hsz8zMLKEKiV62PcAHb506lF3R0eHhpfgueYKZDMW/4e5xzDCWxlmt7b7xBuv2zpTtxHDGQ0LvBTOCsh8kGSg0cCgz6bjuvbr75Uo1w3ODoYjRmRbzgbKJ1Nq1apzp+feNKuvxxjQ4uuS+c62t81P99IKGjwMNsWXhvyK4oqqocxdrKgHD6fXV/Hf/ef/+GMyYUOejwc24jeanR1cnCufnckHzZoLJZdzrl/7GBgrimZhbwmciuayikQjlqnabKQYVfnZ8dyO6d6+OAdpROk1Zd1VTjRaNxTyHZJOLEMrauiD8OuUK6gOp2eFRVSLBqdhuptdrIUIoJ8SS+YGnOM14ghOGbg0UzWsPKLk4N5rI5TFjC+uXpLPldQl6dX6jQIJXeqN+gqmckqtbBsXqkIv/uNkq4LR6o3r4zlOhjMNJ66tL55U0urGypXm2r3Bqqjt21U1WxVrPOKR/PGEPVFYDbTRcJiDdmhxAdPl8zDs2QRXTFrAiiokA+44BTL48M9jfo1Pby3rcU0/qZ15TIJS4bh0LO9UHdgji2Fy0szfaarYtLBGBpDZ4eDPcLYSDfsJXkdWObRZLALNALDJa5CNCZTe8hBG4A2CfyejLwazZwaemAOt01X5mNnQ7fmdhjphbgkDjM0xdmFNWMv41Iy18RD45+oWa3LPZPSkahq15dqNi8Mco7El4UkuHhxruvLM7lmQ2P18rC16jVNpxhU09WSQdvT2DXWwDHUzCtjezvl16MHH+rG5l1jIjKtocG15siSkToKBOaen0zf6IrJmuWwxe7RjBeg/xMfNoXAENHy6pY2tm5ZmgvpIuxVIYFApkHqQLfZ6rT03Xff2TW8cWPbYDMeQHbUPC8cEHyGZ+cnuipe2LQyG/X0zvaqmXWQvgILvHCFP+pQuRys76QlGVnXz97JoKLzObkhGraIMHbiNEX1WtNCEJgKuH+YJiiupXLVGiGs4kgbCsZjVmCjJKi4vcovYT8ZUbfbUqlwpdloZsgIn+Xy2rLSmbgZ2z/59rGWljd18+6HisayNoHAosSkYWEhZ9pbptO9N3s6ONy31769vW3JNOdnZ+q0u+b7u5BKWNMQT+EjHTDnLYgwwKj8d/nswiQQudUVBeMJDRxOY/IH/GHtvNwxRcHicl7yO9XstdUnID4a1JvXT3R5uqdhrzr3Zg6ktLxyW8FI1vTnJEMhZaMZsyQXMoODIdVbSF0uLYyChqZarpsMg3Prxvambm9t2s4NJvbx8aFNqkwhTKhc2/fffc92fZ3+wPgkucW8nVnkwB4e7OrrX36uWCSgTALZ0cB0+w8e3DdHIb4fhiWwdnneaIQpLnODHAqax+4tEAsgdCBv+xqvz4oGsO/h4ZE9s+ycgUf5GiZTmhbuA94TqBUF1aZzQiLksOce9JA1EX8HeJaGnmaNn0vBpkCbGxSafrNb9Oj1q10VLwvzZ4TvOXPotHCtRG5JuYUVnR1fminI7/3e78sXCM33yrGkIXTobUmQoaDwurgGpgV+a+LAugpN/dyMf2CfASxnmg2MNJADzQgvH49svwybHxN8IFhEgniFI2eh+KM5hoewsb2lze0tQ3FirKKG80EAWWU0FLE9K81LIhGzVaBzNtbOy5cKeoN6xKrCy2qRtVdB4dg8oQd0g9AXagqromDIZxm6xE/u7+zY3rTbbpqXAP/msind3NpUIh41pQLBD7wn2wP/L//NfzxDmsEAioEAu412s68XT3Y4i+SY8UPcZpQN8Qbd4tLqmtKpnIV2z6fIOaWfg51ufW/3pcrFc62sZOX1QLBpq0/eqNet4Ftj7NmIbokV5kytTl+Ly1sW4Ht9eaJup65yo6RipWhCbm5CMH6kax63zwo8WjAg2lg6ZzBRuXhmTih8gDBqE7EFLWSW1aq0zSXD75moXCnq/qOHWlrf0uE5/rJjtapnOj16pf6w8dacwaV4Iqf33v/YCAkj4oT8eI129eZgT5eFE2ORhQNpZXJLimSS1pVRJOmoeDDZZdL9AhFS2JhwONRwdWFhD6MY6JoLdnr0WtGgU1trC5ZQ4vc6LX2EhT9ToMvpMSN/sleZaunImYVhEdNI+IMeg+hcbvId23a4ciPDRGXaQQy+v/fGdH7o9mBN48J0eHAga87HXk1dHvWcE9sz4WSykElrOZexrrM3nWrsgLAWkNMVsIMcujp2jaAIw/7Y2MnDdlfxUER3tm7aXscfdGhxeVnNxkSX5wW1qmVrejwamtyGggIMVW+UNZ2NrDjJNUN1qs64K0/YZw/OhBzRQlnvPfpQy0trSmUXzJDiu8eP9YtffGEBDpsb28Y+R95Qb6PldGrsQJ/aM/cizEAwS69eV+SauXXr5l1tb9+yHZAZRIDAuNAxzgkZ7ADZB+GPSnrIcAQbNjU3zMhmrGh12x2b2mCesuao16t6/M0XKp0dyY3HKE5ipbJ5H8eiId25tWGTQaFcValUNrKWJf9MhvL7PaYb3lhfNanTdYns4BNtrG/aZABLm4SX754+0/7BqdrtgaYz0mB8coWB7v2K+iioaOG6isdCaraqhhhFQzGzDUXbDQITjYd1eX6qdq2m+/ceKRDOKJ3JG0kNjR/3pbmBxWL2OTSadYMpzbylXtO9d+7ZIQmMx3TXrFasgN68dVODXsfUASR9oOnOZzM6ePHayFlbd+5oeeuGhk638SZAd5CJgVYsry5LXiQ1XeNflK4v5fNM9M3Xf6Feu2TEllg4p0x6Q2vr9xRPZ9TowPtwG5nr+ORYR4dzsiGridPzM4uPBH0g1ebGzdt6/4MPFIugBKiZNOfrb74zYpPHB+KFEUXQptatjU398JMfGXMTez72ybx/8l87rZoGvaaS0aDFeIFUEJX22WefGfyKTSX2e0CsrIWwKeS+2tjYnK/UsAwl69RMAEo2cQJZYm5PAg0NCwcznzXwKV+PPaBl2r51PaMQ8vt8PVClpR65PApHwhbdZ9F8k4kVGYoocCTsdiBLCjXFF9UAOz9WL81GW+ViWUEf98e2UkvLag3GWr91R8FAVK1q28iL6RznfUvD6cw8r0dER9IoTOe5rOx5bW1SA5FBXVC3yX2O0gVsfwwfwShouCqRNoMjlwMtsNP+DpP2NefE6ak6NXS3PkMWzi8v7D0jJSKEZH1zwyLjCAp302geHckzkxbSGT198tzgcIovnJtBp2U72gAMcEi2ftjgXtWbFZNK0iSwS+61++aFTSIRaywaTxphCurF6fF8WHOj369rKZ/T/bt3lcmkrFE4Pj0xeJp/Hf/kH/ydGYXOF/TZ8tnr8elo/0yvnuzJLZ+xVBnx27B1g0EjUQA3sRsEaqzWykZhhh2IfRtQxv7ea/PMZF96dXUgb8BpMo+1tU1Nx26LfQt4wmbSvXHjptoQbohkw0z64JW8XpilNV3Xy2rg4AS1ho4GfRtb6wnWWDg2xeULRW0HNR61jRhCegK6qnAwIb8nIq8zqHwmq/PTXZ2cvNHdB3cUy2T0Yu/E5CnOaUuzSc8M1mdTj9wO9pZ5O8RwzXC6fUYeabT6NqFMpl0jr1TKzXnyDIkBlvrgspsYggTOR0ypwIEUDSBK4FEgFvbC6HnT6UUzL6+UzlS8OFAuGVIuHTXfSPaRHMh+X9AcZGC5eV1ug6xY93yfXJLJZUxr9er1a7OI42QvFct2KNIxokWDNMU+jQQb8lHZIZUKJT3+9qkVVE1cchPsnUur0sYIPm/TVL/bMRnVYOZWs8cUTNzUwBb5MLhhcbILGfUIUvcqFghoc2Vdq/lVe7hMqhSJajSQauW6WvWykcZOj3Y07Lbt/VjoMJaL7CIqJUMQBtOBfGGfYikcgXzmbGPZhk6nIuGE/EGcqRIaD132+mK5lEUxjToDXZ5fGcrhRdwNDA8DNuCxmCogzdLFleX2vnf/obkUNVtdzdx+Qy1wu+HQAkYFmjXP2Le0fXaEaEVpwEAc7t+/bxMF0z4TLiQLbDDr1Wu9fPy1nj15rMJVyf4cWMjnkSJB+lxYrW6DVSMBv0rFkq6K1zZtwBAOeN0qXJxp0O1qY21Dy/klm1JgXtabdR2cnJhW9fyypE5vrInDawkdNDq31m+ZjeTV1Zkmk56tMNhFcmia6N0NJAhT1q2rywu5pzPduXlHDx58YFprmKqXhLf3R5Zqc+PmrXkYfK9rkzRuOMgw7t19xw66z//iZ/MJqdWwZgATmEqxqH4d5yi/gpGQ4tGoTnb3Te4VisYUSqbkiUblgRtBtrDXZzIQSGAev9vWJ8Cf55cncnnG+vLLn6rfqxrjczzw6L1Hn2lj/b5meBu7xwqG/bY7g+hzcnRkEXoQ51bX1/TBB+/Nk1fCxJ+57UBvN2vqNa/19Ze/1MnJhSqNmnEGge2ALZmEk/GE3n30SLfv3DEYj2mLg7lyXVSrUVEmGdFqPmekJMzjQa/MgzjCageP5JE1Mky7XF/+uXv3HSMLzidS7xyink3tAGbKm4cCzAmIkG0oijs7O2YIwXTG8wTUy5/NCWxOK9I8E/UayoOx7f/QSH8fVG4LKIcsdNyITiPWce2/0ktSYLET5GxDenZxfGFOXZ/+5K9pgsMSZ6w/pGmXBrNnQe8jGO8zjGy8tjsnatEsSx2y2EeaBtYVTKp4wPNa+VrOKwri/QcPbNqmCHHPp1Np+7yBfm0thYOax2UF9fk332o5n5fD69Z3Tx/bZ0YDi5xyY2PDYv7cXp+27ty3QRAiJMgQ8DUDC+u6N2/eGNmMa4GbWn55Rd5A0FjYfHZM07Dluc6s2Li/QXYevfvAmmfu+waNZK2kRvVS0ylZri4LXcca0VZAAaRqTfscTIf6r/7Hvz+rNRvGcmJfORpODO6loGrsViiclIcJbTyyDzULBBKK2uQAvtzvNowBCXMUBm69Dpx4rp/85DNdFY50WThUJpe0vYfT4VW92lXpqiKwXsyxb9+7b3Bd6Ro7wFdqV6+USkYM8n25+1pt8EJcU6akivAvN2/MpiwCjDHfR4+GN6dFNCHSdrsV8pMG0lUslNJKPq+To9cqVy4UzwQlt1ut/tTYsLEwSTpuTUYO9bsOxcMrunnjntxuh92MpsRyBeTyhK1guj1TLa8s2s4UmBJt5uXVha5IEOl1bbEPu46lOJmUleq1JXMYI9NyTYOKJVJaWFg2SzGzrJv0VS2c6vL8UEG/aw5DefEVHto0Dq0eGQSUbtjFwCUQc8gqBWrb29t9K9/hsCwZizabXbREE6C3/EJaQyOFVawrrFUa2t8/VTyWUTySsOD0hY11XTdrZu6OUXQL791QVO2hQ9fVjq4KVXNaElIHlxSz3XXY9tUI972OmaLBiJlCYFcH29mcS9wB0+81GlD5p6btGvTaalfrtkMkLs9i5aaQRjoaa6RILCiH26F6o6p2q2HEK9yyMPGeTrFW3NS9ez9QOJHW1Oc0QkTx5EIvnzy3ndza5oZ607G6uG25sCxsGDRWvS6p12yZDvTm9ra5RbFuIAeVA9QM7ytzD19WDa9e79ihgPsKh9j3GmCgNw45CgJNz/cs0Eg4oE6jql/8/HO93nljOZewK/1ehzIJvLLHth9nEl3OZu0gJLWJSYUcXI9Ltp6AhXrn1l3lF5YMPesPB5poKp5TjM0hXhTLVdWaXbkDMS0srGsxs2JEQuKm2p2aXJ6ZEZxw81lbXTOyGh64COL3dnZ0eXpiVo83N27adJ9fWTWj+b3DYx2fnpvuEuYznz37Nywn8SiGhIXe9v/+439jE1omlVAuk5Lf7VanVlPlqmDISDCORGyq5nV9Hsk3lQLxhMnsRk6XSgS0J8hPnRdUwtA5UNEnYnAfjHr11Tefm+zHOZOigbR+7dPfUTq5Zpp4TxCZmnf+9438MjXiVK3VUn5l2RpZ9pexSMKeA3aJsbBPrklLX3/5Cz19+kp19otepzqDnhUE/G9hgmJcs7hI43RP79y9a5MKK5x65VrDfnuOIvmB5ju2t2Vq9LOGcMhkKqQYYXRzsL9vRYyJyZritwYAFBtQHiZVnnEyQykw/LkhJR6PFaQS92v//w8EBzEyExm/3+wkWd2QLETBMo1yi6AFh61acK+zPaZF6HUMJeBeZjChEAC3ut1+201//NGP9P/86z81pOM3fv93FUkkzB951B3o+ozEnEstrG8qnMvqol41cxufHIb6fB+Xh+zm9OTUeAU4LFH8uX/MBxg4mZXD8oqK2GweHNj7wPQE0xAGENJ1mFqRA9auEwylrAAAIABJREFUr3X25sCa4EK5pCsi/Dwe9UdDhWNRS35CMYy1YXZ1Qyv5JTn7XYwBbIVAQQ3FkyqUSvbMwzNhncDUms6AdGQV8PrMGAd+CJA7Kw92zURrQsaEF8LgZGfPuK9a9UK9bkXpFN7YYTtDMc3JZZOWHcw9wHVz/NF//1/NiB/CJ7ONqHfmVO26qYujgmrltoKhhNa3byu9vKIQCeWTib0QFy4irZY6zaouzk7szVv4cK1pE+unP/4VjWdDtfp1PXr/XXPoeLN3qE6DhzJsTFKYc9CXMUW4KFzZTrFXKykZjxq1fmf/QCMYfezyZgNjDyMHYYGcSWJNh8DDLE7kcU80mxLOS+cHDZsiKZPzhHEfcvTkdMNW7ak/7ms4ZW88UbM+tMxvTaAn+7WY2dbtm+9YwDVOTWH8ZcMpra3esqJfvL5QOBIwynoyGVerWTP92fnZiU5Oju2hhC2IkBpLrl6vo04XQhEh4HNze2zmIpGEQRZJ/HpdDh3svlSnWVYizoOHRd/MDgt2Wje25gkpthOjoDmdtrdFzJ3J5q2TOtp7TbSD+p2+JeFkF1ZNcoHtVjIW0MmbZ2rWr81n0+XGjzOq9Y1bWl/dsPeFiQXw+u7poTJLi1pYysvh8Zm1o5w+1WptXRfLmmJwgUl+KmFynclwrJODNxr057mh0TCG4BlLiGDZ73G4bGfEROv0ot/1yjGdqN/EVKKsYvFSrUZV/R6GBZBIBqrWyyZFAI5x+XChmUNbFpOEx/HCqlY37iuRy6s7RU40VO2qpGoB+VRTv/3bvy1/NGzEsr2DfZt68D/FzB5ZCubaTH2kKsG4xZz9/oOHWlldM4kKzQp7asz4mR44EJlg2aUxoV9eXlgR5FCgaeIwg+yVIkTZz2dVVygct8ng+PDA8jhDfodFiHk9TkWCfi3nCH6OzaUwDuTabdMRQ8DBXabfmyoaTqiN/V+vr6UVJlW3qs2KXu+9VqlcsnXLzOnR0vK2XArp6PDM9nc41zQ7LWWBxOQ0QhsHKXpbwhxevHqu0tWFQh6fcpGMoqGobr3zjiLJpC5K12ZP9+z5C4NEHz54oMVc1jJ9ecaRDPz13/09/Yt/8c91sLen9959aIcW+ZaJcEi1Ekz+vupDbCOlVDiu9dVNXRSu1R6MdfvR+6ZvrjU7CjEx+4j2ipgZ++H+gU0iPJ/pxaS++Prn6vTqmo1n+uwHv6EP3/3Uml6eeXTP7PGB75iIMHEApi/WKuZ1TXG7ffOWqtdVSzvCuME57ape3Nfh/msVC1WVWx21QXymFESsQYHhYc3PzQU++OBDffrZZyZ1oqmAuMTzfnF+atK5WDioZgViUGf+a8Lkk5Bb5lPz61ev7PuQCRqNROfkGsIRjo5MWgecb8zUl69ULBRsSqVYAtWyeuBfvg8evPwZ+z4aLArlPPlo3oydnp683Y+yUptDmDzTGB1QiHBg4trNd7s8j3VrUIejmULhrD58/xOd7h+a1+299+7r0XsP9N03X2oXgs/EpXA0pfc++3WFcku6aLUVS2XVrs3lLhiqUBCNeFStqlqu2O6TAolUqFAs2pTNa4ckyfujPjCp4lOeS2Xs/OTrMbExwvVopGmvr4uzM3395FvTyLNTpqAimTECkDdg77Ezkd59+Ej5WES1qyvt7+7p1u27cofmqVwp4xN01MM9S7KQBxpW8qevS9cWnOHxB01ug0GFyzU183tSwZCNwcpnr9pqlnV5fqBoyG33KrJLzFsWs2kt5ObmMgbr/6//9X8429zeti7t4qpgU0C/PdSwM1H1umVmB5s37srhD2rsdM4TXRCAj8ZGLimen6hyfWVTFRg0ZgZomBaWV7WwuiJveG5kjZAdUfCgO1AIOBNGZ78nX8hnh/PZ5bne7LxQ8/rCQptrja56I7Sq0oSQYAfG707bKWCS7Hb61OsCN7hsAe2CJTtoy++fG4UzHRGm3OuOdXJ8KKdroHjKo1BsJpeXyRK23UzdtjToUpMdmg7xCAoZTAQhBwjm9p37kjAh8JnzUafXVCRCAgdhvX5bVlt6wmwuTrfdSPnablh79Fn8OnhgISVhHTjPMUSQPJk55Q6EzWe032pYOjyB6cAIdD90uUQ2LecXlYolzBiaXREHCMQjXEnC4bhSsZgOXj3X1emJei30YQ7FU0u2T40grQm6dLz3WM4Z+2gE624NFdDq+i3lF1f05S+/Mmbh2taWvtt9rfd++ENt3r6lIdwnr98imDqdviX/dOtNIwQAk3HA9Fptk2OEI14zlPe4mMSwiSPnc6xBp23MvaCFsAdVKRd0XbjSANb0lKizhoUdTMcD5P5yO0cGk5pNXW+sZn9mEgb2XKTeBAKkigSVyKxpcXnDyDbA7P1G0wo0aSsPHj3Q1q1bxoD99rvH1jkzdXA9yC7dPdjTAOiKw87jNYeZR4/eNf0cFoAgCTAIkbXcu//AJtS5PnBixBHePwYbrTYeyS5l0klVa1UTxzNtgbz84IefGmP++bMnKl6dyueZKehzmOaYe39rbVV5DjisHDEPGTCx1I2MNBhMNZ34FItmNJuSG9swC8FkKqqjkz3t7r20pg4U4PjsSr5AXH4/pKCIJWCw8+W9Y4q+kFmQYzS17GDuBbr9vcNdyzKloK6nl+VzerW4smrTHWEFqWzWdIW7b0ihmccDYoZAlBoN3X/wt/6WFb/dnde6e+umkRCLV5fqsl5AiB8LqzsbG3GuW2/b6/KhB3W4NbMDDBKi20hk6ze3Delgv4lBw5OnT43tmcmn9dPP/9wi8VZX1vSbP/5dhf0JDXvciz0N2WkFfFaUeR7QcTPdVFuQ0khnimjY76tSKmvY7ap8dalG+VSz/qWx+iWvzq5rquIv65ifGSgVmBQ9hLR7MJxf0jv37imbWzB3IJ45jD2475nwNO7LNyVS7NIKKo0dk2yS3Tre0aXSXzFeOc3nxCQ4KZyjLpviaJqBJmnUOG+4x0yz2eva3h67UKbg72V48zRuUDPSTeo6OTs1pIB1GJImJmv2os+ev7SJlemLw55JC24HkhDga4IcJhMmwoRBvngik+gTikHoiVpYeDIclXvisrPy7vuf6OGPflV7VyVzTQpi8ENSy3juHWz7winBH33b7fK+kimei9qcWQya12hYVCLNAUYhdAf4HfB9WC2A+mBRCZkt5iWGcKanr14YORVkhXUJkhcQibB3bpN7eHmlteUVrSQTGrc7Oj8+sdVGdnXJdN+jLmS7rtILCzaAgAggk4yH/KYd7g7HdgYvb92yQI1eDwP/kerVeaoNMhtkkAxMPMf9TtXOckhfhDsEPC4zZKEhsB3qv/nf/sGMgwSTYCr+yxevdF2oaDKcqVFjYd5RZmFVS2ub6o/p2HvW7eAEg8atWsaJpW36nWajZpNoKBpXNJ3X8sYNxbI5RVMZld529GyS0H4hsWAJTTeJXV8RRtXeS5XODpWMxVQs1VRv9+RgjzhjFGe3OFMsjiievtujGUUQ0swEmNfxV0JwJihIBgjoiaz64qtf6vDkQImMlM555PES6QQJa6Tq9UyT4VtZkPl10//OJUILubzu3HmgeDxr/sSpdNbweMyoKXgQEOj4gKPN17LfsS4VeKlwcWE+mjDJuUCzKYkMXZtav/eQ7A1GZsOGF+/a8rJ12Y7ZRJFIyDp3Hhigh3t33pHP5VO70bKGhM4U/J+9HruQTCKu0umxuvWG2Qb2BlMFYxlrbIDShr266iWY1/OYKXkCcgVTyq/cULc71c6rXZMkkTBTR/yeW9Cjj34gH4k5oAN8GjOnuvWWQXguJM3OqXXFF2cXGo3IywwZKSMWTpo5PW5RZs8Is5BQY1IyYhHtvXquwtmpqsXSvNMbNE3fhzGF3+NSJhm1qa9cb+i63lKjP9GQpmral9dHBq7XINqVjTtK8B4p4KOpDvZ27bNm2kkvZBXLJI2FDNHm5PBY7pnTLPS4tIdnJyrUykZmm6E5HCCbmcuhII3RxdI4EjZ+7959mxCAgjm42bPx4GBywC6Ihml5OW9wKPczkzUkEaYDvi8TDSlDTmFT2dds2NZ01LOp6bNPf2QylKOTIx2fHtuOHeZ4o9nXyUlF6+t3THIEO5uoLLrmUulMTx5/qVu3Ns0MfufwXJFETuvrN41p/+y7r8zshM+f4gzkvraQVwDv3OuSJXy0ug0LufA4nEr54uo0umYDh28ukDKHFhrvy8Kl3cvch8gQmHLRK/7+7/yuGa//xc9+al68XD8mJWN54t3q9arnxNkKFuecoAWR7N0PP9LVNWknXUMz7DPHNMGJjChnP2dnd9dIJziFPX762K7XRx/+QAkY2Q1SSDImQ+GeQ2LDrs/yaj1ucw5DI4fhC+cC99/e6x17LpicW+UThX0NQwtmM5+uam2dt/oacD8j2jeZDS8HWVvQmk+gb5rNj3/4iRVYzkogfwg4o25TcQ/ExqJpeGmmeOa3tzYNjbLdXq9vXzu38ZunRQENzr1+xzat8g/FlQnHnu23sK7tRpmeaqyacCZi9YVcD3jZYdPuxdWFfT84IJgZwFugkTo9u7BJEMSFaRYGOWEZx4dvjAxJaAEo2GQ6d62yvh9ynqXuTE3Wlogm5HPCx4jKH0nqgx99Jk8kpmKlavWTVUSFFDHWKZWyQvgMm6x8bs4PzMuu2KQ0BDu8RdeiUVQPnNfI6epGnDy/uLAijHYbFMw3laW9TPA177YtDQ1DAQoriIGTdKJGSzuH+2akkg4E5RqN1UVe6HUplIIF3VW9cGUNd2Yxr4XFJdXIM3Y5LGmIAACQ0FAqp0h2VbFk1jKq4XqUi6c6Pj3Sxu07yq+u6fHjJ2pWr9WsFbS0yErIYWd1LBQ0yQ4aVCOM/cU//UczbL3QMMGY/Plf/Nyi2xKYhjd7evlyX8ORw2QkTGjsS9kV9nttlUuEj/fMps3pJuR6vu90OL2KJXNa2bhph3dueVUzN51Ow9wlvGj0XOD4HrswTKilckGPv/1CpfMDYwdel+uqNtvyssdDSiNo1wNbSrO7MsMEl8fwa8g/XFRu4mgoZJAr5gjosMYTh77+7isdnO5qcYV9GV0KguKZiK8sXo6N6crrothDLsKSazqeKZXK6d13PzLT5OJ11dyZsEGD0VvFtB8N02Se6/dm/7UlLmxurhs5gWmFAHAKKNZv/W7NDlT0igGfxzpKpmhPKGies3du3BZi9+OjQ2PD3bh9w3aVQD7JaEJeh1fFy5J592JqjRD6+fNnFlyOa8e40zHCDaStwXimzNKaEpmspfxcXRzJ6yDPdO7oRAh8dnlLq5t3dVXEdu3YDKGBi1a2b+jZzp55Wz766COFk0g28Bt2qVtr6nz30AKZs0sLpgPGGg0jhMWlrEktuo2u6b0iydj8IbLgALxbR/MYpf0dFU6Odc3E0K7LE/MbYaDXaOsufw93k+FQMyj9+0c6K1Xk8BGtNzNt6FI+rc9+5VeVTOctKSbiCiro9qkGKjAZK5qMqjPsmUUiO0OzZYSoNHMZaQfCCgS5w8sz+34Hu6+1v7dn5vmWCex0mxsMBWD75i0zf8CKD1IZRbLzdjfFYcf9llvMWpHnLOdAqDfbJqtiF0fDMCUq7vpC5etLtRsl3dleMR9YzAR++7d+R+Xruslhjs+OlcxklEjndHaOiUNb2eyaTVJIIpB2cJ8RjE2wA/vmWqOpmScoXyBiPrblUkHdxrVOTw7lj4RVb7TVrHV0/+YdLZPkc3pqRSeTS+mqdKHd1y8VkFt+l9eMUtAiIRWZh1NMVG3UzNijP+ibO5EhP9OZ3nv4UH/zD/6GfvZn/692Xj425KCJO5LXZwlNTiQcQRphJ5bZJpFBkH/3/n1LGGFCG3Q62tzYMiQCJufG1roFl3Mer1gIwcieM64JKxKkTXgG89zwjPLZQp5CYUDRwgYSY4UZDaDZ7syfZYI1Lo6O1CgVNRtcq1PHIGZkBbXWm+qqw64dMqbLSH8wVzFdiMdiJl/Cg5e1wNLKih48fGTJK+wvj46P9firX+rjh7e0tpQz9Ind2/bWhi4vzm3iomlAG0lBg2Fr0h78Zx0OQzrYyb98+dJ29ybxqVbfGjnMbfQ40zBaQObCc8troemClAMLeTRG7zuPbESGUy6VjLsBi5eiW683rRHkXkXiwc6XGLOhOZihvcVQhWABmmYHq27LJR4OJnJ7glrI5pVO5myFQ1BAJJ6Uk31jv2+Z0tgCssJCzbBD7GELxnBJbqfDYudAHsyLFyc39NKc4oOBGVxwT+PtPegNTN3BoIYXOfUEyHfUQPZV1MbNbZ0XC6qQUDadKBKP2Rps0h3I53Lpqnip0uWFbiwtaTmTseQiQt/jCymdnhyofnlpeczwdO7cu2fFG+Kfg7OY4Hk8ib0heZLL2ti+aysjTIKck74KpaJGZAe7vTo8OtbyYkZL2bhymbgCYQxDhjbxc+7cu3fPyIqOf/Lf/iezleVVJZMZu2G/+uIry2b08YBe13V2WlAwEFMsmlbQH7biBdlhNOrqAkbicKQcSTXBsGqttr1pC0J2uY0YAwSMCURuZdkeHD7gZCyuTCKtoZkVp8z5YjQbqVkv6fk3P1e5cG67MoyHi5WarooFKwbsXMmwY48KK4s3Egp7bSRH92eHwmSmhSxByjyIbiuEr/Zeqda51vIGvpwROTRS5YoUm76aNUB7nx32HBa8bog7Xi/7yyV98qPPLKmlWC5Z18+h0wCO7o3M9DmfndvF7R+8Vm4xo4XFnGmToKoD3cB4hGrfbVesoI4G7HcndtPhuoF7CSkMYWAxt8+YuUwjwKOpdMK6HphrtULVNLVIVB7cv28336uXzw2aCMKkazMB0cx4bPeZgFASj+nV7gs1m1X50cQ7ZVMBZvPRZFbvPPpI/bHH3Hgq5qbUVjr379w+PF693D9QdmVVjz7+eG4mPZsp4nLr9OWOSToS5KWGI6o1IFx5zAqOIuLCJ5eIvZVFrW6uG5ELCIoUlCm60ctTNYqXJt4/BkLxOWwadw0n+vjd9+1AuyoWlV1aUSSV0VW5pqOzc4tWYg+zsrKsra1tK+qQXihMrXpdhZMz09IBP2XzOeVWl03ATVYhRXDY6iqXSpukIQmUNh7q28ffaGf3hSoVAornsVHIuJhK1tY3lc0tGgsQliiw3wosQQ/7tImePn1q8VFbN7ZtWsJQBCiwXGsoFktY18w9BQHp6GhPP//5TzXo1vTrn32oteVFm4A++vBHKhQauixcm8Z5eW1V4Vhcp2dX6vUp8BHb89Po8NxRVM0I3OUyCRQyieziHMqCYHVyuC+fBnr54qnKrZYFSWRzK8qncnJ1+xpjFEIAhkt6/uqZLs+PNO435Z7N1Ky3jblIODSdfKPdNh9riqow4Ae00cw0pXAn/u7f+U91sPNKO0++sSm9RuQgjmIDzO/DCqTSyi2tqlyYS3E4hHHuMgcqCIqwThsteQgwn021tLqsFzsvVaqUtLa+bs3LyvKaSceIAmSfzQ4bD/F0av75wqIGUQCCb1QqlsIEK5T7Hk0lO3ye54Od1xq1m4oFJ3r15I9VrZzL5QqrM3brsj1WbyL50LtPx8aG/+QHH9p1I63mX/7L/9Ou+a/+2q9ZIw9/ZHfvjfb39+1a/P7v/Jbu37treljWRKXilXEiKKZm+A66MpnaJMp5wDQNfAvTlEKI7vnicu6AxK+tyA1B3Lim3b+aSEmxIUouFIno3Xffs+mPFDBsDfmeMK7Rwt65fdMOd9YvlgKEKU29Ydphck4L52eWtsNqxJQH45nxHYaziTWVrHfC4aSWljfkdMIg92phIa9kLGEObCSz1NsdLW1vqd5qGqyay2R0enSkp48fqwOz1+UyWQ/w7evdHYN7mWZZnYBW8WcQxnDmA2lk3ULThgaVVdlsOFT9smiGIPA5ji/P1cWdDNzc5dQC3IAxFrNe9Zt1TXtt+VF4z8bWNPjCfqXyCzZsdEpF8yYYO6bmjc7PAUXAUQ+kkOZrjLTqg1+RL5zUlz//pYpn5yz5zBC/hE4dlzpQlIWUljNRTcYQH9cUSgTl9M+UzBBgMifYOf7Rf/GHMyjEmWRauUzO6P6XV0V1ej0rHKVCVZCfPA6/5dFBrgFam4wHhtHTlWYWlxVDy2ah4T2DPib9vhkdsO+MxBNKLuQM6jHTZeQE3oBpg5LJnBkwI8YPBNw6P+KiH2tjbcU6zs9/8QvrBuOJqO1GOAiBGilY3MQjNItel8GxOMtMhvMPipsaWLRSa+iqXFSz31Ms5dL6VloLmZT6raHODgtqNMa2j6Uz4uGLR0hqwcAZeDGi9Y1No2tTUOnGiBEbDmfyofvzBsy0uVwq6uTsSNFYeB5gPRmbhpHCClGFz6rbrqnfa6jTrNiUikekczZRKjYPEs/nVlBVWOfKZzxiPxPw2UWCoVct1TVoD3R+cgb+aVAw33c0aBmUOZvMWW8Ot1cT3KTeZpxiOkA2JEWcz8ui7FweBUNRrazfULM3U73Wtp/Brow9EJMn1/Lsuqx7H32oe/fvyzkeKiSnrvYOdHl2oeTSit1omIMTMF4oFux1waDlcKh0Grp5947dR4cHx5oNplpJpbXzxS/UrZe1tLKgkWuq42pBheuiVjMLurWxpVa9qf5wpKnbrVv3HurGnXumfcO1xkTrQ+D1umWOwuQcDDsqFS5VL6ExxZfVo/zykkYQcyCnuRzGDsdEH1idnakJxkslXV1dqDtomCNQFXi53bEJFdCfCRWmNbtEpoGPPvrYng/2PXTWHJQHh4e2t2s0cOOaT1615pxpGfL71e9ANEqYyQTd8sbakvLZhEIBWOB4Oud1VezYVJBdSJu8CsvJwXhiCA2TchVnJeBCh+Mt4SVoIncMFvh5FjbvdttOp3ZdVLtW0mw2UrnVtL1llP1Yb6hu6Vpu9va4kJGg023p+HBXo35dHYrmCPIe/sVhS1fpjieKpZL2GTXbTSXSEGWGatVqBsX9/m/9jopnp9p/8cym15HPo0oTE/GgdfQKh/XeBx/r8ddPjI0Pn4KCh+SAyDj/1KFXL1+rPRrr9oN7VghhfO8dvLE9G+bqwOEUeYqrGQY4ZiZVQaKSQCdLklQQ1KBjhzh6UQ5OSI6EsAPdQpq7vrpQp4Zsq6P9nc/VbmIWEFCp2lVr6jLYGAZjKODRnVs39Kuf/UhbG2um+YYRDXSPjIIpElkIRYyJkUl1bllZM1SJVQ2TIL+eBys4dXWFXaXXDlwmVK4lofVmeB+LmZnIPAVpntnLHtnyeSFJvTVfYICowdLFQWs8MVSPkIvCVVEuF82/V4sLGYVCAYuYY0+LBhaWLecHLkS8bqRw5yenpsuHp2KseTTm7LNnmF9gyuBUKr2gUDCu6cyl0WRm6Tz+t9M+zVEwGtf2g4cqVCp6s7ujoN+n1Xze5G3HB4eGDADd0oCRPQ06gcSO18K9y+eI5G9tdcN82zk/XF6PEZjwwMagIOJGN14W0d/lRtWc3MjDZaCKR2IWzemdThXi3mvW1KpcadRvazTqKZaMC7W+Ba07p6ZumIJpEyLuctj5yvXGMhZvhYnbL1cko/7IodOjUyXCMeXTWWPSn1caevThR7auOjs5UKuGH4Bb2fyCpp6J7v/gHb378SN7PtkLO/7xf/m3Z7AumUAgHKBxG82kkYVa+HR5gfn0SIlIaq61gdpPekMfUk5UDpdH/lBU4Tgfytxn1+jaEI683nm47/KyltfZi9BjzEzEz/4xFo0rl122LojAWGjLQLYB9qEeh6rXBf30Z39mOZ8xHmgu+rBjDFumDiCa/hB7vnkYMXFBjilhy1Pb53KDwgzj5w6AmrxOhSMecxzSSOo0u3Y4EkxNMQFOYldEtl6vMzAJEdMJe2FgkWQmZ91bOjOP3wKyZe9jsWiVsr0OtHH1Zs2Yn3TUPEh8bvZ6hl0rrEOmAvdYmURUq7ncWyN1nzkjwfKcAzAz05axv8P/r1HvGORLXB07oaDteybGgmRCh9WMLhNJEFmTaAshZfGAWrj5lAD1jhqduk23HrdX0UhKvb7D9uTs41LJjO013hwcKhiPSwGvOoQve92K+f364J0HGtU75sM7cbnt0E0ShTUaW6AwUG0sHNb52an9NwiDx0ws5rtKH5Z+5+cqXZwpFI/IGfBo7+yNsYA382v66NF7Ojs9MVs/kma84bB+8NmPlVlcskxLdnwwXm3EcrgNYm/UCuZZWypeG5uSpojPHBgK4pjPB+RGczQPeadxIGOX54sGoz9sqlgpqdkfajTFNxSmZNh2VyAnECK4Zx8+fGjXhgOa+2U0mtp7pNu1wo55BNAnzPd2++1ANzFzeghXxJR99OH7Bm+xj04lFxQIJVWuI453mlXkYn7RYt4gcuBhjVFFyYhOA9MR0pxxECJdYl9FbiYTNQdwKpHApUOl0qWSqbgVoOPTU7ONo1j2KlVl4wkdHOyrhv3jbGKSKr/TYVPLoN2cQ6f474ciym5sWuxct1pW8eJMK2tLxrIHDQCSg1R1eXpmxEBPKKRpCBF+Uy50zRDZ/B6D2L774mvdvHXbGORMB4vptIIOt5xdms6ayoO+7r7/yGRKyJ8a/276vSwU7F5E/sGkx4RO00AzwJTnD+CU5rB7Ae9aXjfoBIUEtzPuV9YNTHmw7pnIKsVTPX/yhdqNSzsQNcPMxmPNJ98bG9B4PGQNECb4N2/cUjKREJPh0yeP7Rpj4Qj6xS6UPSX7TAIWOO9YzTCR3blzW99+843xOvg1JvWsgNiZIlcxY4PJxM5QWK8Q4pgUkfbw/jiDKLY4M8HyxbeZ++Dk/NJY3TRbZJaSRMMA0etPTJOfTIRtcgceZvDxYU3JpEcj4Xboh598bK/z8599rrrd/+xPHfL4YwrE4mZKf3x2Zo1iNBLXcDixRoXnhkQlL6hkF71sSPHMghLLq2bQwWeOYoOvoYmE43F2MmebA50fX5zo6PTEJIpofeMB3IUdp2YtAAAgAElEQVSccvrJoA6YfJJ4PUfQbzB1MpJQIhKTF3VArW6oATK+7nRkDF+uJ3I720WTSVyvmmSmDjHWNdVkPPf/xXOcwcbnnZopA0Qp3MxIQANRgfcCmoqEC6tFvNrHo5khnelkRk6nV5VqU+dXRfMN4P4i3YgXnMvntHFrW56IW56YU2s3Vk0Lj2OXY+fP/mj2Zve1ufGzsC3XOnJg3g1LbjSxPRVTX70MQYabFOcNApedSsRTpjmk2ECAwS7PuqxWy3YcyAKuyxVzV3rw3vv28LN8hmnJmwOWIAGEB9BtXqp9Ix2Q5jBqQSbZ1etXz1RpVBRC1BsPm+sSQtrRYG68zMnFvmIyG8nldMnr4uAMWDdmHosBv0EUtVbHMH8Yt1xYBy5N/YlSibB1lcCVFGIOXTNRGJIewqHLBewqHE1aWDXdWyyRxsde/mBQpVLBDlEgaPYey6tLlmbf6hC8C3wY/iv3kOlooOkYaVJfft9M+UxCOeLZ2AWhaQwGjC2GJs45Y+lNsr1fw+FUs5lb56cXlsJwyYUDGpkARUxM9M8BzOHQJymCcAA30/rE8mw//fRTIRYdTIdWUA8P981DczyYyu8NazCa2efDVIY3J3DfzOPSjYf3VBt19dV3X2vc7um3f+0nijj9ckwdVuQgGvmjEf3Jn/5bY7YSP7e6sqSnT76z1wnZKpVfmlPK+z2FyY18w8+eaOpxq9go66J0YXFW7z94X+tLq5YZyoFRqpXlR4/54F3dffBQXQLda1UjbwDzdbrDeULGBKONhjnL0JAAxzKlAuPSZoUDXhULF9Yw0fxcXWLKT+xdYM7S9SMBSmrscOu6WredMJOEibQ5aEl5eRv3xwHLhIs2eGv7tkF5wKzIXdg14mRFAgn3Y7NeM4JDyMzd2R6N9MF7H2hz66Yc8moEo9wbUaUxMLY3jEIaHb4H8g8Ol0wuZ88g9xD3JPc8UB2WjRD3IM3Umx2D0BYyGdPsgvTEEzHbP8EeRSOLeH7Wne8ZLy5OdXS0r1r1Wr/yySfmbnV2eIDznzHUW+RpOlwKwGxlgpLDbCPvvHPLnum9Fy8VdLsU8/vUqjcs0Pu0WFJ50DGDEK+LQIWx1m5tmjTpzfNXVkxCKTgaLdOqusZTLWeWbO8bYdetmerNhlbX1m1/CwqBEbp5tHo8NgXSPFsD08WQfs7HYLoIBPBsJUrLY45kidTcvQr9JcYsFCmv26Wzox3963/1RxoMmlpaWlQ8nnxrLMCk2zDSINI8SGQUvA/f/1A+X8A+w9evX2lzY9WQORi8NFaZTE4X55dWEGkYIWXxPnmNRKsB8WICsr6xbmudedpK26Y03g+WgKAkhM8zgbebHWu0Fhfydl2xAYUghDn/AMJeMGo7cbngneAux6oFk4iWNaGslbBWZCVlrmGdng73sW7EeGPV7Civy2Xt7R0ZcQy+BeuEQCihaDIt19tcXjvHfAF7xivEOWJcg1vdaGBOXOTnsuxqDqe2Uvit3/ptQ4Cuzk5M20kO6qvnL5RLpXT//jsq16/1zXffavfNvgJevzKxpO1+r+olk7F4HB5LOnOGfNrY2jYSHUUV2mn1+tpkZutb67qoXGvqxKg+bCgR03iPLNzjfSWDPvMK73epOy47j5FlURvS2ag9fyNWN5qZC18ggCGDVy3CG4YT8wbA8IbhCjY/TlCxeFpXhWszy8FaFUcv7juMJ4boMb0urd1a18JGTs1+01AH1pmOv/xn/9OMURVjgmarJ6cvqmx+XaFESien59p//cYOOg0n+vKLX9q+iBF9PHFaJ8/4bh0X3e1waDcNLE20WewJKKj5lTWtbt5Qtd40KQITKqkqmCUjg2GCpROjY13Or2pzZVUadXS0/1rPn32nertuySOYTzg8M5sGOKOAfvmZ5pQ0HtnYzUEJ4w23Eg458ibJeSzBuCNAml0URAH4sE6X7dQMS4ehRVBuYC7qpaBaXNEY6ABG20ReX8hyNQkxnjNC/WbcwENE7iWH8O07txWJRXV6fmoXlj0PEywM3jlJhdg4KR7zaymdNPNwIEBfNGgJCJg1cOB3qm01yk29fvFGnv+PqPfqkTS/0vye8N679D6zXJfpqjZsdtOLnKFmRpoZaEfCrLC6WOhOwEIXuhzd6ivoSgIEzECAIK0g7czu9tCTzW62K5+V3mdkZERGZIb3EcLvRBMqgCiyWJUZ+b5/c85zHuMJamVlw2YcuNwwm2Pmg0tNq1E1nZWAlTJZo7RDLptKZTU7Na1Xz54Z0+/t976l5Y0NM5zHPekAiRKG1am0SkgtRkRidYy+T0c/u7qk7OKcfImIBcnvvHqjudSUbs+vKhFJWpHCglxaXzFm69Ovn2t6akp37mzoq88/VzGfN0bk1Py8adQalbICo5Ea+byioaBCqTgOGApnUlYZT+dmTA/KHAlY683uts3XNu7ek58cWQfkQeQkQ0s1YoOwAYgngvzAjA3hNgcti54N40KfPB7q8uxEJ4jJ2y1NkWnp8yoPTH92psWFBcvejUQT2tvf1+abV+Zdi5cv9o5Ihzhk8NhFL2fSJ6dT6ey0Va4wZ0FrWHtcXDBFIaNRPGXScUXCXjMqGQ57mptbMA0tTk/1Bpo3cl476mAk3+vo9PTEoEVY5C9evTamMV0UpJi1FbTIMYtgQwYy6HXMe5R4Ld4hsg3YtkRQ8avdaFlKCGQMI8XAOq/XTHKz8+aVgj6Xcom4YoGgsSrbtWubd9MB9XHnmZpS6bpqhxtMZ/gPuCHdXFzo+uxU0yTwNGqaWpjTf/zVL+XEjSkU0ez6W6pYl36jhZlpXRyfmDZxbmXFIMjz00MzLeiNXVpdv/WNv+uMqrWmEsmUzT9hapPjC3Q+IQBWbDaJprtWv7F1YBdiJmcHLBfSVDZn2ZRY7eFyBdmGn7/TxgN8oGG/qV/+/D/oPH+kjz76UA8fPZ5A39Wyeu26bm4melK6Wdxx5mbndXJ0YgQaOs10JqG5uWmTxB0e7Fvhy8iHWMsQzjxeNOEZu/D/6B7Ef2dsxRnJL0hGnAXgR3Zujge6vikaBwHEgjETzyGEC48/YL7Ew7HLPKfDkZSiMWbQKTt7SKZhJEQxSkEwxEt6CGknYQiHWWcW81If/gL2fWd6/vK1EqkpvffOB0qGEipeFFUsVcyA/qpaNk9aUmJccuq6cKV0ImXwOnF6tSq5rLLZNAb6naG0uLSqZCJrBC7s+igg6HFwzKoVS8om48rnj+yiofC6KFwqRTh4vaqXu2+MTRz14zjkVSAWmPAB5NFsbk7TyZw6EN3cIwWiIe3hsDSSguG4wr6AQm6X8vtvdLr9TH7nSEHfBOInQajVaZmsD1vEaDRoXAvImm3LNR0okY4aEtLq9hWIxI2Q22m27Jyy4m0A3um0JgUo3ia9uMZhrzvCatdr81yUBOQJoyqA4Q+07vif/+6/GRPhg/1fMJJWIrOkZGZOMSqRXl+f/vYTC4xeXVzW4d6erq6KVhGj0ufFcqDxIRDvFkuX5mmK1R0wF8Ny5kDL67c0NbekWrNjfrN0CnXmTm6nytdX9kI3bt/V/PySeW96YQqPOjo52lX5Gz1Q6ebadGe+gNuwb7pMaOlUO1yozFM4bCEiTejmkxlEKp0xBxVMlvmcLGQuVBaNG4g2gKYVQIAgZS5kj31tCxkej21DMlPr9UfmOYwuFYkBhQE/H0SUfD5vG4kZ38zMrKJxdLdV7e7tCYq4YTDjoQUZD/tt65oIxE1GgkqFAib38UcD8of9dqD0233lDwsqXVyrfFm1AHRQACpSciOR7tihPRxo0CaIPGVWW8nclE4LRd1U63pw557BOr/+53+2Z57MTWtlfcO60CGzoRdPbebAJU9nNML/djQyQ/crIMdoWCOfR4F0wmDDaqmi9fkVzSendLR3aM5YeGHk5meVw6ar3jLqPCbvsE2P9vbs0Iml0rq8KNDqywGTr9M15xlyOFNzM0rNzqtUrRrIPT+/aIEHENLQgVIIOSzz02kzFro34KXSRUFtfIs7PZtDQcuHKc6sj62AIDsYAv51WNrM2cGB/PAE0im1ex0zYG/2OzbvxKd0Y+OOMqmsdQ1lm+kWtHu4azFhPj+5ndhSDr9xUoGs4LS5GwgF4xIKM4wBIMdkkindVK4sIzWViGh6OqlHD++ZpzMB2NVaT/EEGmH8kb2TwHCRzNG19cs7NUnGcKiTs7whFMzYMpmsSVVAiTAqsQ7Yjz4aPkN/grKg3x0NbV+c7B+Zqfns4pIZrnRbbbMi3Nnd1ItnXxiBY3FmyjThAwLgR0OLScQiL1+61BWEp5k5JRM5uXwBxdIZzc5May4R1x9+/rF6V5fWuTh8HhWuyhq43Br6g1p98i2Vq3VVLi7kdzmUPz62Z8eeefDwgfIXZ9rc21GhXld2akazOVyEImZCf1OraXpu1ubIXO4GQXd75jvLWIAZWCQashgwijWKVX7FIpPwbfYjMOPZxYVO8xe21jPpKZtn4sP6ZvO5jk/2zTsY31oK6Wq5qGjYZ8zNs5NDY4DCoxgPRmYdOMkqTRlbPp1O2r/h86Ag4Fkx9iEJBeSE9QnbFo0oBZZJ+gZ4w06ISMRkmquSfzL3xoDD6Sbr1WPFVas9UKPVM3Y0bFrY21wgwXBSxdKNfL7JjJsuEDIQNpKNDjpfvxwYrni9FgIAEldrVM3FrlI41sHelnEBgC/nF9d1/97binjDtkbQU8PSx0ebRB3SVzKJlK4LZSMisWcoMCvVKzPSsPOWyDt8eD1+zc8uGRObMQO5wjQ5WACWT07VrV2rcnVuCE8oljG3LEyEho6Rdo8OVLy6FoFWFNGkTlG4aOxSMpbSw1tv2WXuC7iM4Tt0ulVtESU50FxuWp5+VzvPPle1eKgQgSEDnje1rsNiB1ttclG5QJ329Tm/uWQ7g6p8ITx8wxY2zjOmcYJMZZsJ1wGfz4iv5o3scFrxDrcDEhXvm2hMzqR4JqV7jx5YA4UJkDV1f/evfzS+rjbl9Ce0svG2MlPr6g8nVkoYC3A4fPbJJ+o2u4pjEXiRt8VAhciC+mN3yAsmnLVUzKt4mVcsgo4LKDimB4/fkS8cV7vH3AlB8dDSYzBCwHC+eFVSdmpWT955Xwtzy9ZaN+plq26qtbK9RCoK5BVjx+Rz+b1AoSycG/vdgY9kszkh1XC44XzOvInkkHrNZrb8ioRYlIFv5DEuc/lgys/lCmuPC5UjDiIC5tqE4mLCAOOr2e7aQiLkGGIPszoOOOYsbCJ8YPlzZDBcrqdnZ7YhYWeagUH+1HxsAz635qendHtjRUuLBG43JtrB0VDTU9PyugLKn5bVuCEgG4/RSRwS8yFkQhiPY1qOrRkmFHfv3lffmNKYGgXsMoJFenN1rePdfVUrmGtDEgsqnUoqEQnr8M22Kpd5k2FwSAHf0r02anVdXd+oMxppiHg9GDBx+IfvfaD59JSZnZNrysXFJVzFDiwe17vvvW+HCTM8Lmys6rgE2r2+xXRl43HVIcaw6Ei9Ryuam1I0O60ms55a3RiMXKbMlJhhAmsFo2G5/R7ToXEw++ja+oOJfhSDhfNzzS8t2lwd2BS7QrqZbDat8aCv82OMRy7N7YfDkCg1rA6xVsRPdnn9rhV9QY/P4rmIN+uPezo+O7EOtdkk9WeynpjJIcVptDvGF6CI5N1ariaoh8MhB0UdB38Qn1q30qmo7t+/az7QLMlqgyJvUbWG1O5grD9SNofrTthE8cWLgna2tg2qBKnAvIN1RccGo3hqZtayG9kDFHGgDBYZ6Ju4+/Be+p2uXn/9UiuLy2ZqTrGCew/Pp9VtqHBxqsPdbTWqNwZXAv/fXl627jPm85iBwwn6RrgF3oi+9+OfanZtzQpg56Clf/w//kE3Z4fGDpbLq0eP3zViS6FWV2R23qK9isd5xUIhu8SxX4QNT4Fb7/VUqFZ0WikYfLmxek/pVFaxRMwkNXRAkCLp/rgg9vd27JDeWN+wNUHHarrLMZcRBil9cwoDsWK7c1ZgKoLDGaztRDJriBMOZAjy9w93rIOlc+eSQ1KRJfw8icf1qeoWLE2gRlOJGCHSRAwC0YI41fTwwUM9fvzYumLGCMdH++YBa3anoZCNu4B46UaZnfKOOG+Yi9KdcslyVvyR1QsEzBx47PBpKI8GEIHkNDtQUrwGI5jqsG85k2gYJueT+dP2+1ZoQgIKYFrA+YQdILnRPpcuC6fyuwa6vDjX8empdZThKIEZdbVvWmaCQAEBqRNSHJyE/b1dg25H3ZEGHWLfCJnoqd1vqzskYpE4Sa+No4hQi8fTpjVdWl60Rocc3W8/eSJPm6ShI91cnVlhmplb191Hj/V6+7U1N3Pz87q8utHOccHWYK10pvfefqhoOKqbUkXgSx6PS7FURMXylUkX6dxJWIqGwho2azrYfKFGJa9YOGQZvxN3tQk5DFIW7401S6HJRX5aOFMoHtTKrXUlMlO6LJWN44OuuVGranmRWWjO7i32EfuRkcNV8coQH6SUeDWwn9Zu3VI0EdPcwozl+fLeQcoc/8PffDBOZGcVza4olJxXIDStTmekKkNkPFujyGcutbezb/Mj6OmYFwM/WYc2dpjQGfYdOXJXxXO7VGGgwny7++CR1m7f08iFjR1Egq6C6OpcDh3s7+rk9NguBjbA8gp5kCQFIGYu6OBw2yKaOCy5oPhBu722VX/Q+1lUhFsDl4F0Mb/ihzMa+XBkBCmqDNPNNhvW+pOByiVIV8ZlyrySyoQHh3k8lyqXK4c1m4KKhNkwXR+dCUQt5ltcPjDeYCujp6UzIE5sNHbq9u17Nn9hLsRcColIv0s6fVnjftc28Ifvv68nTx4qGMY6ra6Tk0PVbqrKpnMWHHB+XFSvNVLAGzEIlwvAtIB4tbbqxpbG/srhIMkhoaWlZXOmGTgdEy9OnJpG0tHOvhqVazWQznjI8vNj2aLWdd0C4JPxsH3N6YU5s6vDhaTRalnHW+92DcoDzs8xqB+MdXV2oU5jErmVms6p3Gqqxuw7nVEXo49KyTS9N+XyRBzv8lr3lyHRoVojVMTmY2Ni0IIhpabn1R4MbA4MpR4NHWQqDgnWT7PTtM2AkTnvIxGNa3Fm1jpOLADPCnndvntbL148s8uNtCNMHuimkBEwz+LyoXMxg/zLC5JpLcw9nSWtIqrL0pVCFGHdjhHfgNEgA1F5oinlvQL5EzQPI7fealsFSwEUDHpNawzFn5QV5DMep0Pz0zm98/iBnA5YtR3rOJPpafmDaXn8dBwtkywMR10tLswZXA4JhBSXcrFk765RrxtzkIub58MsNT09ZRDx/YcP7QLFYAXvVIhpyFJ4742bqp5/9oVmMjm9//775v7DXPfZi2cq3ZS1fmvNrCyZ89ENXubzpmOOed1ykgObPzUSjtPj1cAZ0Le//2NNLy+pVq+qcLKrs/1NDeplm8ni9f2TP/1zXd3U9HJnR65IRNc3DXWuO8om06o1q1pfXVQi6Nenn38hdzxpfrDusMeCrD/44EcWmvH1868MYaB4AImJ4NPdxDCgaC5FsH2Pjk5UvqpYYYO0zBj148EkX7PTNTIYLlGLS8t68PCxyZ4gj4FYEVCA0xSI10Rfi+QmYJaAmEqAiF1fXejseE9ffv6pEtGIZV7iG2tyIRCE0Uh/9Zd/ZeS309MzI0Yxn9/ZfmNnoJGJfD67UOliueCZq0JY4t8i/i8WS6Y/5e9a+ECrZzaVDvzCfSHr5EKxhJx+v51hFPEgG+wjXOE4r0Df0FByDsJLIYGLmSizVwo/zkB/0Gtnd/2mZM0GBQBwMkYOlwXco9oWwlAuFVTIn02UAE6Z61zpEs/ivkn0MqmMGq2m6i1Y8MRpEnX3/8sLIQrCU4GBzQUILJ/w+zUbico77Mg9bpshfXJ6XfNrt/Vs85nNjj94/0PVOwO93Du2WbuzXVcyFFAsElb+9NSMcXjuHpKp3G6FfSEtfoNgjZBPDge6PDuy0A1MNVAbEFQC+ZJfwUDYzuX+ANcwqdZpWMDL/SeP5fL5rTuemaPx8Wl3Z9vkWB99+G0tLs6pdHVphjjcD2TqktBVKpR0sH9spKy37j/Ug7fftsu7XEEVc266ZzN2+Dc/eXu8/tbbSi7dUd8V1XAcMlbvEMPqYUexeNBizy6LJWP4lfIXKpyeWvUZCkXU6snyMYGdMDhnRoi9HP6seIe++8GHmlpYUgOCTLNtqRYmtm9hrtC2S3JS3UU1N79kphCHRwc6uziQLwjzT7bR6EjBqblQIQ/hvsJ8gmE7c3MkOJiwQ7qwvEwuPXxznS6LlcICj8qd9A30abhp0Kng+kN3AVxDxQnkxoMk15RKks1LB8Nc7+Q8b7pE5htAKJFIXDPZOZXL13agAUERS4WGERkPMNUVKSqtqpkrc6nO5tK6d2tDdzduK+gnzWasSCysurnNVIyY0Gv2dbh5qE6trenMjB0IRFsBufyRtUyVFImn1Rv5dHJS0PLCks1U6sC4EchbPasir9kckIwgQw065pnLgB2jCDYMVTVJQ7nZnC5LF6pVK9blY0I9RD82ksG7sVBcXphzzY4SsYTNvht0jR6XroiKSqWNecdMuVDIWxXNYZbNzhjRbNjpaTqbM/2gn387HKk9HJurlg/v0/q1wVjESPF+Q/6gEYtuahUFQgGzxeNiTyWzNi8b9No6Pj40xyaM96/LJSUI1r4umyyAC6MCeSeT0a27dxSJR+1CvTg5tZlq4Bt7tEq7ZWw/HK84ASGAgDIAY9H1OR0DNdotneQLusYu0UNMVtcYjUDXGG97vW6bU4E8bKwtK4wsJpnQ0vycFXmso0Qqo3AspePTK93UehqKEOSk+r32xBN5TMcKKYY84LEVeOSLUgAQm4a93PXNjeJJwiogvy3Z6IWZKkQrng3mA+SWohN9+ekfLErtP/3pn9hFD6EJqYUzGDBRPk46XL7sraXFeXUadXmGPUWcQ10c7+vs+NCY1J2hSzOLK/qrf/E3evr0c+WPti2xZdRt2J6HrOcPxsyaFJF8MBpS9aahfm2kTCqnehtExqWw26Fyva7pu/f18uDQOsyVtVuaml3V9MyCFbivNl/p5OxY09M5pdOpScpNv6ej/X29evnSGJ6cFbB+sQYEeoQUB1eD8QYzN0wmYD8zF4sgLXJ5TMxfr5bsPCNHFQYu3TGOW2SogvpEQl4d7G3q1bMvVbo81zRJTi6X3nnyxObncC0I9rZUqcq1jZh2trctOB6bQ94XXQpFFi5aQPgkxtBN85nhW8AR4DKlgeASarc6pv8l0pJ1VW8N1B05FYVtH09Yt8k+BxVrt7koyG51G7xvaAGjKqDQal3Vm7pdqGau70an31HhMm92rdYd3zS0urJq6TTMgUH2WL9AnfmTExulUADgmFdvNe18BQpNx1LWYVtxQ0ACFo3wQTzkAjt1ROawC+cpHMJgyY8UdLmU8voUdAwU8Y0UiyXl8GU1tbCmUm3SFXqdOOR5NPJRGMWUi0V0uLOpQb9tCCcWjjC/G13sM3OKuX1KBsNGiENXCu8EZzYkSri5IZMbu8Zyeiesd/zMGRdcV6uaXZqWNxxUIjulfLGi/cNT40V893vf1erqvJ1XB/sHurWxboS1brdl1p4gT9dX+AdMnOIuLooWhmHm+7ZnKXjwu+cunMTsOf7N9781Xrp9V5H5VXWdAY2cIXXafYVJNem3NRjSdfWs6jnc3zeSAYkTHMowoAYjt2r1phZmZ+2BuoVkpazSJfT9lH78Z3+mvlxqj2QXaqFUsioOSJDDAqiLF87iX15etSSJ49MjHZ7uyOUdyeEZ2cvEWYMNBTt4EuY6qdCAMGFhrSytGTnk+OzAKh50mOjZSHmAhNMhqQNyTK1p/56AaopErOQY5tO1mvwGs4hAwDoGqks6FOj5jVZHB0dH9rNS2ULccTm9SsZzFgCOAw2dKzg+Fyr2dWwuhxOP4brOz3YVDXv14fvvKB2PadRDc1afQBSxiBGm0Fd6nJYnpf3X27ouVqwj46KeBLGTGDJUs0MiS1wPH39LnkBSB4dnalwTUVbTNaHL/Y5dbjiKAI9y0EC4MHisUVU8GpPbOQkvhxmLxiqdg8xQ1PnZgTFAc1M5s5ArQ1LqESLQVCKaFLgyi4ruDggPGL5QKpqDDMxEqjUQBbqqln39oIL+iP2833rvfSuCBGwbCFpniwQmm8OzFgvAtsL+kEqFovKnZ4rHImq0akZioFuanoWtmDZ5BX6//eFkVoSVGgSZ08N9DXHu8npMA83ls7KxboS3UqVsbi6DdksJfEYJEy9cqN5pK5VLTXJTuRAiKS2trGtuftGi0JoNZkcOHZ7ldXCSV6M9svcetKKLaD+QCmzmilpbWdCPf/R9g1Ib1apWl5dtbMDaxcDk4rKsTz79SnIFNTPH4eyzLpqDmKIFQxTYyrDD6WjWVpatewU5KV1eWpwXNnTZqSnTIq6srCoSDNqBbdrxTsdMxMOBgEqHxyqdnejJo/vaev3K1gctSHJmVncePNKr7T292tw0OHZ9bVkk5XQbN5qKB7T18qnadVjqLg3GXnPIgc259fqFyhfH6nfqlsDhBMkZj82Za2Hlth3+uDmhlb46L2t17ZYiqaStxfzZkbzhiBJLa+o74BDElErndFm+sWg3fHLb3bbOzo6NJR8nvNk5IXr98ue/0OuXL7S8vGTKAbP+I+0KlMDltj0KegbkbvanLpf5YyO94fI62N/TJZ+739TUTNqgYpTgOGFhBeL3g0qNdXF+bB62FJWQ/jhbyEdFLoNtHyxRxgagEZDCuFAZc3CeJXEncjqMmGO+rs2moQt/DFFgP1AYw/EAzYH926g3dXJypnAood7Qra3dY9VafU3PLxpC1AdlG2LxCR+FS5Rcp4kXAI0EhzjSmdPT88n6ceDyNjFO5RaoXJcNRuesbNbbmp+dMyvQ/MWp+qOuBWmP+kNd5i9M8wstGHkAACAASURBVEmH1RuNjCQK2RPkI+QN6M7GLTN9gQgFcZE567DbszFSqVKSN+A1MhiFZaN5IwfoTyCkaWB2teQYuxQIz+vdD76vzPy0vn76XKWLsmnhSYMCd2MEWC7mzZ4VFAENP0gMksxus62FZEY5ENEWlzFnP+OTujltgSpV2zcKxoIak3RCfvbQYY0QqNv63dtmgfv81ZbO8mUriElEeufJI62uzRmitrW1Lb8PtC9oa29xYVal4oVKxUsl40k7L6+uKgqDlByfGIGL4iKTzVoxSEFB4eH4n/76vx4PvW6l19fkjMV004TE7jZ2Hx1pPB5QsXim3d3XtuAG3Z7S6axtNqADXI8wAQeeQjgP1Xl2akqvXz6zmc+3vvNd7WJG4A+qMxwbcxExM0kFzGqgYlPxpFPEnWGjFtB1raKD4zfaO96SC99dUmYcLus2SUzvG5u4Zdo8vCvRBc7kZm1m8eLl19bJIdWBuADTdXfrjZxDTP+bKpyTj+dXIIxBQ8fi0IB8ISdNUhMm7GTYaMxsgIxhKnOBbe3sWqeO4B/nHgwehgOMLhDkT5IgYjx8t9dmgTxkFlg45LHon9nplL79/mPzMe42Ozo7y2vA6xyN1MRzU9Lt9VWDDDFVh/XJBmSG2qh3jeJevm6pM3RofmVN9x48VhAt4xW+yl0LwsWoHlKYz+NUIhY2mQU/AwkRiey0kWmYLaGHhCwEpAHMc1O7Qn4tv2ek8RCCTN/kK8wLaw1kJH7T7tF1oD3kIuRzQ60gpQM0gEODfFzIEm89eKCDw2NV0Li6fAq4/WaZRjRas9tVFAP2byp1Is3wuwVKdo1khuYwLDdurSuWjBq5y+XxGrsayBXiijsAZOg2aJeEl9L5uY72dnSw+8bmhavr62aUwLs7Ozsz3TIGHLlUUhurK2YZ2WrU7QDmM3M5xxJJJXNzWrt11w69VrumVy8+t2STAqHJjbaKV5hnOzVst8xVh9n2W2/huevU2uqSpqeyZgFHdxMOho1nQLFYrTXkx7qzUtfHP/uNHE6/yUaOjiduY5ilg95A4IDFyu8wRylA7r/1lu7cum3xfUgSrkolKy5J51haWrRCgBxcfHhX1teN5+Tu983JCAKcczjQuE0QtFeRdEZ3Hj3W7fuP9PHHH6tWvtTy0pyev/haZyf7SicCqt9MYOTc1Kwc7qA6FHD+IEM8uYZdQwAgj2Hz1/dwCI/lGPqVTWbNrOTs6NCYw5i8vPv9H+rHf/Gf6fnWpnaOTuUNJ9Rs9vXDD3+i2ZlZVeplK8SYq/Es8epm31CkUIxk0hljCeMKhuyGi4JiiQuG2Rz+4qxvIEwuOublhG7cvvuWFRwkisBSPTzYUijkUbePnGKsVG7K0AtmzByIdLE8X7o2CmHmp1zenAu5dNrQNODRUb+jhdmcRbiBatHJvdl8Y5dnKBi0M8gQCVySRmPjWZycogemo7qyMw6jFEhMzDU5Ty6Is3QyIoJ0wxwwIm8gYKkxMPRBruAjcL6AVJDVjNENCBgzTs7G2YUlg6GRMiHtobhmHT168sTCBBq1ll2amKDU69fqj7tm9wiKBWsebTkFF40CecAgBAe7Oxq02lqcnTUiGM85f4lv8cDSZigEaQgwF+E/V9dXGjr6ljw0bHX07cdvaVi/VK/RkVspPXrybT364D1VLZmmYXu806lZh3hVuTIuR616ZYgTnwHJYiRIxOC6ppMJlc9P1b4uyeMcGYuZiDk09y6fWw7fSG6/e6IWsbxZGo+eltZWlJ6a069+96V5nDeaHeXQEg+xYwzpvffuG+kM4uEnv//UOtcn77ytxYUZ5c9Pjc/D/YJM1CEMhDKmJGAEwJiTpg4UgjPG0mb+xx//l+PmsKvk8pwSs9Oq4vSfTCuTnDb5CTZLx4fbuq7kdXF2YlAeA+JWb2xG1m7HWOlE0mBPmLPMbTxOlx1WH3z7A3t4B2fn6oydGnGZRmLWOXDosfGhWE8usdTkgPa4LdHl8HRbN40rheMhy4LE6m/CnCM3s2NCaC5yPg8m+H6P3xYzsCUlGlVvNkMQcEanhwfy4NWLw8gFEGxL3oBHiWRMQZ/XFiCbgCE0X5tKkAgnFjAEGbNGxG7uxSubW3IpGERHuPDQZQQtumigbPSYsGLNxo58vlbViEcLC1l5XEO5xkMz8r69tqHTswvtHZ3YvCLs9clNjJQHkkvbQpY7vY5pSpEoud0RDUc+NdvSyXlR4XhSa7fuWOdDx7n18rnJaDKJmHksY4ox7HcsCSeRzmj1zkO5gzE1YC5ZmoZ7kq3aJSqsocOjHfV7DS0v5DQ3k1EyGrZkmxevX2NcYgtxamreLCmJhQPSpqDhwobAxWaELQizLhwN6+79t7S1s69Oe6h4NGkzQazLoMZDYqo0GppCLkVWYe1GO69fmtYSfTAkpsXFZd25d0dOzySHFOkImmdmJWOXU61+R9kpDja/eUNTUOy8ea1i4Uy3bnGZYhFZNcnF7vaOzYsyqaSioYBlV2L1h5zC45Axzpm9kTYxcvvk9gcMCiT1Bycq8jmRYWBJmL8gb7ZjHTHez++/+67NtNKZpGWdsgbMTAMfWj6bJX1ETDKwtLxmTkL/8A//p8rlhiKJtInjIT9RcSPLgeFrwce9rnWjpN9gfUeBR8FK5/T6+TNhX4bMi0QPvge+1pBxQDJgyJIBvL35WsM+l+BIyWDETDu8oZBJmVg/H3/8H+USCSnMJQ2kt1QcKvZ4DH/tijzoH69rmqUgCwXVvKlaERsIxdSmKBm3NT07r2HbYXmsJK9USnkFsAod9pVbWdOHP/mpbj15X8cXV2q1+mrXu0pF0pqZyqg3aqjTR4Prsz3D5cDv1lkeHJqvNgUuc9Lz87NJBms2bY5iEbxyvRP9Op0XvtEUgoFg0JyS8LGFwEpHV6sWdXS8q06voXgyZnapwHZoVpG5cBhS2DPa4ZwBhqfwpnBBkF6rlJU/PdKg09D9u2taW5k3ow2fN2ikRbo1ZrjseXoumN+sBQ5b0B6UyFx4yHDwA5/MP0dqdXoqXFb0ZvtIna7DSEOUqXR8XKjGzwA5CYbMD/jV5muDGJPpiXnJ0uKCmc+A7EHYajWaVkBg+oJZCIgaZ9j56YWRL9FmM3NkxsolCFcELghqBsYGSJcOD/YUxxe519bZ/p7CoYBmZmfNQa1M0MA1xW/bZFuMeqr12oRB22tp5AKdYvrXVyLo1aNbcyocnsg1IIIuobHPbR04CV6THGCf9va25Q1iUtFSt123ZwgJMegLKhGI6fbKusJ+n1q1irr1imlJYeoDCQ8wsQj5NXaRbuQwHgmI2fTctMHXY3dAn33xQs0OP/6El5GKx7SxvGDZ0/Gk30YMmDhcFsvWCCFdYxRTrZbts8xgLMMoCoxiLAslIZGHd35dZlQVsndkOUB/98O/GtfbTeXmZ5RdmNGb/V2bscwtrhjxgpkkcI1r1FHj5trswAieJvLokBzU5o3pyzxuLPgq6tRbmpue0frysrHhXm5uKl8q24zFE4zIjS+px2cfgCq4xPBeI62uLtkA+apU1PnFiUqVM8PDk5mEVWtUF2z1Xo8Q77HZF8Je5ZDmQuEWhaTk8hD4O1Cn27fZBsHcdHzg7hXE1TY3DMrnh63mNliRo4SFT7dmRCTJtH1UK0gW2ADACJikc8BBUmLexYCamSrSGKpiDnDLanR7DOZjPry6uqLbt1flcY9NU1u7Llvk1fc++o72dg/0yWefmyfwyhxzrJoOd7asC8ewwZI//CENHD5lZ9YUS8zI6Qrpn//5l1Z10hVjs3fvzm1b+CGvW4uzM3r5/KmJ9z0o0ccjmxURUtBDfRsImySKDco8k/lqo3Ytnx83pisFvWQIhtWgyvvGXJ6DvWaRWST74ISFBjdg7Eu6KC4B5llcCnR84UhI3/vRD/TsxSuVihgcBBX9RrPMYifNhPxVOoyxY2SdwU3pSmHTfQ0UDEb08O3H1pUC6QLRY0UHKQequzcYMNkL/rr99tDM7xFvv3r1zIT5M9NZ5fNnxujlACEhBe3r4sK8kS/oSMuwfWFDOsYGFTK3xdaMOaC8HnUGfZsT45wVCYetCEO8zbrF6aXdbCibTmmOAoFkIywrA4EJY7FWs3WDL/NktvQNCDd2qtHs6asvX6pENKI/KkcoNMl5hJAu9gRkPhjEHrmw0nS4dXKaNwQIKHc2k9LK/IyuLk5VODuxKCoyOOkygMhaQGc3N1pfv2XdDR06qBLWjgQx+4M+Gy9g/L2zt2MjiUw2aUxzvn/I79Gw35uknFTrqvcGpsu7vbxqTFqYpOixnb6QcjNzticJEKhe15VMxLT95rlePv9ckQD3ykDlakMbD9/Rd//sv1ByaklgfECnBM1nc1F99fQTXZULlkdL+MazZ1sqFK61uLhq+m8sPJPJlBnI46UL05YDmyGIpbJgEzoYWzQZ9qHwInDvubwqmwEIWkIKbfTAn372Gx2f7imdS5t9nmUWa2DFP08fpAA/Wd6jwXdYd9uPMTR96k3pUvGwX/MzacUiPiNmRsIJO2wZDwEPcvGzJwi05xdd3NT0lI1HICRtbKAnpwP3anZhUbV2X72BQ7t7Z+bfjJTqqnxjnwOdPm5HFPnYHNLlvnj1Urv7u9bJ56ZzdvbB/C1cXE0sGrsdW9+xGPsloO2tbevy+fnKpSs71wj14Mzi56ewZqTlD0etW2YEdo3hRNAnz6iv5jVzyooCsYjEc60gDxkaFMzoI5GZtrO20aypP2hr5OipWqcA9ikS9Oj9t9fUvCrL2XWrArrj9Znfczo7Y6OxeDKqV69f6bJ4YU0JFzHPkMsyFggr5QlqITtlLNzBoC0PedfdujxBHLE8kmPi7c56oCsF4oajgTVgb+jU05d7yl/eaATC6XIpnYxqeWFWP/zOh/J6xqrWi8YCrjcYh3WsAEEq1GrW1Kjf2J20vnHLZvIUWyAMsOUZEdGIUWzS2FFEk/Hq+O/e+d6YjoxLkRSOZ6+fm7YskZuyA4+DBweKkNcl12isWDRlh2ubym7UU6l8YcNZBL648/TaPfVaHf31X/y5sum0fv7LX5hHJDFsPrrTLIHiUXV6zBNcdqj5fW4Fggz1r1W+Kur4ZE+9QV0O10guv0dOLwNsQr0dZusH0QxWGwJsqNtU6Gw2rlzi0/h5YNlx6UYCAY0HpGQMJweFzTviJkFBg0n6uplAdLsTezDIBbWaMfnSqbR9LdJ42AQMuE/P8hYgTZTSpP1v6Pj42KpSCgQ2CgcAhyKV/IMH95XLZSyU+OuvPjcZ0qMHD/TD739XtWrdzKaxAfQ5XTo5ONDmi+cGJ9BhIUUYOLwKxbPauPtE8dSMWq2hnj57qaOTYw0GPSXTcbmACNFU+rzGIOZSOzk/tQ0NbIZ+CokIUUVjj1craxs2v4BcRI7d1WVBjWZVLifGFh6FfW7ljw7tuTEXouPGRpDOlHcPq5DZDpALzjwYaDDTYzP2Oi0lknF9+IPv6dM/fKFisaz52UWNupPkF1Jqdg/2DTanGDg5OfomIJqD1mVFCvNndGLkZULZZ8YO7MIzpZtLpFMmp+FnCPkj9nkGw67lOVarV2q36nr54qka1WvlMkklYhGlEjHrTIENkdYAl2GQwQUCsYdDmcuSPTC3vKhqu2ldN6lGczOz5lPcqN1YJ7e2tmKaSa7Jxg3esmHdunPbPH8pVLjE6EZglRsD0fRthM331Gj09PTr16rX+grHM3KGI+Z3SvoH3XMNHTf6xZFD/lBEmal5MygA2uN7OXptPbyzrtZ1SRenR+pxAbD2QQsGfY2g5rs8mltYFgKeDkUQDOVWz/SVqXTcApPpQnDzgtSFqTvPibgrCj50jQOiBb0+leo1G52QNlQuwtyOWMRcNDWlhcU1042jd93cfK10KqaD/dfa23kut6OjRDxoBJTOyK33fvAX+uA7P9HFadGUALfvkOB0bB7YCP9BfvAvvrpqqNka6NGj9/TRR9+3w54CFuMUNMdTM1P2uemGKOQ4b4r5S/kwR0glTTJBoHyxXNHjJ+9ZAcjFODubUb1R1mef/872FtpaLloNCJUg5B2CD8oB4Eu8vAeWSYomHQTt8vzC9tmDuxtyOwaWa4uN3XjkVLvVNpcmfHTNDarR+AaWDlmhzjmHBAzoljXGxf3w4SPr1Fp96eiE/TdUf+iSw+mzon1vb9caB2a3kLMo2Mg6RbaVL1wYwYyOjkIQEpbT4bUijjNh49aanQu7O1vWQVEUzM7OKn+Wt/kzSodum3CRkbHfYbOj8zw7z8uPxWOroUbhXOP2ZF6JCqDSbqiKgxiICiYeZOwGJiZAIArMvknxCocIJClo4MBrxqGN1azmcymVTwtGtuySPhSM6sm7H2hxeVWNbkevXr/WyxfPJ7p6CJiNul2oCYqh3lBrM3OWkMMI2eNzqDvqyBOeoEbNJiMSEoYYJyL9c2lxZVlnhUtt7Z6o2hirN5BB06sri0omIrqzsWLQvd9LhF3HbBwTqWk12wO92drR3OyMEjH8ltmzTYO7k5ms+TeDAhiaBMF0dsbGcYXCpZk6bL15I8ff3n00hviSDMOqqxkGjsVfqXqjDmw4Im6wjSNNnhSTeNbs0IrlkuQeqVhBRH1uLh4BX0hhf9jST37w0Qc6PdxT4eLc2GrF66qavZHCqZx8wah8oYhp83AfcTgHKpbOVUGbNu6rfHWh8ahlLxL4Te6AXAF0akhYWvbg3WAoQzRiI9twPEyG5sAbLBLmPOVi0eJ4SHaByWt6QTcEqNCEhdrr6O7tW8pmUtYFsfCBfdAwAevNzMzY7II/pxJHPrG7u2edAIkYsP6Agv/+7//eMnYhMvF3uViQ7mCsT0gwM4eTo2PTw5HuDnkrnYrbhuaiprsY94fa297V53/4wtxvwrGk5pcgafnk9oRVvWnL7QnoptGSPxqVw4dVXsmY1ad7e3K2+2ZgDcuORYV3MQcEkBeemKEANmyIvtsmog+FEhP/XzJuWy27UAd9IO+WEpGgAjwnPFOt83QolkxOoLhGxzwvy6UJ+9bhd+gK8gNQmTlBjozd/dGPvm8pMWdnlwZZdhttY+QFYyHTi1kR4fMZhAf0Q6IF746D1RauGTzETGZFkWIQaoD0C6exArNT099ogdPKZnNqdScuRtWbshGwtl49VyF/otnprByOobGI6VhxleId021hIIKsBegUmj0XIMYZDx8/MhORVJa5UV8el9dm/ecnxzo63LUug4DsywIpSJg6ePTkncdGrGE9npyema8nX4+Zn0FImIoEsKFs6h//6WfyeMJGgOqOpbrNlK7M2g7GKbIR5BDDMZGII4M3v/+dj8wNZ+/VM721tqTnX36mm0rRRiUUB3TQFDVuYMoRulTcpbzyhuI2FiDLFvkEmLrP6zRNtAtWphtNbtX+bCqXtj2CtWGAwpJwAf8k/KCUL2rQ46J3Kju9oPuPHisazeiq1LAOtddvqVkv682rL9VtldXrVeXxjBSNhnTT6MgXm9Ff/vXfamdzX5/8+mdaW03IF/TorFjT+WVFV2UyTpFUBc1jdnl5TX/9139jEYrX1zg8bVlUXiIVU75wrpPTUzOe77W7NiLgffIscFFDLje3uGQyPM4qOh407bmppJyuoR2+GNmwruN0vlx6FM6gDHi9Auw4GDO1jBB0CeGr2lAqFtf9O7c0HnRVyB9Lw56ZmEBuY566sDCvJCzZWtUuznv37toZgjMUe+z0/Fz5iwuDDdfW1rS6cUduf1S//f1X8gVipkX1+sPmILS7tz05d4OMKLwGfXNxAmNyZkDu3Np6Y98bNivrF+hxcWlB8/OzNsZhVAJsTlEAqQh4GAgbr1q/L6Ivv/zaEL2Hjx+rOxqbIchNsajl6ayuT490cTThY3iDFFZ18+6Ow6COxNWs1eX3hTS/cnviOX2ZV7VyKY+jr1a7oQH2ie264km3vvfRuzoDeeuB1oTNejOeSFuXurJxRzu7+/r8D38wvwAkLuzlYDigWCCgecwlSCSyArilsWMgecbyRvxq95mfUzB5zScamDwQCSiVy+nN7oFKlaYy2eUJstmvmlczTRQkvELhxJzMMqmYxeKlcwsW9QmPAYg7l46bhhx3JRzY8B6ge+UsZ11Y8xEO2tiKzhXWN6RSx7+4+9Y4m8xpbX5d52dnGox7ykxndFa8sB8OCAW9nwmc+yOFQkktLi5ZdNs1ySlumFQNS87ggCav88P33lEy5NMfPvmVnOPJZUe2aSiRUSiRVSiesYQaEtivrova2nmlYunUbKbw1tWoq1G/aYefwxNQJDWtQHxKfUKigwGD23rN1mTmZoYLLfVG5BKMTRCey2YMc8eth0uV8GwOa+tIYyEzkeYAKuTzFq9GhiGVaY2ZW7liptiQCuh8uSCBNnEz4cFh4gDLFHYXC5hqEz0f/xZWLZUy0O/UVM6qGcyzMbMAHlleWrLvdVMtm3yFShvpAvPCSCCiT377qXZ2DjQ7v6xAOKGpmQVtbu6qUq6atRZwsjFk/T7J7zE9HUkaAYhL7b7G/YE5TxF1FM9mzMcV31nE671mzTo32Jkc7mjfopGYzcmNPWjyspGl0COZWsKiTyPNz2Cx5tXu/p5u37lrZgQX55eKhWKW5NIYNNUfwXh2y+eZsLdhWX//pz/Rq61tPXuxaZdMwJxVXLquV82YwO/26/joyDo4nieXDXmzmG8xkwFSNkONMdIl4vn8pqfkwgONwK/U5w9NZA9kTJKUQwGI6bvboeurgp5//YVdOix+LlTIJsxE0B4SgGCB5CGv/RkHEh6+kFLuvXVH8wtzuvvWW9Ypg0igq0XzCTMdaA3/XTYihIrbt9f18OF9IxDVGw3zA2UUAQOUapYL2OQTHr9GY7d+9avf6/jkQqEIIegeZaenrQAj4op/D7kLH18681wua/KbgNepn/37/1dH25vI/+Uc9WzO4/bh6EK+JZCWW/U2NogeRcNpWXiIJ6gshD1v0Ag2+4d7BosTI4heEtjM3KWK5wqF/VpcnDdjDpyOKDixVsPEnbSM8dij4nVdkXhKDx+9rWAQRCdmhU/lpqTd7Vdq18oaj/HWbmg8btsogQ673h4rGExoKjNtZuWOUUMXxaKOLxsq3fTNzB6oH6Y8umtkS//yb/+VVpc3zOI0f5E3qPfmm4xWujjeCwUhFwZMffYp8/h0JqOF5RVLX+r3cSbyqXpT1HDYViIZUX/Ys/eH5pk1ZfmsJCcRuD3sG3ObsQUdIDIT/J2n0lOWcoJ+Ge02cZKQuJ5+8dlkRKOxVleWTe3AnI7vyfnAhcp5gEvS/sG+BqNJ8goX7sOH72hr91SHxwVlpxfVH010zhBr0AETRMJ6xtrv4vzCxkiWW93qKGZxYQHt7e7Yhc28mHEVBfvszJTNSyFuFi6vrHCF6xKLhIy/QRA5DmBbO3s6L1zo1r278oVQQzTkGvQ0m4zrzZefqXyZtz3eBglApEoR7CdRJ2HoH/szlsjYBY8pxE25oGGbwqgrdyCi3rinYNShtZVpZcIeXZ7mNR4GVK9DanQbY39+fs0i43ifb7bfqNlr2blIJ5ki5i4YtthIHwEuTrMtUXfUt9FGvdXTaMz4jgAR4PKx3SldPAE6Pbm9IU1NLdtzOj/flddLiEFV0XhYqUxMmUzc5G3Yy3b6Tkt2whSHfOOpdExu91jt1kT/j6kEaAc6X2RsFBpItNCFg+D9kXfj+M83NsbJREaP3npic8EXm8/kBQYjXoihPYPpsxN1hx3zN5TTr4cP3zbd0snJsQ32MWWIxtOam5k3izPHoCtHv67S+YGqFQJYe0aW8EcTavQkXySl1Vv3jGlHl7W580pDkRoz0HjYUbdZNc0k1cBNraNEbkGx3LL6clu1gI7K+U0yg80pmnW1Bx15iW1zT2Yb8WBQx9Dlz88saYDqE0eaxaUZO6Swkjo+PLQFS5o90AlVJBAnDFjE5MAPwK8QFzCkpirm0gY+gZgEHZ3DAv/LZ0+fGc1+Zgrx9qXZlNFZAZOix0wlSaqJ0Farz6KpV/Ts5TNF0yn95E9+qkFnqE9++wd5vRGtrNyxn5vO4te//q22NrfsXQAhzy8vm0FGJJW2jhwm3urioq4LRavU6f6IS4qm4ipeAa9hrRYyuzo0kVSqlasrq/ao1LDHI48RR5468WUYo3u9lkwCIzbs95q0qVAsKJvLWVdwdHCkDPIVt1vFasl0pGTpAtqyLmLJhD740Q+0uXegZy/fWMRUNpW25xJKfGOWUK2bfyZsJSQ4Zuzf75nkh4uXQ4TDzOsNKQ7xCkYtEDaSJ8EKz1nuKPPUsdNhbEoKAlAACBnMPz757S+0v7spP25GPVxP3Ma8TGUyRvaiK1yYTpv3NJAOPw+wLkS1uZmcmXuHYUoPgBwPbTaaTqYVCkYs2pBZ129++zutrMJejho6wNriQCX1I3+Ong5oaM426nn+0li+zEZPzgq6qTaVTJJcFJbT7VXxClewke7evauHD97Si6dfKeB1aHlhWk+//L2OD7YUDnoMSeAAQ5ONh2oylVC305tEfNU7cK0U8Ubk84Y1xHzcC8EmbDD76QVWcD0FfYQx+MwGrtkhMaehbo8QiKCW52flYR5br5njTrF4pUgwqXKloXp3ZMJ4UCC+XjCQUDSWtGIFkgzPr9m6VnaKtJ6mJXRwUUFmoxDBmnLYH+lw/1TtnkO1/tjmxMwtzWvbiQyJkIORFheW9NM/+an9fsn67k4iziYGBkCnEwIQLR8OWszg0JiCZJADSrHbNbefgcJBt44Pd+TxovdtKpOb1sLysq0dEAGizDhvmH9SZEOwY16LkQTuZRDrIPw4xkOTeIGiYZrgHpH0g2tV0/gKmEEwa4dTkc6krCi/c+eOjYX29/c1Mzc/YcQ7nWZi82//749VKFYViWUs6Wcy3iIsgffRNltSZnrHB0e6wkEIhYHTranZWZuH0l3zx7TZNgAAIABJREFUc9+0GqYKyJ8cmfJidmpW19cNdYcOm79mk1FdEDGJTC8cUjydNUem7YMDY2mv3dqwfT6bSmjz6y/06ss/mFyr1e+a3BFyDwlbmWTWyEjoAy2b1+szdyrO8Wa9Ip+jb13wQOQyuzR2tDQzHdV337un7VebOju5MeIV3xPeTTyUtLFBOJHRr37/OzW7zLN7k+dKQEsLAltUU4mYIiGfhuOe5bDWgaxHjNfmjIE7GvUmVpUDhyXnRJIRxeIJLS2u6vkzuBVlZbNJXRQv5Am4tLA6a8UVLmHI12DvX5auDf2amc5oYTatdvPaHO4YwcThnYSI5hzbXBtJKWRE7iNQDBKIGPc4/vL2rTGVxlRuXqur63rx+rnNxKiGIE3hP9s0O7auQtGoiY/xXHUMhjqEhefx2sGfyc3q1q27Bs3lTw407tXkGDR0dPDKLhEinrxoikZutXs4Wkhzi4sauSR/2KdEig/bMWbqZf5URTSATUyO3Rq7QopnF+XxA2ONTbs3nUmZeJ9uq1QuqdUHEsWGC41bWAFMygsXOj48sBkpDwroLRT0mlgc83ugv7nZyQbAci+TTpvWzfIyCwULccZ3GIkM81W6BzRmGNhbnBSwHA+Yzd1uW2RRpwPL88ZgT2zF0GJiRuCx7mSs0Zj8xIo5rPCc3/nwI3n9IZ2fXWKNqka9pzebewYN3r//UKXilbZhU8P+HY4m2bLZHFxxeZgp+r0KuKn+zm1zUc3DEHV4naaVOj46sLSboM9v74ZuDL0nJhPAnV50KhqriYm4w2WdIT6m8UBQS3NzBjOOBn3LoaWqhkBEMDQkIw434Bc6A8LngZetync4NL++ZtKei1JZpVLZDDQoSDCwoHN2jZFA4VDlMqYqesZqk8vG2DkGiwEpuZx+y+dcWFq0QG+KKQLg45GURc6BTCTSSbuAed4cZHyQYvFCn37ya9vkIb/b5qSYG9CJxFMprW7cMlr84kzGWJGQkJCgUETAjIXIlkrGlMqmjBXKJU9QM9+bmW2rRZQc+uyqFSS3mWs2a2a/aT6rMNq/ISlFonHt7O6ZUUKj2TUW52Wxou3dQ/MSxkHp7LxosYA/+OGPTAsXjfj1u9/8Qj/7D//O2IizUylN5ZI6Pd3XcNjVVaWkbm+kWNRlnRCFHcUkQQou5mllnLko3DD0RuIRNtkOYdIUJiQyocWGzAGJhL3XbNdpHBQN+fTuvdsadVsqXlyo2+op4AWS9KreHxpDG2cw1p/b5bf3BIpANwgvoFS5UCzpUSwJytBX4eJGfr/DLgC0j5Ur8my7BnEOCEfnYiSiklk2B5wbRIn1NDbZGzIlnJMePnhbg8FY+fMLSzIClYCAZHmw3Z7xPeju+fnQSzLbRGJjTcHpgc7ODvStb71j3rTIwG7dvSunz226Xti6IPQ+WMOthorMAQcDk7dwUI5HyEsgmsFmxza1pFG/pWwsomjQb1wAxkm3b90yQhId9crKshV6K6srti4332ya9pXxBl24zxfVxx//Tju7J5ZjDIMd4h8yIpAm5nc4QiHBYozEOYOZDokvJEIdHRxbmAdyNOOauKTr8pVlng47AyVgkQcmVp4J7EXbNZ3svDYUhrACLGGHTo9xFQgsxzFq8+nX+uXH/16uUV/379/XyfmltvePrHNOJjMGF0O0gjmNUgN0gHfAGVwq5dVtV431zxpHjuRwEo8p/ckPv6V2nc9clBw4DMGOjSgdS2tt9bb80ZR+8+nvtXeyqxvyklMxpZiZZ6fld3vt84AEgKBW63gJkAUMwpBTrzuwmTr3hdMdMJ4FLOapmZwZ+Tx9+rWZ+4A44IKWzMY1tzyjZCqmQYfitK1SBRnO2Ob0mUxCmRTcmpaCQUyHAtra3rWCC0c6iGAUViCe5s88msyxQTsc/9XjB+N2s6NoOKnlpVWVrq90ls8rmUzbjKGCe06tYtCNtdO9kTLpnGUysmCNCdvqGISLIB6CQrtZ13XpXJ12RReFQ926d0t3334srEurtbYuC5c6OsCjc5Kuns5ltLSyah0ysFulUp6IhBtNO7SYBzmcAWPTcVlVygU9efKWXYZEEdE5bG1vGXzJ4W7kILfLWJh0iswiqBShubMISFQpXhAUG7BOk9/RtsIKZmh/fHxksU1g5VSS0PZv3bplEUx0p8xbIHFRCeMHidwGWJlZGnDucDQxNoANGw5EJ8UJRAiPyyy8SIzxOr16591vKT0zp8+/eqGbG7pjrzZfbuvTTz6zbvOdx0+susTLEvsuckcbHfSSKbMHxK0JLSYi5flMziQwmF1jlp+ZmdbWzrYt/lw6o+lMxi6Vvd1tnZ4d67yAoDygMck1kLqMFi4N8EhFLuTyaS6XNdIG8BXEMuQYmBbQ8YdDQGdQ1/sa9vsaNpE8uDXyeOTw+vXeB9/WzPyCipWyXr0i2WaSG0v1zZqBGchBieMQbEbmdeVqxbIGIcPBfAyGE+AaRl6gC4O5azMdt1u9Nj64ThOVw8ZFSsAhbGEH5gV9o9/+5hcq2yafhABAijIM1uXS8sqamYQko0BdkGEuDephzkSXS5HBWuBAhQ1JLiN6V4ox1j3dGabzzGf29vasM2WNYb7AhQpE7fNPoD+o+OhNj47PzOT8vfc+VCSa0v/1b/8fm8UuLG7I7yPV5ZFZaUaiPl3XL/Tv/vHf6qpYMiN2IN1XL58bzyAa8Rmc6nKPzR7UUgwxBBm7ZXeTw2cjAjoAzEOaDarp4DcwecC6u2ZzYiDBCIS0kkbjxtI50JZxCGaTAa3MTgkrtGalqXadojSlYqumYu1Gjd7Aum4LkhhI7RbdXdCeB8RBpxfZRsTgZIhJXGA+T0BDS+8gOkgT7oPHZ4YUyKeQp+HnDLmIfYw5An8feVYiltS7776nXHZaNzc161bZ98ztIRTS3Zp2M5E0y0G6KLycSWN6+vUfjHzi9Iy1uLxoRgjd9tDINet31mxGDILEc6L75dy7KJzZGkBSMelcfTbWgaCEnIoIMAqOkMuhiB82d1+tVl2NesPIPnXMbhYWbF2MxwO9/c4DW3+sAfyhD/bP1O+7lEhj+TkJHi9Xyur2JhIeng2HNQW92R6OYb8HDRLHAMciDOEz9IZGoIRAg1wtHI9qe+uNimdn9ueMj2h60NR26zfaf/aFht2WfOGw7tx/qDv3HppUBrRie3tLX335hbbevDYN+4ff/o5urjt69vy1aV9h0AJv4r0OIcc8ivHB9gcM+SKU4rpZsbSXeCw+yR0ddNSolfX+u4+0urSs18/fqFqpWqABhSDs52Qyq0AwprNCQW8Od1S5udLMVFpe0MJYckKOdFFUwb8YqNUETcB/eFFyBEzuA+cBP3A6eAog9h378ejwSCUQTafDRo8gKRQeKCD8fqRGmKJcyInsMhyzhmJ2blqzc1m5nAS9S63WjbbevDJCK2O9aDhihFV0/M12054D94E5dv2r998eo7nEzYIqk2qFOQzVMnhzFbHuoCM5BpN4tlZfSwvLlh9HVcjhRbBw95uMzKXldTuoB526trefa2v3uRbXlvTuR981XLtRb5u4uHJ5arOtcCJmULLXG7AZUx/NY6ulx08em9axUChZFQ+bjsqHzq7Xa2h1ddYgtkK+YFUlMCaXJd8b8gsXajIZt8MNqBE/X9hafG7T1/YnKTnAQmxeXi6HJ7AvIl0Cw9kA/Bs8OJmJIsxGRwZ8DCGJbmf/8NA6P3SOaOCuKkWDWnG9QdBPvh+zGujhU7NTZo+F2XIqllEMK7r8pS6KeIs6LDHh5XPitXZsXof7CxUu4nMG8LinhGNxmy9RxR4ckvpyZQSr5ZlZo5ybWUPAr3AibhfHVG5at9c3TIN7crBvbGPSGNr9jjnS7L5+bWbTdFHM8Nj8FEtcqEmCf0ddg5TaXTxuCTUgeH2SwIPtWjDqsdzP0mnRTL5bhNPLoancjB1unoDf6OSQGIDluFStwvXBsI7JA7vSIa3fWjdtWYEUE49P80sbanbHcnkiVkAQ3j0WwfLXduG5xKytYZR3TBAwCwFFYF7EZmKdfPK7X1uMGESrP3qVcvHaJk6njSU+k01pKgvsNAkgRnYAhMXG4uvh1IN8qFW70fzcjNm+sYFAC+i4ucT5eSY+rn6bn3IBchmTQgRUzvzUQqJPzoyNOYngcurl6y0NmX26gwoHM3r8+F2trC5o/2hLXz3/RO1uwy7+OVjSI4dev3yp/f1NaQTUC3+gb8QixB0jkJ8WDElyYp0K+MMmKbFYqlZLqWTapDQEKFPRU6gyvmD80ME0H0IIhDYvBI6GvJ6uHtxak7szVL1UlWMMhOdRxzVQkYuFiCjnJOSezrTXnaxfg2XHRFzhLjEp0HCsiYQJ0wjaWICRArA1hzDriFEDkVgwO4HQ0KJzeQHRc5mCbkBsQ2+OY9O9e/f12aefG5N6ZWllojcGSbIMW4xjwsqmMsqlU+q3qvrd736h3cNN3Xt4z8YT/f5Y46HL+BBkbcKTCIViBv3RzXFBQ94yeHqIdI5Lku4bl7GoEcfo7SHvTcUiKl2cTaDkVsPWApyJra19ey7r66u699YtTc+kLSv55z/7lX7169+rXGrI5Q7phz/+c4P5CcegkAdB4jzmzyD6mdViOGhjCebHcDIgG1JA4QSFjBFDC8iD0XhU7dHQUlqQwxXO82ZbSOoORgnIYI5ffW2FAIjQYIzCImTzWKpoump4CLgUIRd7/70P1agOtLm5bVA6w6TOoGuQ6+rGhpaXltWsNc1HuVNv2JmEnI3wDsYsoI2MjCAKYh6Dr/TO5pYx0jlzMJ5odltWJAx7Dt3UGzqvFNUddLW4OKt2raZBixHGwObiEEFBBEF5nM6Q0ukZtTpD+3chglxqNZPrcB9QrNNJQnik2GId8ouxEFC1j7msx61wxK+vnn5l9w5mQDzb6VkY7LMaj0nwwaOYfhviUXVimkKWbLtjexxDfBotzgSaLce//uDxmP9RvalYVQTs0Oj0lUgTGQabs2AXBcw3oJhyuaZELKNoIGouG+g5WcyNPi4td/T243fNM/X6Kq+byoW+/Pp3SmQTFh8GQ402/yJ/qkG7ap3jyOE1C7JUJmsMTyAPcupW1zZ0+85btshZmEAubDDYqODlwYDHNKmwiIEwSBPhd14iLFoMlBnsc7iSOgCBwYLFsSer1RXw+5WIJ23zMJfjGVABUh3yHy5bLlr+HEiYA5PFzgXHg+PPoUvn8xc2cwV6wZ3k1eYLS7MAGjCIJJW1SxnWGkQHs3A8PFIqltXpWUEvNt8oniRtI2cGDmenl7qpVJU/PTezfLpmdLAT28GBzWCYgf3RsJtqcX93zwhJdKB4uc4uLJieEhcRGJikR0SDIRO+Q8jiuVzXr01QfbDzxqLH0BaCDng9Do27XXmHsjn0sNe0zptiilkim4qqud8dWm5nLEWeoVvly5KuqzVLqGl1+gr6Q5YZ2h5QQQctVLp4nlciErE59cLKolkOXpyda39/T9FEXOFYRDuH+/JHYnrng+/KG4hb2ok/HDHym8NJ2EHNOmog5tFgojHlXeGVSqEDiQ4m8JvNV/r8i09NX8l6YH3DAgae4v1yWSLZ6nXqSsYiZvJBFQuZiGg+Oi0Kh0goaP//2w/uGakDdy1gIRJ5YPOWjKQUNCYulyv+rDlceJIp0x2+fPXaZodU9jha0Q2QbnFxWVChWLZOPBCKa3XljpaXV8zw/We//FjnhWMz/b91+645tAD3gS5YtzUAOQGFkcHDvR7Rcg4z0eBSHQ/o/EPfBEVDxGC9h4z8ZhZ2pgOnC+oY1MtzAaak84Yg5nYBxQ+UigYUdnnM/QyYvj8eauSVqq22+gOPddcjZ2+iy26N1O1gtemxzncw7siBuNbNjHKiDvC4/HbQwa6GIMf+Z2ZPcYJfMmQdIvGACil6cR6iO6EFR8YDKfLx4ydaW9vQ02cvzPLzow+/o1icZBmMCVrG1aCAhZHrd7tUqxT16uVX+vrl53r/2+8pmkqqclNXyB+zUQSeutbRoKsl/SgaM7YpF2mvD4+jq1gk8g3pMGtnEJwSyGndVl1hr1MP3rqlSCQ40WHXaCRIoDnX9s6e2dj97b/8G62szikQ9Onp02f6X/+X/02xaEbT00taXb+nzc0tO1+xQLRMWqRuTo99Fs5cDNxRN5jXNClLfVQReG4zG/Zb14yGm4vJ5fOZCUiOItTrUyY7OXdZ23jlfvrzfzJ+yhgrRFyGXF6TDPVHPWP8crGCDLJnv//d/4REWn391XOTmgXCAd2gBhiPtLi8pg8+/MhsCIGYy/mCnT+mBe11FfH7zE0M/X+Lef+wq5nZGev0KTDZg8TFOX10jWMlIilrzPbPTqxIJt/3mnSqEShf0GbGFAaQlyrXDYPLITVhNIFFI7I+7EUht8WicfME5zyg2GJkh183d8EklnNkRE0IWsDIL148V7PdNg90HMtC4ZACIZ55U9FIQHOzU3KO+4a8TiI/GfmQQjYZJQL58jPRZDn+2w8ej8PhoLq9hmm+Dk4vTN6Snpq1b04FygdgBoCAuFZtKhpKyusIGAGp0QTecWv17lt6+OQdLa6sGTT17ItPNOw31GzD+nQbO5X5H9UjsW3temVi9+ePGqkpNzVtD6vHRu8NTev2+PF7VjniSGQ5ph63CW0tksfjFJ+b6ho3INicb14/t0SXGSDkhVmL8GIuStfy6Wd/0Cef/N5gAP43v2B7wuhlzgIZwVieQ9hrQ7toeUhUIRAmYHBCdOPwtnkqZtJjhzE5qWohq/xRVM0LgTADeQDofGFx0XL52t2WEQcwdAj4ojo+OddXz57KH4wqnZtX4fJaoWBccToY5EBtZkBkPKY0ohBoNCy03MgXXKrjscEvXLxAY3z+dDajD7/zHXPDqTVa1r0gPA77A1bFQhwk5ef84szeC90bHR5ZjK1GTSHvWCh61cbHE3/UsS1u2mC6rWqrajPaHuG8waCy01llp7K6OD9XqVxRszc0pMEll8oVZu9AVGu6t7KqfqOhg60thYH5p1OmDdve2jErL6QjLGj0a+npWX3nBz/R3NKGnF5mwgN1+hgXAI1NIqXQPEdCUeviYRwaw5sNQ+5sp62jY2ZmJyoUzg3JqOKGhLRmMBkHkH0LrBUI4EzV+cali24X2z82yMSSst2o6+G923rvyUN1Wk0LO6DWxRiA9fH0y8/t77GmuFSR8HTaXSscuZxfvX5j64O9xeaGcARr9vTsRNu7B0pl5k0+8Kd/+lMLhv6H//0fLDVj/fYtffvDj/TmzY5OTk6/GUu01Wpc6+xkTw5Hz6QuMKjpUocjj3pdCBMOeZxeBUhVcnsMamffgkBMz8zJ76c4dNvaoTDD5hPNJex8NMtcvEG/x2wyx/22hl2iAisaQAmEEGVhAV11mshdfeo7u5bBSUQkNpxcTOCw9SZi+qGhJWiLY7G0hv2JTaUHy8B24xvW9cDQAgwcIKVRGFEQMePF0AB4H3N6Ej9IQkIyCtzO2ICv+xd//pc2v2JcwcFpxESc2up1VcsldZs3evPmhXrq6t0P3rMUF7pz5szMzmB3cyZwOVEss+85KEHniI6j60RfStfHZ8F4hhhBs0HEEnXY0p/+yY9sfZEHTQFN2s5F/spQCQzc33v/sb71wWPrhkBr3rzeUjyWUTY3p/29Y335xdcaDHvGCGYPY+qB7SNEKd496SzhKPZ3Y9ME09VDdGQ0hmwOCJJMWc6Jubk58y+/yl8Y7P3o7SdKpBK6KOT1m19+rIPN50buISWG1KTRyGWXCMxnECrCSCw/tCvdu/NIjx480WeffW6fYegY2PtnbLOwtG4jgIvChfrIlnpD5ejwiNBrtRTyekyCkwgHzbgH8htZxGh8+T6cHcDMcDCAumH9I0u5MjtDv43QkDxOJTLmk+xnpo4nfAcXrY7NSuFQUKiCnCFShUHN+MfyTMfI/SYNFKoD1hadN+8NRjhrEJ6Ez+XU3t6OzYCBhEPo28MBNZoNXSENHQ8tAQf5HXwV1i1/hgTPH/CZeRH3A/eABcv/9z/83tjpGql8nbdIsOJ1R5UarC66Fr/i0aDNkOjWYDNZVecKKOSJyTkmCWGocCKie48fW4bm4cmJ5S3WKwV12tcKBZwmdWDzYTtIqwE5hAQKm00Jc2tCwh2TOCuchjwBLSytam5+2eaKzAtYLBiHA7fAouRSpuqyyByNlD890OEe+Pyl5VBOZVP64fe/p4X5BWMN0sqzOP/xn/7JUiBYeDPTU1Zt0HkC+fJ5WEwsaggJf4xkoiOJRCckHBY9f+fFixdGM8+fn9tzgQCAewkLioVPJRYKR+yzGxTTnrwgYoIOD09VvKzq/yPqvX8kz887v3flqq7cOafp7om7M7OBG7i7FJOoO5EUeXe6g842bODOwAH+V4z7wb8ZtmHgcMEyfPBJOktnSaS4DLvcvJNneqZzTlVdoSt3lfF611BeYrDcNN1d38/38zzP+3mH81LVe2lMLobGZpTNj6pwVlE0AjHo0jg9DEMmnyaM51LJO1JeeNiUTNZEoSG96Tv5pHT91k0bJqBhRPCMGBxHqXKhaHgVX+ONtRe6fuOqC1ClgT/nsWoXDcUQ99ZOFOu1FexIyQjh00hiyBSM6KJVF4MJGliKAx380Ejee6Kz01Pt7R0pnR9Vux2woTVa17krNxxUnwwHlBuI6dNf/1q9blOt3oUQOhE6HB/gUourREh8AL+ekN55/9u688bbZu3RmXYDXRcziD8DiYE+KSkU7TOtgfr43CGs7e/p4HDvJdTILpuILFKIdmya0LjAcSiuXqeldCquG9cXVauVdXB4aJ0t54+YK95RSF6zk+O6trSg4VzKzQcTXKVW0+k5rlhSOhE3W/jatWu29uOlgnHLvh9I8Tcf/VZLS8t9Y/Rw2Hs1wogp+o+fvHDQOGf9tHDkVQFTGsk0r95501GAsAp55jbpzqd1eryr0xP23yThkI8JqYxmLWAdJ41aeiCty3pTleK53ZpslkHTOsmUBIzZ9d6b92Z7H4MQDBKaLsKjQ6MaHR7RAOzeo30dHuyq0blQJ9TW0GTeOnUC6+vn/UixYDKiYrmqTiuoNh4JEHvIZe0h4m/4jFHMU6mczxiWoaDUMP/Zi6ESiCeTdiFjwkRdQHITjTATLHC7CyT7bwT8vYD3nDQFI8OjevedbyqXHTSUbaeqGE5V52rWygr2Ovry04+1u7elVD6jybk53bhz17Dw5vq22doJDB4SCRspgDB59x0j3aVmTS5NFCYY2WzKKxV26HymRkUiQd25dVU/+MF3DMl++tlnWl19YRLY2WnZDH8SoBKJqJaWZjQ6NuiV1JXFZZO5ioWSPv34C5tWEAzQPyPs77EMibhx4L2nySBpCIiUfSiwOgkuXpmEA05mymby3vFhDoIF6cOvv9LJ8bGb1HQmrfPSiROR+mHcLZsiOO2lG1Y6y5TVMZEHpyOY0e1WWOeFmlE85Fg0vbFkTOFESHtHR4olckYWIRZGFNTy9JxeuXbD+96t9Q0Vj49UPj3VIMzhyTFr1oFy4XUwGPGcWO9g0MA6JwAZi6ap1/O6jJ+JXUEa/TkSOqboy4A6lyFr4fH1hpvA70VDcHh66nXl+OSkEaQSw1mrbaIQ6wRCwT2QIZtLscrqOb6Slwa0gRxkJuYGbkxwKCylapq8CkdlcWHe2b67OxsaHR0y1+HK4rzVIQw+nBsPoP/6v/1vegeHOyqVj9x5n1U6OjorK5kd0vTsrOnB166tuEjgi+r0hFpLsUBC4yOjyuWTavU62jo60oNnT1Uk7DfYVSTQstF6lER6O1hQoPv5mMgeBvPEaVX9jWPf12h0LB8YHpuwVzCB4xyoarXhC5WIOKQI7Gy5AI5PDnyRdi97Lq6Vc2wF0QoeKhrsOkrrg/fe0ztvv9On4QMdpNP67PPP9Nlnn9lRiZ0rsB7G2Lzc7EqBfTnYdKvYBuIXCty7izEzaR4LCy7iX375pfc7XEykRhD7RQHlAfZDhMO+QEmoIfYIqj6wDobpl5cBPXm66W4LIgGuOPmRSWVyI4rH0/45OUyNWt0XCxAWh4ydLlMPExYwD3sNdgvkrlJRmLKRl4xNTHg3zIVu+Q8QUrencqGgF8+ean93W4vz81pcWjRysHtw6O6vXTvXwcY9BVo1JUIDUieoVDzjyCgOHKYM4UxMx+enhgkhZ1Rr5+7gL1sd7e+fKhzLWw6yMD2nXjek4fEZH8zN5w/UqpcV7F6awBFPh+xKhNH/aaFsFjSewdk8PslBm33fff0tDQ6NWecI0QUWJS5Q7L/Zx7EGSGVp0gLex5HXubm5bmh6fGrSBA8KIMWL4GSM0zsQJlIDAt3ibM7NjanRrNqmD+jxvAy5oujvB7Y4YQVD2ZQiwb7TFi41oAW9MOkTp+o06rr96it69dVXrUdGL8hKgDN3enrmzh4yDRARBDPMFyCbQKgpntcUjuTd/GzuPNPe4Z4lROiPaw0pGu8HrnMe6YxDwUsdHmxof3dd4SCxCh2zDYFU2132bkEFun35UrfR1GWzaZN3HKXC8ZRygyP2Y+WPNqEJF2VVqueG4EE44uGYJscmNJzHGP25CxN7sU6wpW7sUvmxtKIDQZP6eg06mJAuoxGVKnVPxpft/uREwYYkw7tKBB7SCjSmPC+sCylKkKmwxgPqp5k+Kxb8DEjwgOyHnSOXHzsr3jeaV5P7QuGXv39IyYGUlhev6MrCkqan580toMne2d3U6tN7Ojs5cGA4O/PZK0uaXVrR8OSUJzN+P1jEnFuKNqxw1kc0ib/z4uX7pPiQdwsihvyGRCvWRXzN4XxO33rvLc3PEfqetXn8X/znv9TaGq5BPTtmLa9A1ByUAm394Pe/45+H9/nF6rrzNR/ce6jV1ee2s8TQxNalVgQAhcNWpmmOmSNAs8H6gLswOZAx+ZLiALekUWs5bH5yOGsXp72dLQcMsOrYhzORAAAgAElEQVQGLo5EkKZyX3V8+ePvHUskLdcCQibgfXJqXMXSifZ2DxQOprW5sW/TGZpWdtuZfEbdEKY+Z+p0I5qZXfCOvlmt6fr8Fb1xh7COpOsEkXCdel3dZsPeuUyjfD8f/vIXf79aAz5ODYP89WzUg+yl0mKHS64wxEOa/LChb6SCOBnhBwzjGOc33PBAZ8gBxuiCX6zEZmfnvOPM5fImh9Kf9CfUsJ81SAPvxuHuLjo8I5yXahv2Nlu4QXPDeihqxAaCFU0mjRFObGQYx+Nhu+ylSTMjHrPHrjWiwD9/5Uav7bgvjIIHNTKxqIHssHpBOoeEPvntrxxlc/Xaiis3BB8mFmgh+PCSuXd0eqrNo2NVW02HuCJITiUQW7OUxqGo42LGAQlFEj4U7ophr/G/rqzHGxuf1sjYpLWUMK+4KAgf5kIIMRUnsRXE9Lyoo+N+TFi51B/Bz07YpVZNhsJgGUbm1MS4/vAf/kjXr96wxIUP6Omzx3ry5LH4md31ciknYYX1xblc/nSfyGfu3LljqI3u7Oj4yDpMum+W0I8fP/ZOFu0WD7x0QYh0VzPTM/59nzx56p9hA6nIRcUT4d3btzU9NWVY9/Ovnmhr68C7KYKWI4m0PxvgORIyiJwrFc68R1peWrZ7Epfx3t6+DRTQvLJLpKjSfbHP5HkBf0Dq4DO3A1K57P0YhguQcHjRiDcbzGW0tHjFlxCQOw41v/n1L3S4+0gJmMNDsyoXSFTBVSmps7NDJTNxRZJh7R/veDrikmj36u7eAq2ANjcOFYoNaXhkUiP5nHZ3MQvIq9Vp6NGjT1SunBp2IS4uk8PppK1CBWs5zjwWbex8iM0jsSemyalZG8pD9jk+ZpffcTOATSCQ78nZuf1FxyYI5y6bcMU+Frbd7dfuusGJDgx48nn06KF2Njc0EAmZiBSPhhQNdzU5NSQQGqYhXmSKKhMYSApShdnpKQW6bSVjYTPMgdypBrCt2W8hK5kBZkumvf968WLNZ+TatavWamLrR0PWl2AMax9TDPSzkYT2D840Nr6oB48fOV2pWi+bGc0aJBhK+wKpE5lVuzBJYzCf1Bef/VqlIv7X5AJ3lIhEFQzF1OiAdPAqBBW47CpAMep2NTM140IaGcgqkkhaNoOrTwLGebnoXztb61qYnXUK0t7Wli8cLlLYk4RAtAIdXUaQvgWUzka8dwp5ExRU/TLor9tth5WIZySFLJ0BFkX4jukEPz/6UlAILmeYlugrYfZyAQPX40LG/pHixw6NAG0gadAY/nvQGD5XJlR2L6xCQLoyiYSuLq1ofm7ZEz0M0xdrT/R89WvVL/qaYhryK9de0bvf+q4ePHuu/cMj7x5ZgRwfHHrHhy4c8w+a3j6jNOV7DncpDEAgZmJuQ84pjOtsOq/JsTH93nvveu2EXpfiubO37/3u2VnJXtNDw0Max3mocKSrKxDMpgxHkv4C2/j/+A9/6vNNLm2lWnuZvYxVXlq1BigAwQujvifZCXJ3Ihkqly/s6HZlYVYHe/tG+fACP9x4pkCHyR6C4aUL6mW3bb1ypVqxE9M7777nVCyGn63dbX32xef63ve/r1w+q0eP7qtQOFc4mNR5oeocUO5Ndv9ItYbGBg3xty+RHM6ZwNhttJWJDmhqYkoTszOeEJmOsTRt1apm61arZdtknqFFx4u7eqFyraJYJuZs1tHBnGtEkTWik4OQUHacWgRBMJbMKJUZUjye097BCVR2m9RzP/P+s0MlyQyjFxoE1lysYDzcsCsN9LzrRPaHxJF3BCJpEdJgKKhwLKhOr62LZtUrGQYSUCaY6bznZMlCUkMuRUElgYroQzwANtdZL+36+QR+vDLX48IlYDlH5Nn4nO68/pZ3maQ7fPjhX/ctmkZhQNEx1fpOK/ULT3d4rBIJtl8o6QIizyUXelDhIMkqHXtBgj2zhINxFobiHQr7kgArp7Biin11BaeZIZ2dl/3NUcDINHz3nfc8pUC2AD4FjuXhtDscvrZTKTBGB0Y8PtpW8fTAujN8SylG11au63vf/X3vE7Di2txYc4AshKbjo2ObehMjBe0Zm0D2KcCH7ElxkmEKYbcF3ALuT5HiIVKAqXDxaMTF8/Ds3HDazMys46bu37tvT9GDs1Pr5X70o3+gd99+27uhfH5MG9snerq6qXWSGJiG8sNOjEBLhSYWMtjhHjKRtklNs3ML/vxgNjJ5zs3M2uyd6f+seGZ3FdIlIGfQIWLpR/A0pB06b39mXAYk8QzErW0jlmogGtO1lRtKpYb1F//5PykaRTc7qJvX3/RLxa6JJubysqa19ada33yuRCJs68QIYb69mi+nTDSrXHZCg2NXtLt/zJZHO9tb/YmvQDj3odL5qJpMlwn8MNHb1VWty2EL8Qiw74Dm5yBzDXkSYcfFXoWfl50xl7TjASemNDYyocfPVhVLp3Tz1i27+0CGwxkLlAGLNJyXsDCEUQzzm2cP+zCbTKiEbWOvqfzggG7eXO7vV7vozObt0Tw8MmZDhnLpXKtPnzimrr87KdhHFetDuzl1LvXowUMXC/bqEJHY22Bvefe12yqXi8pmM/6ZyL5E6jCQyNisgsSN1Rc72tnb0f7RuuqtCzMvG20YtLhwBdxcYq4+NjaoKkkb1TOdnmwrgJ8ppKR4WomBnC6aAZ2clVnr2fozgnd1o+l3YHB4XCNT8xoamzCxzdrNwKVOjw50enLkS47QexJs9nY2vLsEVoVchtSNoPmO0zyI9grZaB6tLqhPtYELFdIW9p4ZdVHVi4LH7ixg7R9ewzBf2VPyhyVO6YRh1X4OMfaH7FSR7AStz7aDbLej8fFR++DaGpSoR+Qw/M7IdSAxBaXBLHK4nDkY6KWBN+v1M41gHVcpG/l64+1v6Q9++BNt7R3p3v372ni+6ufJtE2jpECrD8mm8fGFuBLoW1RSkCDjsWPE+AVylqU/YRsoXJmdtTYVuBCeAVDq7Ny8db9MqMk0++O0Hj+6bw/x//qf/3MNQUwrlJ0Q9Gd/9uf6zW9+4wkdzgXoDCuvrpCDZTU8MmFIlkvJrPYo0ZBZVat1/z7RcMCpUOxdg0Qurj4w0sR9zueHix2+5aA77F+zQ2Nu4MnPhUD08MlDXb1xVTdu3NJvP/lExfMzFyPOEb9ef+0t5TJ5N4rsFTODaaNCF/W2RoZGbN2Ir2+tWPV6amJu1mlS3JPIA3soBzotZxFD6km8jMjkDoUAVamXlM4kFAn2vOusd7s6x5MY/2no4djMwmeIJDQ0QlM5oWera5YLsmLzWo4pFn5OOq1GCwIqxvWDlvM4iSlKo9xxohRNGGgWMXfV83MVT0kfo0lmtiJjt+cUK5AhEniqlZoRSJuzkNFar2p6hmcyoMIZqGhJ6y9eeCU6MzOjwE9fmevRDYwOj3lSLJaqWl65bju0Lz7/VMWzA0tmuup4F2pmVrCrgTi2bUlFIykdnVa0e1xUG6U4P7y9c7E6v1TgEhIIsTeXlmvgMwsEhyYT8XU6ldPo6LTCoWSfGHOBwBxMuh8QToHCOIIEdsTQwJ4nJ0caGc1Z9MwhA7qiA6xWi56KCUvG+J3LDqo9Dk7Hh8dOlchmku7qKMIs9XFt4U1gZLdEBS1RQJ4o6OT5i51dEt5bmpqedkEH1uXDgwwDo21re0frO/smIbDX2Nrc1s72tl/8Mlq63qVuv3pDc3OzGhkZ08zMFbUuo3r0dEOffXFP6eygzQs4OLA5mbYIyy4VTr3X4WdcvnpVucFhTywUeej7t27ecE7jbz/5rc7Yl8Fo7mKP1VT9op/KQyHyhQBtPNA3uuZgcDFwuOOBoKbHCLHu628Xl6cMI9++9Y7CoQF/rc+/+K2Oj7fdpQPBIHtgauipbTecOaa4VkCxWFapoRlt7uyo1Sg5RYQuuFQrSFEpkyfDNKXiORFNfW0fIu9YNKnRkWldv3bLXR4vo3dUsbjWN7f98wGJ8fPAsgQ2Z5KH6JMdGtLt27ft/APktfEcTei4p1N2d9GBlyb7zabZyZVSQZb+e/pBd9jSzRvLmp+d0Oz0uBNT2OFxQcE4ZWryrjoYdMg38isgSP45jEs0lnT0XPBAvH0rO9iYsH2HnfyxsrLs6Wp/Hw1pXtVKQ6ura6qU6ypVav0ouVBLtdaFLTrp/gPBlCoXLfsJIwWgKb2oFqVeQ63GuSKhpj2II6EBRSJplS46lrRddiiyceUgYlSqJnBBeptZXNHswhVPnDRpoUBHh/t7viySWNoRzXVyoMv2hTW8BE0THF5tcGbCtiFtdmpKDEjJNIJ9ZBQwNdG0Aj9H1STLk2ShTM6pHCZ/vGR04vLFWQIOxnOXy561BasI3iMgcCaI/sSK8XpMK9eWNTQypPsP7zvj0lafGJO02j47sNYT7GHjCXoBozONNokhZ+r26g56iDN9hKK6++Y7uvPaW5Ys8TMzid+/d0+7e3sKR/m8O+qppWCoP0Gzp2R3y/fPigUDEtY7nAXIjNxbI4NDmpkY18HujtnZFH4aAlKLzksV7R8c+izSmK+trVrj/D/8q3/lO4IdPfnOv/rVr2wOPzM7q1999LEOjwsKhRMaGZvxn5koYVFzBviMKCAwo0E7KBjnxVM7VCFZQw97uvVMpwe8q02bb5AkggxsYnzE1qGhRFKrLzZs1M9qJJ6K6NrNG9rdOfDO1w0h3ADMQoJRzU8vaXJiVo8fPfL3wGeMXSV3G7tm5CenSBd7Yd25fVcjU1Nq4DDXwcCmqN3NTX8+nLlb168bIaPQMKAw2KAPTsSCioR6ljS1WN+02iYGAgFzPlj9tUU84aAbfxjqcFn4Rh1tx53RbNjsgveSswdJlP04DRtrO6IwIQ+yMmpcXCgaCplgRlGknmDjyrnLDuas42fo4+vwe/C8QV2cqoVJUSRkolen09TGBtaPez6bhnz/wY1xap3Gh6ecco62Drbc4NCQHxY6RGQqvSCMvai9HZkOkwM963yqlZ7Oig2dlupqdIMW9eOtysXHqekHUBOJhOk3TDy+pUszNkNhdit45qZdMGEp0pTwgTgFIZ3W4NCwZTMX1b57E1MAwa5T0xjRB0xxx0wBiyi+BnAU0wGHlYXyyPC49zZPHj72BfLG3Vf1ys1rGhpkNxjyhQnZBz9MJkHISmaJMSSA/zCt5nMvBf79/Sg2YhCAMMM/J+as23OuKa45TFjIDx4/fGyvVwgsuCZR5IE6JyanDF3sH5XV7IS0s3ds20b2JpVKzfFlPPD9rQ2n/NAZw3r0hZLOGNoFSrb0ZGbKIQCQVnAe6XvasmO+9KXOAcIeCxU9ulqz6qDnY+ggueNOR6Oan5zTtSs33SwEwnT4ZX3wzT+wCT7w+v0HX1j/GA72lE/mNJgfcrIKu6WNtUc2xB/MDKlav1QomXcqD5c+Yc6HZydqXDY0Np02qeH8vOFLn2dJ+gp6yeGhCU1OzGkCuJ+AbV16qgMlODw51Z/9+Z+bsMNFhy8nMh/YrTycpZUVM+3Y5aw9e6b15y80lB+ytMJkmNygGeTEy/EZ4LJVKhaUiEWswazXzzUxltcPvvu+lham/PfwcgX6xaCeF5Tiz+UKjFU8PXWUGtPBxua2d+QYCYAsgFTwYmFMwC++34eP7hv+BX7aJky82dbQECSuoh48eGSDCyaI8akhhaIhdYNh707vPXyuy17EIeSsFNjrZVIJnZ3uq14rKBioe6eLnhLHIYyumgTet7vKDqQ0kk6pRWPSbNu0g5Dlyek5T9WezM5PjGLAJr22ck3dVlsvnj3R2emuyhWCMVpqdcnsjLrAM7HCsO4FmsIdrxvCQQIIFFY03x6aVIwsYBFDdumZrMEfYyOjfpdBGjh3NCzwEYALo8GQoTeHSgSDJhZNz0wrm8to+eqS9o/29eXXX9rcBPIJ0z+/B88eL29M/Pl9OPMUkHob1jpmJQEHQqDH5FLF3Nw+tHnYy4ATHa9PWC7W23Wb+6czIGZNS6+YUGmS3DhSmJBaBID5UBv03bKwOM2nU7YGBAFC6zm/uGBm98NHj42w8LmBZuF6BJr0j376E33r/Q+cc8rkzrtLyguwJA5AT59v6NHjFxoemfLnzrQK8uUdKtFqxaJ/9tuv3PX7yv3gBpRmJBLU/vP7Wn/2wPIu9KtEmU1OTtjjF4Rt5/BIF2ahp8zfGJ8a1bPnMMkPVSrXtLm57YZ7ZmrUk2mj0tXk+KxlQwwo3HGoGMYmx032G8bznPGu0dHszLwGcjmd4aZWu3BAxGWrn3KEG9nQYM5yFRAS1jBHh7uKhNt2a2P4YthqQyLsYCtJaAcsb2Q9uDmFlMlxjobdwPKZckeb3W/mcNv8gCtLy4ZokY3lMjkPStyBIKv8+42Lqhq1qjkDEMTYma5vrDnOEMtWo6eNupt1ptvlK8tGJHm/nZlLbnazqZGxEecuP1t9pF/9+kM3iyZHvjM70AsHY+o2gt4nDiRhlJ2p0azbozKKpvOyZZYlRtyJFFBUVcmkPAUWzto6Oa2rVOuo1etfCMCPVHHTpTmszQul0zBt2Y+ELNdAbIuxQTAw4AU+ielNiEnxpKdS2GWQcyDhYErPpYI3I2J5igXEDyjpMMSc3jKcNwP46GjfpAcOGZo3Ln9ILBhA4Hs7NT6i6YlRLcxNW19aJOpse8vTCxc4WiIst3iRbGPnctQzk5UPlv0pUwhszbUXL/x1+L5gMR9DUsHZ5bLrNBYKOvFuTFfo1LhIgCYumh0nIVBQa62ujapxT4EIU681TSLC8m9nc10725vK5TNKpFM6OD50ZwTJaWcHq7Ow+YBAz0y3dO78+eq16zb3h4FMwWf3yL9L0DH2fTD/kBcADyN9mh6f0Nt33lD9oqTHz77Szta2fvrDP1E0HNO9+19qfWNVg0MZw8zls4pOT4oanZzSzPSUDrfXdbC3Y9gFc4/M8IRhpnrlTNNzU9o/O9WTtcfK5GNGKtqNnu3A+EyxUEsmcxobnbJTFxcFEzXkiFmeTzqpg6MT/Zt/+2/NcmQCr1TLfYlLCNeuPhx+/do1i9jPjk/88/B9/uEf/sh6Ujr3waERd9ZMrVubG77oOSMItXO5AQ3mErp7c0npgZAjnaKxkDW1sEGDkag1eTRldNanR1hEtnSwf2Ad6uDIiJ8/3/vq6qqJEiAKnBXOAecUmBjCG40gXS57QZo22OFPnz4zC/Pmq9c1PjWhRDqrVGZQ//5P/5P9RTH+7ksoQF4GLAs7PdlTMNBQq4XNIg5cMSlEMeipfF5xEMHk0JDjFvGsZu84NDLhtYGjBSMhvXj22BZ8kA/fffd9W8ptvHiuRw8RuTcczQgRJBhJKRwdUJgieUnSRlXRRFCNLskbNEcdw3PBIGbwWa9v+pFpwKU4VpX9DlGE+NlN9BgYsMsSu6weSEQ4bB4DKxfgergaFDUa+MfPHuvg6MCsbZ4hRYWiy+XGHjUSiPgd5G6BWYyxOokzyKJwsSSekEYEuR1FHelNr4W9khw5Gc/ntXd8pOoFK5tIfz/mFQfyub65grNRXwaQGw7u9ln8qAQIj8AQxIhKIq73P/g9/eajj3VySuZozsb67NYh3rBuofC+dve2/ukf/7FWlpb06OEjXbmypF/95jc+66VqQ8+eb6knJCHoIuNOuHrtjdesSV99turAetzqggEMcSLeU/P55NJx7Tz7WpvPHymZiml6dlo3X33Fk9P2xoZ2d3dsHE8Bp2H8F//9v/Tn9bc/+zsNDk7o3v0narUgVHKcWxrK5dWsSiODE8pns5b3gBrR8FxZXrTW+51vvKXluUU9/uKe4xfnr14Vti/VRsNBF31mdFNPHj/yZ+jUskTcMPajx1+r0yoqEuwoHCDJqKOzalmlGndhROl03jFzrAIVGVAgFPfQxf4YRQYkMPvOh4IamZjQzCzh7UP2PG83WoakORt4mMNlQId6US7p/ldfmfuweGVeI+NDdjuiIXET3em6+eb+p0BiBEEKG5mykMNAIAiHYeDkn927/4X+5md/7SJLglDg7flUr1lDczhoZxVgvGbzQoEgGtQ++8qax2BPgXBPiRT2YoRqY7UHjtzR0fGFWt2QesGomt2uDafZkUWiIYWZSDsNG9+Hw/y9oK2fuIDSmUENJHKm+9O5Y/0FG3Dpyoqp/hgnWGQMK21w0PKQvivFgIsuzkYUq1gsYkYiIbVMVEzHOH0gsscMneV2zHrFtrqthrKpAc3PYqp8aeiZzpaJE4kFEzBwAi83XsV8sBRQrO942ZlO+TNuOGjKgGF46VgwMzny34Pfp5Np26WpG3SnBpuS3VB+BBPsnkrVtie6sak5T6ynpzBdsVa8ML4PhsWe+qsvP7deE2stOrhWp2nmJS8mF5zT4vFQLVdM5uHS5EUGrqCYcoCBpoDF6NRhvVHwzqsVDY/hRHWowGVH44NZnR3vaX3zsS/XH/3BH6tWbeiLrz7VyemhlpeXtLS4pO21Hb14sW5dGF17rVgwoSeeSmogn9dbH3xbf/X//rXdWN774D2lR0f0F//lL7T6/KF3lHFHoUVMo0efSeLKxPiMBuKwQLmoghpIoUkr2LkFA3qm/IPD477pQDRkHS4TLoeY50M0H9JZCh0NTTwa1/XrN3yGmB7RKUI4wiqQDt9a5GjUZJQTrDWLR7p7a0npRFCtRllj4yNKQJyzmwzQXMQXNGeoAvFo9bkODw7s3JLJ5Txt8RyA48zCjkTsmOSdoKHgU3+vEPogu0HWQeTPmfubv/6ZYcy33vmGVxzIdr6890gPHq+qWKornRlROpP35Q7sCH/h+GjPxg58nnxtiBik4lDIysWSs0unRkeVw9e5CupxqemZeUuocDfjglt/serPd3J+XrfvvK7zAnv7E694mPAIm+CcxtN5yyMg0iCRwLUG0fth4cB2jWhlIMlBHIRAw34OE/HfMXLZV7GmoQHieePKQzGCD4BjzWAu6/cS+QGfEYUSowzSflbXVvXJ55+Y4Q0yBiRM0aLx5d/D2Q20A3g9EiHFBWITxggNdduXhgvjaA0jQWVzCcO5rLeCl9A+5Yv6ez/+iR6vrmp3f8tIF/ce9wIMY0/D3b5Xdx8VwQIx5x0zjdLE+Kiatao16jDKIQ3CLAURAFI9PSPfueizgB8sWlOe2eLivMMPfv/73/MURTFmMnr45JlWX2xp74CQBCYljDIweyiZKAXi0d9Qo6EeNGvcYSGFMw1kEhoZSmvt4Re698VHymQHTCSFs7K1ta3JsXGf+62dTW1sbroo/NFPfqL1zXU9fvJMa+t7Oj2rmIzXd4JqmrQY6iZUPC07V5VpkSFndBSr2Ln+IJMfVExhrd57bBvYn/7JP1MDX+76hZE/Gn781KklrEt4VxmOGMyI7KxdHKt+UVCnfuG1VCsAbN9fXeAqFiTqbXBMwUhSJ4WShod5n0fcpLB351xMzkxpcmbGXuRA0W6ConGNjzFFsybEkavrhhSiFAjV/vaO5uZnVK6dG+4tnJed5IPEDaSP358/vB57WVyxqhweHjVBi/03nCKc8TY21tys4aIXeH0q0cumhzSc5WXrqFormXVF+rptlgBtgTwweA2ST8pBjCubjttq7PCopkKx4e4Bcg0ZqpfY1yGdifUjsijAeDrGophyo7OiY8WhBCJKou+W0saho25h+NTUjKGSYuFcpXLZMCldLQUMQ+5bN1/xYSJtBQYtbN/C6YnJN3iT4r8JHIENH9MCXrvTk/0uC7uplSuL7i6BANlPTM0geI9ZnIsvKwWQyWdqclKjI/3JFJiC4GwuB34hn+HCRI+JWQUPjq/F9AzDNhyAKTuqzEBWv/41pINTReJRnZQKNownTSaWzCo7OG4og8LCywP777yAeH/DbFwC10/Ojk04andZ0OMWRQwbbir43SIv6LiITE3O2ETh6PjUDk6v3XnN9PAYnayCuihX3XURmzWQyZjA8fzFE+8wxoawvwtrc2PVKMHVlTftvoNJONDg3OychvKDKlHgyiVdNC9sFt95CY0MjY0qkkppfGFRX997oNduvaql5RX95osvNHtlXh/+8md6/PCeMw6T8agmJ0d1ZXlFZ+dVM7yZgAyrhYD3z7Wzh6wIK0D0aQ21kGKEwpYAsBOiO/S0ANkN/1V0zLbCJI2l42dDkbt585b/P1q/6zdu+ly98vL88JJDGrr31acKdmvulNNJdjAxw9Zl0kWCIWWzOe9QgfyA493IpFJGMiCa0PBRTGmmgP+9c41EjRisb2y6S6YAcFZ4bnTGs27ocJFp+AJwDmck4n38k2cvHE3FxUoWbr156RcWg/6tzTUTI0B/WHlQYLzv6VJYQGbqLiS5ZEpZXJF4t1qXmpyY8lmmGPA5Hx3s+/MdnR634cN5sar93T2jFPalJfAgnVUAjePgoBmisDSbFzTHIZVxrIoElQc2Aw7j6zDREk6RGzRDkgvcvrQNCDSD/uwhmSENGZ+Y8gVUx8kqTMxg1+x4HMdggSbTA7r/8J4++uQjN5Gcc54nZ74PD+OVTXJM+6U8h7014eR9smS92lSQCodZRDSoweG02eYQ86KhqEItLB8T+tYPfqixqWmVSgV9fe8L7R9s2x0JpyQykZH4EVdG08B7z8SNiTyZo7lsWqim4TMA2ZLEhIk/DQNFkAsed6y+bK9rVQNQLA0LloTvv/dN3Xn1tpGKau1CB0en+n/+6meqXJBDnej7WSezJkEBTxaRqxBbVmJiGtXE5KTfMZ4F+uAi5L+jHR3vb3n9RaoSO1lWebOTM14TnZ4c2JDg29/+jldR3J31ZlvHpxX9L//bv/HqCIMD/vvrV6+rUW1r4zkm/CkXVD4TpmIaQ/SZrLYmh8fUqdTdRLz5/vtKEokWDqhUrajdaJqkye6SEkL2NmqJOqLlIAYZJ2ZjVwtntiisNPpF0hrzDpnFSdWbXWWHx5UdHDbqhBZ3YRE/YxrvislqcVyOiLEMhZ1hXTRCkHHjzLOEBOuEpsJXRc8AACAASURBVPqFiZrnp6dm7W4fbDnPORyNaXpmzk5imIyAKnF+gfOvrlz1uwwhjjUSdwzFtVQ+t0kOdz4IlM/nm7PpXiaVVzKK+09NrUsitOqqN6C+dxULxe2q0kNEHrlUINLUyHDWk0+lUlfhHHkGAB7m1jAUMUyX4RoX1BAFhuKMnutScUzieRm6IU+a4Nvk0eEw1mzSCRKU2zeS4GKiWA2kUn7QFN6bt14xHZ1/BmyM9yRWekwbOJ1RsOmcdrY3fPiB1yA9rCwvWS9J4gWhvezEuAS5qOl42UegLaVoc/EB6dKF0nayt+Of4+fLLozOlW6VzpMCz+8/NTlhSI/JEbiVXRad8MV5TR//5mPNLszq2is3tHGw45zQZ883Vao0lc6NamnlliZnFi0Ih6HG97CxtqqMXUZ6arYatoFkQqMTpmPCDpB4qdhATMcnx5qd5PudsWUZbGguZzrZULerhYkpVY7PlEkk/T3vHx4qPJBwkR8eziqTDmtr7Z6ymaiJLgcHBbXaCU3PLtnMn+efTmbNrmV/SLJGbjhrhvPOxlafGU0nB1yXzSqZyujm8g0FA2H97Ne/1tDoiGbmpvV//um/t9n+yGBWE+PD/nxPihXFCMNmGopFFAx2tH+wpaOjXafQED22tb1v96zKxYVXETQ2djzB7ccRXkHDv30dYtD7DocNY5aOqB17shZGBqwAhvUnf/JfaWZq1nrQkVHSZepaX32oSulUoQAxZAe+4GhBmWiRUPCz0rRx2YNg5EgRWVzQnVs3bWsIYgIktLO76xePqfQUs3OM2+t1Q7xAQhQ0ul+Sj4BEYQc79zsYdOYsu5yTs6Ker23bDaZYathHGQesszOaxl1fjBQUOAAgDvxigv1dziYTFSzugfiAYqGYDSeYri3CD4e8/6WoAoOhn0SWUSxUPXXXQVIa7P7CtgDNT0xqdGpS55Uzk7KKxwX/3shbLE0bzquC9Wgdx6S2Xa3w5qbhoBHmnYG1z7TDZ9Rv9g7NGcAysNqoeF+OvRz7yRr60B6h6kPa3t3Ss+dPTOqD79jXoHf8TtNAIbWh4WGijUQC3lP2i1ZbDcz/25eWDqUzA+qo6UYfpiqC+3SMWMAR3Xnzm5qZW3DIeqFwokdYh16UfRaZUpEPAS2D3sG+Z3p95503NT837VUYxCjkMCA9nCeaK4I1KKAQELkj+4SsM7399tsmKP3Zn//fRrxefeWW7yUK8GmhaM3pn/5ff9aPrBycVDzRn/ohxoAq7G5vaniQ84otY1LxRNKxg6wKMN94+vSBxoYw3IGgVvalz14d4/9auaZy8VRDeTxnR10AgNZhtJA0dVqo6n/81/+Ts5QxXWAMookunVV0Uak7zIOviWsQgwNGJriC4UswmhvSxel5P582GtXkwryaga4taTGVuX71qiH9h/fua3523g3qWflcsYGoqpjpV4qqFYpq1Mo6KUL8q9o6kJjZVoNBLmbddxNtPt9fPG4mPpMunzGMfHymq9gHQqZiVcP/QJWQTeWybsSxSMUNDvj7i08+sTQrnAjbfANWb3+67QcAcMdy1ibGxow6MLQ4M9dh5aw4gi7krDZBRKgJNhl6czYJUVu9Nm4YNbtKROIRF1UORSzY31fAxorEOool2xocHPDkSsRYvYVtFRMmLhYwAdsmvgykSdyIWdqCtVskRBBwxzRvxv7uJVAdwlm6HvZKIf89CqpNDGoVkw/s09lk4o1qafmaTQt4mXEW4dJksU73sbe9pbGRIbuB7G1v+rDTjbiLj4Z18+aNvjdor6dhsu0SAzo+OgUpNPaOKB8HJZi+XJgw8tbX113crq6seFpFWtPfrTZMJqAjHZ+YdGwbuwKmSX5epsBUPKVaqaaP/u5j71JvvHrD00BqOOcdw1f3Hmt751hjE4sKRZIKxQZsNo7RM3ICLnmahOerWPWlHBTAg4ZIQR7p1Pi4zSJAAg4O9vX+ux8ok8lra2dX0/PzprazM/n2++8petlT7bSowgGHteGLd/nGDZWrxJFhIHGi+/d+pXajrFAXxnNMl8GcQkQ2jfQni0T0d25GVV0w2YwN22Vq9clja/koCLnRYQ3NTmt6dl4D4YQ2NwihJx91UPlhSDzr1vvlMyllEngp5w2pOt+SSQOSeKSro8Md721pIKanF7V/cKrna1tm+2HgzsVIV8ihZ7L5nfeulz9BQuj74QFcsDRsTiSpNy3QjoRieu3um5qdXdCzp880PjGiKwszWn36QNVywWJtdvPsbM3mDQbslhPsXWp+bsbPms74+fqGrl9b0fzkuF69dcOXCwWVS54/WCXs7+/p/oOvzSbnAgJyBeKj0YCxDlOZaQNeQLla0cLigh4/fayHT56qWIIdHtbO3qkb1XQ2pc3tDZ/rvh1+2DAq7ygXIy83zEkE7DSbNKl8rvzPZiKdfk4lnAMKEGeYWL93335LK0tXbSTw7MkTR5Lh0tUm95T0mHhCF52GDk53fKm3quw9u4aA8WVenp92kV7HIu8MtjLONRCZQBRCPrv94jKiyckpTU7MGJkqV2raI9VqNG8IETYyOAOwfbVccpOMSQdw76D5ERgQNCyip4nisqRZYYdmj9bLrloNsotfIheXXTcQ7UbD6E4nKBWRx7DWKZcUDYQ8Ab351vt6//1v6fT02I3U8cm+HbHYrw8k+hcrtoeEh+CQRLG9c+eWRkdyPisX52V9/zvfMbP+k08+to4VM4u+Jzh1iQB4PIG7jm2bnp7Ri7Xn5m1wGb/22l0trSwbrofp/z//r/+7fvmrTxVPQIQc98Rv61HcjZoNDwWHe3t9CDaW1MzckovJ5Oy4fdUhAEESJLiCi7hSZXItufE9O97V1ERSK0szarXrJheB9uAp/eDRC/3dh79iJDRLGVIQUynvTa+DPDCh2ekZc0+4E6ORAd99u4f7evuNt9QuXfh7yo2NqlSvkYOnbD7nc3eOJWml+nLCbdqXl+cBJ4Tv83h/V51qVblUQsXzQ5WJbxsbUz6V08HumRqtrnaOj9TqXSqTz9qXl4Qi0M1sZkjXb7yixZUV70F5bxnU0ArTyHLWMRCp1TBsObJL18EuubE7RouQAVFQqTmwmEE+aYgpoKztIGMhzaR4s34kEQ1v9XQm66ELDg73AUMFBTjw3RtTPcgMtUpT55hGZ9JmgVLQYJxGw4n+wby8UGzgUqlcTwNJnCaIZWrrAmMRIYshraZPq2ZqhJXW/0EuDE+hS4xhlM1ynvV1IOKphGLHvk89OkIuyag7Ni5NSCjY5yHYzg+OOoqIVpXLm44D9it7iUql5AOHkANZRLVc9O7WLjLhoG7evO4OgsmTafTVV2/7w8KhpFA8d5EE7oWFiBzmxo3rmpud1fPnqzo6OtKVxUWHHHMJ0YHauQXoD6upUNCdKSLxsFmKEU9xdHXYXj6994QM7b6JRSigV958Q6+9864+v/9QhyclTUxd0XmpoQoXFW5HA+RUBryboaA+fvTQLyd7QAhWTLBEEiFJQAtIvisL+tmZBVsZ7h0fK5nNanZxUTeuX1Po8lLP7t9XtNPV9os1vww3XrmlsdlprW88dxpHJgnD+sw+scFeSO12WO1uUun8iKE3vH4dvYWzjHpmXrMD3Vhfs/sQOzDOSnZ4SGMLc3rr7Xd0un/091rcTH5QY1MzdiAh4gq7vESUfeC5MqmsnWOAUZl0WA1ADCme9yOX2M1VLpra3cehJGh7MczX8UU2utFm5yU3WbBAoesTA8a+wtaUNHjsZtmz9uRLAg0Irl1cyCAaTBuBXlutRlXjI/1GgYkDaOv111835R+9GTIqXh6M7bd3941KTAznlR4Y0DvvftN7KYoZu3J2XpxRigKrBZo1oF1MRpaXrpkodF5E7lWwqN/M9ZkptS7bNgbAPYrpYv/wzJNLMIqBQt3aSyBs/hkTd59wRo4todqEB9TMNeBZQeaLQcmlwAcCbijNjOxe9v1rsWZLJPX+Nz9wxvHm+oaODnbsg9slOeaypyaWb8GuiqXjvvyq2XFiE/Af09/SLOS0aT189lSra4RVw9EOWJ6DaQnvHZAnjFb2yTBHV65edyQfTE/coficcaXCGQzGLucCIgloD8051p1Mhhe4NkG46HX9cxgqtoyBu6QfY2dbRSaFXs+TNhdiKpPRZTCgi2bDUhGvZVoYB3Q1Njyld9/9pkMjaIDwdJ1i4mvUrNEFsQGqnByfNDO0dF5UPpdSPptQPpe2nef1q9c8ZT94eM+QLmTH/mccc2Qe7yUhHzRcwLvwQCAWorWfnp7St7/7XfvS4u396PGqPv3sa5XLTc3MLprlS+OEZSlmJHgCIDdiL14u17W4fMvpYKlsUnPzs45I425i5UWRPjouOlSA3M/1Z/dVOd/RjetzGp8cUSabsc55e/dAf/erj80yPq9iqQkxb8CNn92KSG8JRNwUkrb04vlz1wtUGrV2S//0n/yxCvvHNsm/++ab6oWDypMZHY0YpiYAg9UDz5/Gj2a/Fwlre3fbRL+9rU3gSS3Nz6jTuXCy08LUtAbTeRXPKvrVrz8SFkDYm5XrFXWDAdWxM03lHE6OcxTqB4hC1Ixj76xTfY9nS6AaOjzc16NHD9y0g/CAsHJ+CJegWQOuZbhincD9xp17dnqm3e0dF1eaQeoOblZM2H072oxiMIBrF75LrA75/RvLPb44/xHFg7GYXQ0vOPotSDUUyG6gqXD8UvE0cG7flLtGXNTLiElICE4up0XDeD6btisOC2FSPdgyQ5mO4tUZQlgODR+7vv7kE4vgVBR1R0f1pyOAZUkBBZKA7chDphyz9KcbwDKq1bow6QlNk23pCMNu9I0biCIDrr129bohF3Y56QxQT1a3Xrlt4wOKPcXp3r177kzYi5F9ygtLke1T5QdMROIzgqwElAikR5wSEPfR8YmN2oE1kMcwCZCHmE6kVDo909rTVZ3sHVhPmx+b1bf+wR/q2cGefv7RJ8rkxhyinY6m/DmHU1HvMEqnBXvJon3jgmGH0t8RxrzHAGbkOhkbzHnnelosaWJ2XlMLiw4gR5vFruBkb1/nBKUfHlrGtH+wpxQ2aZctvVhftVXZ7MSIQoG+cxXeykC92fS4fYW5pJmw8OzFnQmzdVJeeA7Am6XyWR+iG57QwtKK4lkKZE7He1t24AEeBpZauv6qhkbGbWLwxVe/VTSJkXtNI7kRJXn+USK7zhUJhmxEzg7/rHjsIpLJDqp8cantnVP1ggkXVcyGcYniooLODxsdGQ9w4GUP1XTfUYfJhQmVhBOIJRRX9pzoeXl54rGwJkaHNTc9rsLxgQaiYd1YWTJ/gPxFICTY0DAWC6WSHj3F3GLbLMWV5as2x+AcAV//43/8j7xXMnmEMIEDjPn7nsCgHb/4xYdu2n70wx97Wl1f3zQ8z7/z6MkDy4VAQX6Xm3pycm7N7jnxcPE+S7tWqtrAoOaKFVSapCDMDni34jG/2KdnBRcWCipPiuLpX5GIf1GAQVHOTs4cwvD6ndf0yo1bPtNmNVYo9EXFgM+wALxs62h/7+W0VlOWnWE4osLxsSZyOS0vXdHm7q6erD5zMSVGjZB5nhONDu9Vt4WrE4HkYZOohibG9fa77xpF2d/dVTjUh7BBelhz0JDgecyOGOck3l2KHFwGUCAuSvu0ov17uUcH6oXL4Kam2XBBpaHnA0Y+QrNvc4Js2jptznGgGzIcjsoP4/bJ6Xl97wd/YLnUF59/ok6j6rxcMoVZoVBUF2anFA2iSAj6LuH74ELmvsAMpx/lRx4nA4E89bDbhnjZZ3n3CVgYTLBTnl1Y8L6Rqf3G1VdUKV1oa2NH+cERhSIDloQwtQ8PZzQylOzHKTZA6Xp69e7bqtaauqhDjkp7V238IhL1Pp4d8+TEhIqHB3p2/yvVyseamMjr7fe/oVqz7gb9yfMX2jw8dPwZ0WqcJZ4htq7knTLxUbT7tpXYR7bMlB4aHNWPfvwTozOgVI8fPlIum9HC4qLGZ6d1dHKsTDqltdXnauO/m0opjXsYaS3N/l+XTwvafPFcHSwK8xknOwF1DqVymhqdVCqR0r/7D/9OWwe7iqUT6oQDPpcYYGASA5LDZ4qvwDvvvKVr11f05Okzs3UhJRrBqla0v7OtcqngAoqBPoEMDEhkZPP8adSOT048VU/PzHj1QlMNw5chigLa5+xc9HkBNbwSEiZDQY5lPcAZDXz/+rUeMCfj8cH+rtSDOTqgSJgRFnydPWVTCncUiKAVaiuaiLizqZTbNoMgAoguEYy5v+Mg+TxleIldF90iRYspLh6KeF8C8xQYlQuLbxaxMxDVxDg5dDIujknBxtaufy0uLdvj9+jozIJf9hIsmdvNC1XKBRWKx/bkRSvo9IxaxUxKvHzpNNBXwbJE/kE3T/cCKQLWFzBK//u+dDEFnuID8iSK3zCTDbvcAaaafqQbBJTDo0MdYBQdI8rtxMUPeJu8TroYkzI6Hb14+kyhNiUormRmXHNXbykxNqJ6MKTVDQKHmxrN9JMaQsmIqez1cs0MuqPDA4u0Mbze29+1/yYPED9aJoSzoyM9fPDQsXt/8MMfa3ZpWW0mC5I5IOcQuI43Za3m1JAvvv5SF+26zhvY63V15/qKqudnCvQ6+uGPfqTMMDFkg4oEkvrl333kxgAWdatbtz9ytVDU2vN1B83TPJGfCYEL6QtyjyQsyFZNj77+TKWzI0sZhkbG1A0n9da775ug85d//edqXBZt+RftRRQPRx3uDWmMvR9TF+HZrQ5pRucaGZtQJJbVrz/6UoFg0ruScLRndICLhUmt12kYloUE159UocEDe/btJOlI7Q9LjAY78B7sczRwAbO+lxfnHDaOs9fEyJCN9NHuwaIlnxeP6UQqpXsPH1kKVa5UvVsZGxmzDaUNAKJhw8Bc4pBr0FLThExMEHCQ9o7yo48+0p3bd9yYcY5HR8eda7u9s6GNzQ0beHAJfvXlff/Z71Svq6onn5R3WZBIjpD1BMPK41SDoTh6RwdN00XzrCtmQcIz4A8aVwohEyMXDE0f7xlICkbkE8OjNshgfwY7EzP+kbFRtbodXyyDNLjCTxWZGEYFazreP9D00IhXIpF4TC821m37ht1dGY0zkB/av0ZDxSM07bwDTK89BWIRLS4taW5mzgWUpuT0+NgMfaBWmjLOF7FufdkpjOme1yGwpCcmx/zOwopnIuPz52IFDmbHxzPg4vNOtdPu+8cK45qi94cUPAzUU7GkEZbz8xNbr77z3nd15w0MIAatnTze3/RuDzgZlx1Y08P5rN68c11Dee64qDkM7A/5fviaEAJ5bi74uPhkCQdI6dGjxx46aJpAwj799HObKeBeVSjz33d159ZruoQvUKr2UatgzHfw0pUrWlqa1eHBuu8g+BeQ1m698qbGJ6aNGHGHY/eJbI6h4+v7963BpkkJX3a0+uCe1lYfKpWKaOXWssLxiPb2D7XPxMyKpNEQWQsOZw+hv+0akeD3KmBbSChFdlC//70/0C9/9qHefuubWrl6ww0TP+eTRw91tLun6dkZDY+POpUGlvevP/ylBpMZTU/NKDWcd3YpShAaXDynH331tZ4+fKDX79xROBB0vnQ2ldXp0Ym+861v6axwov/45/9RmeGc8uNjCsXjCiET6wWMFIEA0ZyzkrmytGCiKfF21K9cNm+p2+qTh+ZBENMI7huKxyy/GsrkdXx0pKHhYUexgRxgNcszZT/sRLRotE9u5Z0R9b7vh8wdzy4XpQfeB6ANgfl4tAeJBi0YTEao+RQMZCoEyR6fnZg4EIrSAbMnrZsgYwswoLNwwtCAXaIucbeA0NSP6eGLslvghQemwc1mIBZXOpFwsQBCIKAV+0H7ZtJxpzKGSdA1osviMBFUTUfBMpgfiovIVmShkIPF7339pcplCm1NrQZFnWDYoL71rfd19/YdY9/Hx2feNYbD8oe1u7PnzougWwoonS8v3Vtvf8NdOj8HRZWpiQNG2gwuSjQbMMD6qTQNPXu65im+fF42RJtJxTS3MGM8H4gTzB+ZSOeipb3NIx3tlTU0OqP81JQG2Ivm+JzrCvUChooePX1kyy4OFuzJ0ZEhW+bdv/eF80Khoy/Mzmkk2e/8usGQvv+DH5igwEXP1DMxPmk7Nsjv7FTakJq6HT1fe66PPvtYcbJZ81nNzU0rGuhp7fkTp1ZAHJqam1c6M6RaqaMnD1a9c8RztXB+7GYBFx52JRjIQ3y6/fpt7x/K532IaXh0TONjwzrZ39JXdPidlq6sXAPw1x/99J/ok99+os8+/0iBEP7RxERduoii0wPCxSELkOOy2/IOlH0UO4upqQV99vk9vVjb9HlhX0TDVW/1BfjsnJlykSVQMIHPgUYR4ENSgpzAy9HXLGLYgSTi0vFSGOWnBmIOGl+Ym9LY8KA1drgmXVm6omQ6bdtAJlsmM7R4R0cnqpQrRiUgepFWQzFjF0ojxoXNjvKtt76hH//4R76QgZiODg81OY4jU94IDZfKz/72Z0ZnaM4unM07oC1E8cCXHrRJ+4m6KNN5V2sNHRfKNoVgssNT+neXGisNiid2mci4kJpQwDivdhd6+d6gxd3e2jXyk03nNDcxZe/q8ZkpS8M219ZNPqIB4bKEjMXE2GM3fLivWrmigWhCsVDEFnwYonz++eeejCCh1dpNh8vz4VLYYdzSXO7v7PiCigzELDEaHRn3bptmFFkFEw6NJX/ws8wtLnjK5d1lDcW+lILKBEuzy6XHioWfjyaXO4Ff/Nz9NU/Zu1wuQT7HvhtTwv+fPXDc4dZMtFXNLSzqez/4sa6sXPfkg0cvoRunR2jfgz731UpV15evqFU/1/hoTm+89qrPHKsUCvvZacGrJKZFnq8v9XzezQufKxPe8vKyPwMQpxANHwW9WtLjJ081EMXJbckFlUHiogmpCpmQ7PKWy8XdIJYvaDoxqhgzqjc8OuznxF56amZGiWTanAt0rtwB6WhEL548VPHsUO3OhZL5AdvsEd6Am1u9i7tRP8zd0WeQ3fBMpsHtBdSEVd8L6NbVW/qn/+SfqXbR7Oujm20jG24oQ0Eb5bOyoiAzAcM1QSPeabScEZ0ZHrQRA365QP172zs62z9QvN3VIKx0Bq5sRms722bR/uEffN82in/5X/7CnxHSPJJmsjmMKtKW3zC0He3v+jnQTIMIHByemHXM73dRLtvacHKcBrlqO8hQLGrjHYhrFMV4JmX7RyRIkFlLxXNrrJlCQSZAdn7H9GZSd950lxi4kN8TmnVqQ2BlMNuLhkOm2Y8NEYkV9uGLJQe0e7inEoHeQfRQWHP1tW8wZJlKIT709zjsbqDT9x1mLLx/SZTo68V4OGQNB/wribB3IGnqOGy+kdFhffXlV55SuRgIxV68sqytnT0/WMLHwbfZ5RFXxp/ZQ5D7B6GD3MLj476JgS+WUFAz0xP66U9+7J+HC+rF8w199dVX3s/xwuK2QVFdXFj0hcwYCnzz3e9+xy+tsyKLBTvrABsCE7EnuXXrpi9FnJXYY2CKgR43k8yoQP5is2KfSTog+pmjs1Mvd4bTgxoIpbT94lCHBwUNT05rbH5B2alZVepNd+98Vs3LlmEpHuba8+dm9mGZeHK0bwJGJDNgh6ap7KDdnyLJjP67f/EvDSlirwgBYHRwSNViyaJ5nhUELorx+PS4tvZ2tLr+XO++966LzMN7X9nwORDoaHpuRpOzswoGo6oUGioXuFCqhlFrjYqSybgt6ghIL1frun7rlq6/ckP3HzzS/u6hRkcIUk/aYatZPVflvOhutXLR0PzyDXezD+8/UO+yaV2gw+IDMmTEHhUykKO2Un09NJ2nm7vckA3lIWTxtblQgCVh/gaiSaMlFHs8ipE88PwpfEwDPfSpL5MjcAkyEsGen7MUDNj0PpceUI7kiGRcI8ODbi6gw89MI0tY1tT0lC9KOlGeZRxJCIiMmehtE5E2t7ZNiMCukK8LK53vk7O/dGXRvwhHYM/PaWPHxefPxfuLn//CO+pKraGtvT03oxjUkz/bxMs0HPZOH1Rm//hER3TfXY/ifciTtUQi4SLOxU/TyfeK24st3lpt/+LfgWTSb14Dho4vamSDhvWDb39Xb38DD++Oi9Tas1Unq4AWwNRlisRtphcO6OOPP1IsiCxsxFNVtVzVa7fv6MGDBy5mmIbkxkY0kE1r92jfxMJwkGmYi2/fWaOYlbvhAbI3YzhuXao9gGl2nP056vOECboh7RjNTJ99a8lbvebpl3eF/4YpwjD+S+MHB5db+hT0Xvl3jRSrKC4BrPsa1aq/NyDf6ZlZvfHW+yb6EG0G0vTw/ud68vC+Xrt713fOyNCoVpYXtbO5qstmVctX5rxjp0Dy2fP1KJzcD6XzspEIk+5afbIYTTgIE6jO2vM1I2Uzc7NWV8AKv6hcmACEEQ1ysTpywlrLUhB22GOjg3boOjgu6c6dt7Q4v+Lc1L6WNahSpeyVWZ47s9szYlcvV3W4s6WhXFqnp/tujgORnjrdfrAGzkB9C2Y82OG0QMYDCu/nivL+tLifLgP6xz/8qe68+pqiBJrToAF/NlsvWeUxtS5wnWormozr4PjI787p8Ynuffn1y0YqYVMPRxnOINcqaO3hY13sHisbh60dVRxnpYtzJTNJrSzOaXgwo4ePvtbf/vxvFU2mFYzilpZWIBRxCAZcBYIvOFetdssNOK5YcBTQEYfxRcCopFU3G5zVCqgFn8/k6KQbieJFxXpUvnemau5NvInhCvDRQCbkz/hXj4yPGzHinubnxT0NNYGbwdGoesBhC1NTmhobN0WbyYNisLa1rr1jgqixsYMliKcpuw5cU/oXFd0xXRc+tkCf0Ng9MVgL0H8x6CbZj/BSktmXByd3Fx82y/KNN15zjiDMxwzJJ5GYbt993TZXQHdcUuwiYFjxwtC58tJbI3mwa7uwvd0tv2Aw8ngp79x+Ys4XOwAAIABJREFURT/4/e/5+wOqevzomT755BNPqBhuo//DLGB+YdFwTf88BfTGG6/bcxeyEwWV2K9T5DGRiHfLd+7cNvzy5RdfmvDA/jcaiWlibKoPkXQ7Oi0WdYljFGb6LfITo8pGE2qUGtp+vqv9vRMlc1ktXr+peH5YvVDY5AagukAipgZEk0TEXflvPvyFSmen6tYb7iizk8O+GAZCEUWDSDFu6IMPfk/rGy+cPgL54OzwQJurzw2vM8GgqQyQIEPyfCziCZ1umgD2QuHY7jdMfLDdrr9yy0zrJw+eKxFJqlQ418L8nF68eKpnq0+8byCpYmp2QaOTkz6Ea2vrNguHlIPN3pdffKqN1Seanpo0qoA353d+8A/9/7/87DO1m3XvSnKDaQWMfJARec1TCVZekWhAkXDXRAyY4ECmTJfs+IEF2YfXa20dnRV1gQVhiAuraXTFDR8kHQyxXUQG+ixLiEkxGOv96YdLGcZ5MhZSLETYfMpyKvamsDfX1154EkZvPD8/5zNFoYY8g0PU6rOnLzvWuidX7BpPCCUwhMeu+tDQItAoxfQf/fSPNDE66hVDLpPW2QmfO57WLxm/gYgNy8m/LJyfe/eP3WK7hwY1o/EhcmYvVajU7PdLzB0G/eYpOIqtv0sy7Ag7Ppv1KoVJgN8XcT/xafxevA/nGEBEY5qdX9Do0LAmh0Y1bilCxsYioCoUqZYu7RIWggiknn7+87/Vl198ruvLy8qkMmr35Jxhvj803CADpdqFFm9c1fDEmLZ2d9z1IxdC94dbFpMHaJKjwTo4CAX9vPj8bSYTDpttD+kjnc1YusT+Cv9fphomAYoLjR4EE35mfn7+jJkLlyINE/cSl33fl5WdIxwBpBQx78RTAwP9NJQwaEXLEP71m3fdrOCuxc72N7/8mXqXLb377rt6+uSZm79rK1eUS8U1Ppo389nJOHAdKlXffcC7/7/2uGw9PFIp/h6NIz8bz+fQutWsZuZmtLO/45+ndH7uJoF7C84I+vSzQsmTEntafHsfPHyiweFpDQ9PaSg/qrHRCX8OoCRQ9oZGR32H86yRrTz4+msNcdmroy+/+kStTk2hKLaSfT9mmigaUO5uHNVsSEL+Uziiiypa8Ja1ykOZId1ZvmUJ3fDMtFL5vPWf/PsO9Dg+VoUgEe7BUECpXNZJMJBBgTBBBxzOEIVImTHqgdnCpx/+Sp/8l58rF8Mw54qa3Y7SY8OK4KhXLSvUu3S+9c9+/jOVGw0Hm4ejSSUwhsmlvFOGN4MXOTUCtzgUIdQj4ivh8NDE3/v6c52eHfhuZ8IDGWlUSRfrWPZHc0+3y/kBeWJA8BpFwb4pSqdrPgMT6uAomu6mSkcnZiRDutvd2VZgNK4eEUejg3nFiYIKMHLnVGu3dVQ4VrV+rkQckUxXPb4wIpsgAtqID77zAoMYMAOxhFz4YDCyS2EfQ/Hrd9CxfkGNR32Z8gEQ7DozO6GZmWktLFzRbz/+VIVCSePj07pz9w11EUZDxR4a8i6ADrSfNlPtu1hEAtraxO5tR9VK0fDUeaFkndbrr93WT/7ox06z5+05OjzR6cmJMpl+ZuLhIUWlboiK5XkZk4JOR1NTk6bxsw9jVwH8Wjgr+CX5nTYV4gkXJS8pD2dsdEyl86r3OXRYwXDMlm61VkdnRFld9hTtBXS6d6x6CR/NtIrVsnLDIxoanTJ0WCkUHbacGBpUIBF19ijCe+KLXjx9qi8/+Uz5kUE1gjiJtHRZ7+jOzdv64N0PbKVHaAFMSIhfR3t7Ot7dUxPB/SVm+f2OcWRiVIFw0DKLhw/u9wloUbp19o0dy2leuXvXiSEbq1sKdANqXdRUKp5Z6A0sTqEgrPrV177hTMKPP/nIBxLP5Gw6o+WVK3pw/yudn5344nj0+Jm++a3fs2k2Di3sLA92dz29lipFDY0TuxTS9BRmGxOOicNfN52KqXdJiHNC87Nzpr2TWcllCkxcOLvQ6otNkymwZWQNAVQP3ZOJIZ+BoJE3TLq7d6Dzck2BcPTvL1QuIPxDM8mo4giYsUUbGHDhxPRjY23NUBYvPs0ghu5vfeMNTU+9tJrjcuaCaLZ1eHDsSCsupXgyrX1IYGgWX4YuvPnG67aoowsFbaBjPjk88ARp1rop+7izlFykIXux++wGehpIJ30xXjaAPU/UUsjsW0LI2flBYOMCcxgyZC17wrBT5e/3/DVwHDs9Kej4+NRFlYuG9/L3fu/buvv6a14vqNkxjNtttr0GsXFooKdWsOsiFrm8VCYe19eff+bzBWzNNEQ4Ac1zpVjW87U1nZXKWt/bVXp0SLnREX8dGsUqvAD2oUFsRhtuTtzqYkjBpN+se3pHi8rumc/d3Ioc4dddM6t571mLgCChNWfC5znSHMGWpnmvlInfwvyD6LOwi5OfA2QaLD0tAWQ6hrSCKTFnhSg4CI5tpdKDuqg1rWnmHPXadY2N9EknbjBabU0jlbq5ohvXr2pzc8OFkq8DkdLFMBT2FGqhfyDgNBkIOzdu3DDs6an6Er/qvElJH374oYbHhjQ9M+mcYu4xO/zUyIIetnQGhISvzbPEO7l60dV5qabhoXGlkhnzDyhcTJzcDzMLC4bhE9GY1lZXPXV99NEvlcxgn4dKoWx9L7vMUDTqn/d3HBiejO8xJEOs3NJZzU7PaWV2SaPJQdsBhjNpRZC/DQ16soXhS7A4qBg74oOTY/VCAd198w0/F8idnHEKGZpPGoZKqWiW/de//US7j1Z1sL5lljL3QWooT/SGozZhcnOXr62v65cffaQry9c0OT3rdLQnzx4rFAmamQ+XgeEBhHNqas7PI0fiVKRvKfrwwVfa3ln3vhMmfrPRsskHqADwLfdk0D7D5NKSW5t3mhrvCwk/kCsT6bSlYbB9+b0vG3VNDI+4YVx/sabAZDrUo8il4lFPMzZjTma0d3qmUrVs6A19ECbqnXrT2i1ecOPIbSChtl9iimmfss5gyiURskUT+0k6L9hVaLjQd6WxnRuImwRFUaST/863v6+9vQP91V/+ja3W3vvgO87oPDo5c/wWB9FkEsZzezMyjTRVPN3TxsZTi4GBD5gWKag3r6/oh3/4D22UbvtNOuFQSLFYSIXimZ48fmbGpRmhLyFkDhAXJ40CXSyTjtM6WJJncchgK4lRBWSRpoXgsQEmcrqang3+w4GYsrlRXSqqXiCqaqNtf9WhbF6HuwcqFUpOrQnG+wbinVpLuy82VD45NvSw8tprSuTIwqx4guQqYAd0//FT7R0fqlAjjiqp0fSI7t64pfE8cMh9JbNpa4ghT/GCX5QqWl9d09HBkacv4veA1vH43N5et+MOvrg0K+lc1rApECIsx+UrKzrYPdAnv/7InsKQMiio/JyBUFRzi8tK58ftV3peKrycKPpNCLvPQuHUkwhTURqv2A8+0HHxVAdH+w4vuHntqn1C79+/p/3jPbNImUQRjUfDsLcrwp/c5umRhOUpoSB77Qt/jaGhCVXLXa2ubenTe1+rB1QF/ESKSiioVCKmmYlR29oBv0JcOC0iwcD3M2qafD+pRRrJp30WIc2RbZvgM0wkVDiDvdyz1RwN2PjEmG7fftWwPlIstIwUcPxLDw6PTKuHtERcHLt/Lk3WFPwZqBdyEhcl+xykBMeHBzY9j8ayZg8XayXv7FJIz9ptFSt4CQet32WVcnp8bplEIp1XDGu/TMqFhqIOlMjF7XPYweiE/X8/qBmmPntEvKXJ3xwcGrUt48z0rK5dv+YUGcwJasQvFkvC4h7Td5oLVj7NYFfxcEjZQFi14xMdb22rcHxkGDYYDSmZz1hnDMEHpAX36y+fPtV5q6l0Pm8N5djoqNcl7HSPCyeWGVCkWQNFQZAwmQASrpJV2XfiAZ5egSA4OuK9YOG82GeJYvrfavpzhdWNlpNdOBA3hCQuSbNoYWabQAJrmd1rwhM5zjq87zZJaTbdJHL/BQihCBAxGfPOslFvmoQX6rLn7Gll+YpJJ8C+/HU8ErA5x1mxrBdr6+ZXQHKkOf5dwQTVgnzE1+EZGUVodfqM5ggEmWEdnRT15NlT3bn7igYHcz5f8SgF9MRnam1tw4Wo1ewrBzCMJ/5vc/NQZ8WqOj1ySWeNLiDfIxOZTGpY/tzTcFUozp9/8amKpTMl0jHV6hWFBBxeUYDCGYlqgBzRFtAx31/YKw3C3nGqw91ocnBMN+avKlS/1PDIuDqxmGKEki/MaWt7W88eP1Hz4qJPNp2a0tHpiXYO9vXet7/l+4W7FgTAz6TVMb8ggK/w7ob2NzcU6/TUKJyrdnZu0iprg3KzoZOLsqWGd958w40nax/qCs8YX26SYvoxniV//zROBIyn09m+sf7lpdUfkVBXp8cHbsoXFuY0PjHh1Q13FAESIKcgIXXOVrvlaEkGDPgo3C2QQWcXr2ggk/VfnxfOzR0IootvN21J6oSvqYx6XCDE57AHyORGlMoN6fnmTh+6vGwpEuhpiMQDLLQuZQeOYCxs/RwLYzp4uiQ6s7+fUhU0PEKHen5eUDwBU+pcF5WiMukBjY0O2fidl5+suVu3XnVg7V/91d/o4OBU77z7gcYmprW5s+eXAntAOlIuObo7dmXFsyOdn+05cgpnJOQKC/OLPpDLSwt65+23NZjL6+TkTPHoSw0eIbIXVX391T2/qOyYgNd46biUYPlCTgKi6Quze5YQcDiBdLig+x6tpJccK5WJKhaP2VQhlx1WoMseKG/SwMMnzzU4MqlkKqtWve0Hxw7rlduv6oJ4pU5H1aNTHW5s6WB9zZdAZnJC2PhhUEHSPWxLQrLnlq/q2damdk6PzOqbnVjQ9OjY/8fTe/jIfabpgU/lnKu6qnPOzFEkRaXR5Jld796GMezz2lj4bNzZMHCH+wPu7/CdzzjcwYC9M7vjmV2NpNFoJFGBYugm2Tmn6qruyqkrVx2epzgrgJAoks2uqu/3ve/7vE/A3toLrK++QCgaUY6fw+VSPBUlAWenSRzs7iPWF5WEyGIxwuNzIRD0IJM9x8tXL9UxenwBdV+Mkbt0+QYmxiaxtb6BTz78DXLnCTFoayxyNhuCkShig2Oot014vvQCgwPRnnYrHFXU1nH8SFo8wu+k7d+7/1DOJuV6GalMUqQ2ZqmSNMVLhbx8XkDUhzIJgiko6NSkW2aMGH2KCR2TTckJh10nBe/pVAXFch0vV1eQzud1KRAWpBXgIg0XhvsFr7LrpjvPcYISnA4sdu5nDdJzEtoNeFxKJaFOkxMS96pyRrJzQu7g0qXLvcvwoiL7PRZDEqi4FqCtGR9EXtCSkfChqjfQF4vprJCowkmIUizmrJJ4IzN52ccVFDnWblsRjMZwkI7j5Ysl2JpthX+beZkzBJ2TQ6uLg8NTmC0uRGJDsBN1Ud5lB1am4cjq0CKRPv1QOYHpPHMqq/V2RYVcUYX5+vXbIv0RpmYxIcJCG7ZXz5Zw4/JVrXTYTDCMnu5EXBNYul2Uj0/R4fR3zj19Bm1jF0ZOBl6n/IwpvwCNLbrA2tEhrIEAJmfn1NAROiS6wyLM9CHGNxIJ4PvALFYm//TcnwBmM7MhZPM6Mjoif2NCmYRo+fyz0LLRZcNARjBRluoFm+mcnlletHRiYyMs3WDldYYpCwXDJF4b3/PXWDAarbYKMjXytBAkuZLkLUqt6FTWrpUxOjyAa9euiHTIroXSuOTpke7L4dFJfPjxb7WOCDOD1+X6R99fomksLjMzMzKLYTEmB4ANOovq3v4h8uWqDBKcLitOjg8l46MMLuD3acLsbc4ISdNYn+lIDRSLtES0IpOvoNxo486tu6gWSkJVCP9z6mQRI0rIszw1NYlMPoOT5AkOjva0IrsoFnS3sUDUGKVop961Z15B9IBnnkEaLGzGdheDvgiuTi2gminJ23lobgYtwvShkHawK8vLWH35CqNDw0IR2KDzTlq4dkWxascnccm8mAfN93ZjdU3NQ/zkAA6rGf3BECytNqrpLExt7tYtqHU7CI6O4M5778IVDqHKcAX+/2pVRhFkq9OHfHtzQxrgUa5mPG79XdFITKRY6oaVmoaWDDv4GbIxI3LF4UgB5ZGoOD3xE7qzhdDXH9PXoESuYzCItGRxuAR7RwcGtScn74C+1iSz5dgkFgpqvg2jfkOXNls2S89hv39wFKHoIL5ZWsXp2XkvjFhRyAbQ0Im2TpyEGt0mmu2GSEbcKXGfwq6AnRTJH7zcREYwm7UsZhEtFrPI5c61ZPZ6mNpeElPP6XDLR5E5rNlMEUvLr+DzhzG3cFkXCmFk2u9xp8WH7ejwQBByq36B7PkxDF12EhERN+QB2WljYnxE6Qy0DSsWy9JMMVKLF3NPaL8p2JhEmOPjI8W0karPN5ssTkawyZTaaMJp/FSJD9x/8ELnwp4PNDtll9su6OjSwiKilEBsHyKXLSFfruE4kUJkcBT9g2MwcnJVekJdGsaOqddZH2xtoF2p4OzoUDq2K3fvaNIIOGwoZ9LYXl1VgsLlW3dQbLVwnM/AH+2H1xtBnZB1p46ttVf6M9NTEziNnyiWjZIZuoVQ2kDhPR9iShDWt9dh97rwkz/5KXwBH7569EhT7ejEFErlGiYnZ3XxkpSy/uoF0oljlAsZRcnRlSrYF0OdlorUwQkyIZu2I/iaOzN6KxNBYB7s7MycdJZEMvxhD/YON1Fr0Hu5iUa1LkMKWv+xU/S5QhiIDiCbOsPB/jrM5gbazbI6QO7XKMUim3xwcASBQJ9sKk9OuJsqokJJA0kTACYnJ/DjH3wfA9EQGtULfW+cpHcPT/DZF1+JTk8okBc4dyu0RRtmwbZZRfziTocNFqdSTix8b3L5Avb29rWPpMMWzyAtLDmxBgMegaxkuK6trYsQQ4tBkk1UCLpMKorqXHH3y+JLgwUWPIrjDW0bFq7dgnOwTxN8LXWOWi6lBBx6kA5xp9Q14uPff4UsLeCowQYwMDrcs+60OHRWiRKRDMep+YIrgNdwP6E7TgSMLaPXs88XFBucxI3NjXUUsxmcxU9w69oNZNJpbGxt9jKGi2TghkUg9Ftt8LSBRqGIsuQdTfjCfgVT0L2Hv59UK6vHi+H5eZzk8/jyxTKiQ8O4vHhFiSv0geYqhXZ0G5sbMuKPRMK4qPY8Vss0zrCTVAUx63WmAgHFoRHKZvPAlBLJX177NLN5ohctk6LKxSJOjo8F0/Nzk5k9ITzZdNq0KuKUzEaJREYxjR1OJDJZkcmG+6MiORJWpZZTTXvtAg6zAbduXBXhhOYA4UgYc7PT2NvZxOrqqtAisoNfUlNaKOq+486fxEVOpJQicf/KXTx/zkQiFlYWSWamZvNl7RlpEsFgD2Z0EmGj7I1oG+9WvgbCkZlMHskk02sIT7MYBrC2vY+/+qt/haOtHbFpeU/SKYzMXWoq+b0wWKPeYbyZDY+++kKrNgfzkMlLyORUqNgUsaHgWo9cGcpw2HAwxcZQb6Hf6cfC6DSyybSQLFsogDqzaINBLFy6JK09IV+iSTwPhF9Hxsfw/o9+gEfffI2BoSGtQfrCfZrsnn37BK9evkAw6ENfJCgHo2a5glLyHJ1KTbF+3M9fuvcGZm/cgMHtxNFpQkEF3G/y9zNNKc9VXjKJ5PkpTpNxzMzPamJmY8X3LaHPLIhcPq31Fpt3/kNFAqdwTtSLc3NCElZfrageUcpFr2AqNZ6vvML+0RGGR8ZEjqQnNqEn5sZy8j3c39L6inr0xYV5GGajNjLh2fCqy1VCfLAPz9e2ET9L93xCuQ+FQTtW/sOprm3kkrklmIxOIZwEOcXxQBI+6I3mQV0gnEKDAS8uLuiXmYTdRj9Rr+QcRwdH2iVcvnwdgQADmYvYo2VdvqSphy+EB44VgybtZB0S2qWrSb1SRNBjg89tw9zcjGA1GoGTYTc02Av2ZYfHjiLgD8vQmdFcFF/zUuT3S2E5Hx6GQNNzdGXllTpDQgEkwvDP882j7yoX04oGolsLetmE7IRZUP1+r0wDjg+O0Wx14XT7UG8bYGKcVceMcrGBcLBPpC8SFwgNspgThkgeHcHGSZnTk4nGBm6YmjWcHx+hWuoJi32hPrQ5IY6NYEBaU7NgB8/r/XYqkZD9IgPHSazhayEphx0/Lf74g0SF1e1NuAjVjI1gbnEesUhEezZqugh1OR0eNRDx4xOECCN3W3j5/InIX/y8wRiurkGygpGRMYWU80Jip2rgQTIYED+Ny2xhempK+8W5+WnsH26hXMuj2a0oSosTIW0hnQ6ycRvoNC2IRQYQ64ugkKf13zGcToPsKtkYMLap2zHD7w2JFs9iTLE85QVz85fkvhI/TejzW5yfxcLsNPpCwZ7dJEjAoHnCFj748Lc9owEaA3g8Chqm3nRudkYmFHxayPDmpUAYj5cA9+20maRTFZ8R7uLHR8fwnffeEQ2fcp1Hjx4JjeGFKiu9Tm/y5s9pN9eDHskBqKn7FYGmeIHcaR59g2OYuvdALlmWegWrTx6hfH6IQNCL0OAIomPTqBmsOEqe4zR5pn1tpC8qdj0bWU7xJFNwgs8rbYVRcz1LR+n67E4MDgwpNYc+y+ubWwqbZtH8/Ye/gctm1b5o+eULTdnMWXVbbYj4AxjoiyDq86N6RuZ2WcbqNM12+z0qhkVKyDglk7BRrcHV14fJq1fwaOk5UoUifN4Arl+7jqnxiX/kPvAZXltZUVORymeRyWd7jmmUu1m4buH+jpNBWKQkatWJpHCvKnJRtSpuBC9Mwn2SvDnsODk6EreBExZdy8hwpdZ4ksWMzXulrKaaiAonSjJU67S3Z8h5o64G4g87zrW1VRi7HUyNjeC9d97q2ajSMYtQt4HOckWxeUvlCubm5iWlI9HoD/AuUQM+t5QGssHi905IdmVlRd/34uKi+Buf/v5zDR+ElGm2z7PF8xk/SUpWw2mPnyvPIVNDTWYnTCYHnj1bhtXhQah/AOOjEzjZ3evtwqnd39+XyQdJhpR8ZQo5RIcH8IMf/xDLL5fx6Se/Rf7sXE1FMkMY2CNCjoh3RN9IJOWzTL4pM29LFxhyBuA1O9GqN9E2GAXp90+M45vnS3jz4VtYnJuXqxJJU2xcGN7ONKab9+7iF7/8peB/3rljw6N6nhmzyHNApJHsbbfHI6SETVsuecYdmgYYK4lpkQgcwSBsbrcGGn5+3AnTLORk7xBBvx/RgT4sv3yO1bVVfVZ/0FyTV5JkpGenoZBx1jPuRInc8P0lCnjnzh01IV8+eqQCOzU5Jf0qiUrU33rIA4IRbloR5gpYXVlDnWuZTBqJkwORpqbGxzExPgbDXMTapUzAyag1LjWMzIB04iSVQ7Zcg4HmBNImiW2kAqKsQnsvh3B0cAjvPHxLh4Bau16MWAC7e/s6UDImNBp0OXDsTiaPUKsWRf9mV8oFONd3o6MT8iel9LtYqqJQrCgQmZMrJ14+8Ow+2b2yENH2rpRLw25uYWykHzdvXBMDs1AoyeCB9PqRESYskK1mlTclH6b+gT6kUuc6+Nyr0FaLMASJElvbW9or8GKkLINdJC9VMjjZ6bOwcifEpTs7SBIFzpM94orX32Pgsctn8eVynO+lxeFFLDYCtK0o05+VFHcSG0bGdEkzQqtZrWKkLyoCEIukPEJpRn7OZAiLYBuH3YVUsQj/2AjeeOc7qFw0USyUcXZyqKg37iSLuZzIJPw+OClSE8liT6IHMTNe6gOjoxLdj0xNyuWDcgrukzj18JLpC0el5eVh9xK+MpuQOD7Cxx99oAne5nZq0j04PobP69ffx6/hCgXkjMOLhcViZHgEuUwWC3PzguTS2QSqjSLq3QvUGpUeXGehfpKeRowkIgzmwNAAw6WdSGePUSyea49lNlhht/jhtPlQqzRQrZQxOBzW+2Ts8HK6DG8whK3tbfziF7/Qxfjm/buv4VuXulXGuPUPjuCD33ykiZ/7Vu7EaJjxzTdfq1CSjap4u9ciblqQUVqi/RLj187OJO3oj0b03pAqz527HLjcLp0LTm8qptUqzs/ONZmSBEbSBxuXarUu0gybMV5UF2cZGCwejN58G1aPD7XCOfZXnsBUPkOLcqfYMMYv38TowlW0GJ/VqGnSdVldOn+USsg5p97Th/PnLDqUenlYiMjALFAv65W9IK02l1+9wvTMLMr5PFJEe2wWbO7vIpenTV0DQZcH79y6i+sLC73YrXIZmy9fqQAz8i/HAPIWL6i6dqeEdKmnJKvd7vfDxP0d04dcLhwdx/XsDsb65bJF9y6H1Yqj/QMRQAok4LQael45OXGPSuIZi47YxRazdLX8u3jp8Znkr3G64PtMNIG7TBo5yNglmcTx0aFSgUh04udEVj933tQXEqqnkQsnerKy4+fUK2YQCQQxOjKsMA5O+CTDeFxONZyz09PigFCnuL65KZbygzfuikHKSZRrBb5GTs9sEsi/EDKiKTwijgjlUWz0eWfyTPBu5D0jaKnbUdAABwA2XDwjDPze2dnV77l89TK29/bwanUTVkcAfn8Ue3tsuMKIDQ6h3eqglM0ie55Wxurjr7/pRRtyFdMXkh6Y7kQzi3MiesWPj/DiyTOsra5p38pxjxnJfOadVouQHRZjQv58n5wGE2YjQ+jw2avV4QuFUWf4hN+PZCYnk5OF2bnXJgjcGw8hlTzThMyoyL/5u7+D2WHHlStXYGWqVLuD/Z09DS7k10xOTyEYjoglTpMNq8GAYjoFc7crQiidvyZmZrXDZM4qPQr4TNFwJV8s91ZdbjuOTw6xuvJS59Tncssogizs/b0dZQf3wk2imjSrlYa4BXyNXFVRUbL8YllWo9yFkx1OiJpkJWmGG00c06+apDAW03y+x4ko5KXNf3DvDZ0xw82xQJc+uBYGiBOrJ6zLZIVmB/lKDZVmS5AAoStBYZosegbkvGSGYjHcu/uGplgedC6fWXwodudFRlciBkWzZeZkms2d4ZxJIgGy18VoAAAgAElEQVQmjLTkQtSok/7OB8SAkdFJOYTQrHvx0lXEBgZ1wDjV8WGijyU1fKz9h/vbaNWKuHZlXtpBXnaFfElFNJvjUr8fTtpGef2Cfbl76YuGdAHxwLNHICuYRZOXIadeTcHSwIU15ZEtyEJOeI27FRZU7nxZRMmc7AtF9eCXa0W8fLksWIe/lw8TdWR9sRE47F6cx7N49fwlGpWyskk5tVC2kzhPyRqRHfzaqxUdRKvZiOoFg7Qbyo/Vp9LuomM0wjc4iB/+kz/RDoUFnnvC50+fqpkgAYGEguOTI/T1R7G7vyvGJKFKQt9OtxeDI2MYGptArdVBpd5QlBvF8xRhy4nHZIafkDSJHXJZqsPnduE3v/6VLpJyvSJ9JK3OyGRkTJ2kTX6PckupOePr74/GFITs83DiPcbC4gw6hiY65jbSuTMUshkRyZhqJN9TW+/95UrB7/fAZmc4dV46Yr8nCIclAEPbjPPEuUzsJyf7EQ75MDs1K7chmn9kcjk8e/4cT759jDcf3JPLFPWcFP7Hov2Kutre3dfDQrkUnbSoPySTm7pRPrhcL3CCK1WqkoKRE8B/ZOrh7LFCr15ioekgdXaui3Jhfl6XpqzH2JMaSVoqakLlw8e9Oy83IiWZTE7vDxNfcskkTlZWYDK7EZi4hYn5q6iU0/jm0w/gQwU2swlH2QpG5q/hje/8ANycdUwk11ngMDpkJrK5s6EcX8a/8Zkk4UpT3AVZs5CgnrIvTrG3b9/Bs+dLMhyh3d03jx6BG2U2JslCRtA1J4OQzYnFgVEMRyKoNmpqLk+PjtRwSb/pdqFvoB/5chHHiaSaXrrb0EUqFIvh9sM3kb24wOr2liRvIonwezOa1Txmz1MyZCFxxuj1IJ3PicXNKTWXTeuc8VklcYSkJFrBUaNJzS0nfj67suV8bdbAiYjNDWF8IjLPnjzG6ssXgvS546aDDiVVXG1xLcTCxeaa8PyrtVXp03nONfVazEr2IULBHRkJMgzK4MRWYsTa+RnGRkfxzsOHes0sXIR++Tnzv3mP8CxwSuTnf3x8IvYtp1dOqvw3vzbvh3yedyVJUTZEX0/OvHvY/BcLNelNlWRCxpbZjO39Y8zO38Lo+Bx2d/ZlNkKm9Y1r14Vu0f5PhcztwdbGRq8xsbDRsaFDeNbvxcO334bX48Xe1jaWnj9H29CRvzFNKjnZU6InuZqFxCmGntRh6xhwdWQKxkYXZ+kMRqenYfd60OgaMDY1jf/2858rcYvrFjc/B5MRx3sHePDggVKbfvn3v5bPNzXdW6sbMvfhIMN97djEhNKOUtmc7lo22uGAH6VsCu16DelEUrawkWgM12/fwUH8VEWaEz7D0uPnaXhDAcwtzPZi2kpFvHz+HKVMDg/vvoF9yR7py02I2y6ZEvNUnVaPmoNMMStYm9Mw+SeLly9rwNg/OBSBjeeM9//S0nN9xkQLqD8lisLGgHpsyk6Zb0uSlOH2ZIRjJ2z0QqUlGLrw+gNweHzIlitIc0dVr4tmzC/Cw8xCSQ9VFlS3wy5JAAsMdw9k27EbV4RVJifbLS7qmYxCa95Opy5xMQsGu/pahQ++SZZWTGIny/jioiFj6LGJaS2JGVhMeEsTcquth4eXJfPz+sIeREKEk8vY2d5CNp2TE8lZMi5fx75wRKQNBv2SPcj9HadQ+UiSZFGqaN/FKZo+t7wQmddHWCGRTGBpeVkF9K233ha5g8bLfP3sYrgPIC2d7NNSvagJh5IYEgh2d/ZQq3N3FcXG2g6SR+fIn6dhbjcRDRGC9ctlJBQbRHRoBBt7+1jb3NQDGfT5cHZ0BL/XJSPuVCKOUjqjrtbu8eHu/TdBjOajDz/W5UbCx8lrAgxlBpTbMKWDgetc0pNgQKhv/tJVOD1BGK1O+MMxyZJiQ/166OhJzJ2wqdsz4JAbFnVpSiwBrEYD/vN//k/49NGnivKjfpgEGyY+MMSYe4NSpawAZwYP8D3lPmV5eQk3rl8Ts47mEmYXId6KChMhfxoixE+PkMmfAgY2br3GzO3yw2ZxIhyMYTA6gjAzY+0uNC4qaNRK6I/5xdiuVmrSz01MTkl2RDRhY3NTMNLRAW3jLtSxRiMRFUbmfFaqdYTo6BSLAh3q0GjA0AtypiCcJKYMSTbGnpzl22+fKCB6fGwEJRaeVh1vP3ygQkNI+/69+7ogeZGyCNC6jPs0xQ86OSH3YEp2uXSOqZQruH3rNvLJU3z9wa/gdvjRMEcxd/UuBscG8eSbz3Gy8VJuSiZXBLZAFI5QHxw+HwZHyRptoFunhWAFj598ib5YBNMkvgwOSOPX02PSNayOVr0hsw9mnRI5evLsKWKDA3jz7bfwwT/8PRwWIwaHB7C0sSIiTC2dRdTmQqBlQDmThdXjUrFm88Cp2+/xaTfM/ZInHIKVDM5SUfpPNtIkMgb6IpiYm5W5CZss7qcIRxayWbhsdhUi6i0JNU5euoRssYCPP/qNzOjZtJDUxkueJLiZ2Rl5w3I/zuLBCZCvj+sY3iu8JOWOJLKQS57Xm2ur2FhfRT6bRjQSlqE7taT8dTaYRDB41llYyfPg7nVzZU2f5wD5IP4eI5lT59z0DGamp2Gigb/PK1kKoULGzCXip/q8mVHM5pt3H40clDmcoMTLrSLBcyWDkkDgNdmxq8LKgnqwv4eRoSH0hYOyNqROM3mWRrnSFCoVDgclGXq1uYFmx4z+YRqkXMUXn30p0hsDBGbnZhWMTbLPt19/g/5IH07Jxs6k1SyT80JXeBagW3fuYpoZqsWSkDqnx65nhRAqGxTySbY21oTuUJrE/98olHBzagHNizqO4qcYm56B2e5QYbXYHHhOQtLqCjLZLBavXpLM7bNPPsHD+w/0/n7w0YcYm54Uwe/Z4yfYXN8QgsXhhFabTJGiZJLnnbAzkQG0aS/rkhb/1doaMvkCbt65C6uDkYYFBUnwDHIHTN/hW3duCmF9ubSEW1evYWdlHaVMFpfmZvHt468Uy0d1Bc9oONSHkcExkbY4odNqkwWeq4XB8VFM0cvdbFYjxDvk448+lGUlXd+I/PE54TqABdVjd4kVz4aNzYDh8rCvy30Dd6Gk/7YbdeVNUjQubZ3VruQI+ssyEotdNidIdGmc30W92mP6cgdJaJKEHxbRXspCScWQcA2j1ljMul3qtLrI59k1N2EzWuF2emSQwKV7IMDgcAZp28U8nZyc0tdj90cWVayvD8eHhxq32ZGQuUUHjFgsjJ3tHY3lo8Mj8oZ1u53oi0TEmqOQnRN25aKg7pfaUe5JOYFwymAnSBiQRAjZxlGIXa3JDPn69RsST29sklCQEnPw4Vtvy+kjcXIsXVepypifIpr1NsolGnk3BFuHokN48u0yiavaT5wd7sDMiDfqaE1WuHxBjE7PocbunZFUdH1hWEqzLS1loZBBMZeClYJ9SobyJUxNzeD6tRv46MMPZfi8eOkSDk7iIiLwwY9EI9ob5HIZTR8s0vR/tTjcMNs9CEXpiDQpLWPxoiRbO3Z97MY8doc0YmQu86IiPE1okJDU3/7iv2H3aFdTJT2f2VyZzFZdnMxR5IREolQkFNG0SWMCsk7fuPeGmOHeQADZMie3C4T99Jb1gOG52XwK56l9nCb2UCjQoJ2EAae6SBbVPhbV2CAigRD1T0CngXCIjUvvnFDXRmjslIYWx8cqqjTIJoTFyYikg/6+kBqAkbEx1Bot/PqDDzVtURLE3QcbLO44h4aY2Ul0oarJilDx0fGxHuyR4UFclAuCsDk09ITpHnm38uFk3qef4cqdrpAKFj42QZy6eVkRAidEyImE3Xm9kEVycxWmjgm1pkt+x2PzsyKEbG+saZ8dio3hLFcREc1osynGjTtks4n2h2dYWnqC8Ykx9A/wYie07BB8zWaXDzztK3lR81mjJehHv/0YkVgU3/vhD/C3f/tz3LlxXQX54Cyuy/18dx8zkX4s9A3gIl9AsVlTkeQZInM8GU8I4idz2+Zxo2kzIxiNYnNzSyiSIq4adRitFsV0RQZiiDK/uEpHmYwaNJnHOx0Ix2KwOt2vJ8IiNjdWBdkVi3l00NFd0j84oF0cs1WplaaBOSc8NqREUbgv47klP4IFk1IMrpKy6TOdj6mJcRwd7OHli+dCsEiE4iTLz4NwPd/LMJ3FCpT0lVGulrUqYZFk0eM0NTc7KwkPGwtKKXiXcgeYz+Vlq8jCyDObUgBHTYWTRZUeyAODgyIUEb5l00Ut6vXr1zX1fP3112q6qD3lrpr3WTxxKpP8SpVLGKOaTsaseUMhmGxeVFtODA/P4NHnX2kiKpXy+vw5wRJyJjK0vboOU6stJi2VA3yv+YNT6sKlK3jr3Xe1Py6UCkilknC77D15TfUCqWxajU2X6VhssDlh1JsY9IVwvHeITL6ISP8AyvWGbErpq01PZnJRWGyWXr3UDtVGlUcopOn54999ggY6ep4Ym8Y1H9+vmdm5HgFyb1+7UZojxA8PMT48CLfTKn2p2W5DldnT+aIMU0gWIjmSyAxznRl55wsGtOrg5//82yeYGZuA22zH5qtV+Scc7O+gWq/I6YsuZJxSB2LDGjJK1Qs1Pq0mHdS6cgi00yedIeIup+743d3t16lRKRSLOa2czEohokl+DUMD/Sr+XCUYvntnvkvWGQ8lmVMMASfkSJKNJlCXVx8o/S85DREu29zax+EhTeip5WtibGxQDkOEvHZ2toWp37p1F1ev3ZBwnTAJ6eoUE5/EDwT70iqOjiwhbxgWg1UuMEzHoJCZczKnN2pZyYglu4+syjcf3O8lB5ycaCHsdLjkikF4haG5DECm4xLhD5KgmAtIJmDQH0SlRMZnC/4AWby95HlSp2mBRdN8dr+E9Sib4cXDXSynE77pLA6MYPrqq28krOZreved9zA+MaoYp42NFzAaO3oo0WKwsxuHJ3EcJc7hCvVhdXMPJoMdQY8HpeQx2uUi2tQsdaDvzeMPo2W0I9A/iI7FjDq1al2z0jLMDobdtbD54hlCHi/A3NlWGz/845/i8Zefo5A4ko6uxAxLoxkmhxNdg1GU9FajjqH+qA4aD/5ZNg+bO4D5Kzfg9ISU5kM9LydLkhc4cQfcNDLoZWs63U7JX7ibXX2xhC8+/xSFi6LgE0OnqWm+ynQKTpQBjyD5UppsTYc0mJx+5y8toNpowO0JIBwdAOPAycpsXhRRKubkrBMKBWQeQoPreHxfVHrlfnbaKgjRcJ+0sZyOOHVxiqFch/uoeDKlwHleUPQlHRgeEfT4bOmFEA1CaT/78z9DLOTXBbuweEns9b//8LcqumSf0si+Uev5/d6+dUMXLy9F7oN75gu9C4CMTU4iNHLnpUHCCx8ksprpkERLNcLEHp9f55ZeomQ7UjbB1UN/tE/vJaVQXsKmXg/Wn3wtHbLXGUSl1kGB2ltfEA2DGWOTCzAbHAj3Dahp2d7bQThMN58FSWfYEKbPzjEyPAyr3a44MDJiOSURKmchpcQl/Pq1kIz34tULRAf6ceX6Nezu7GA4xsCJJF5urMBmt8JlMuO9O3cx6PSiWirJYu2MKTR0V8oXtf9lk8xJjTmcx2dJPHznbZzET5HO0MGqqr1hoVTCwPAQooMMu+gic56SFy41qTTSNzkd0kBzaiY/w2qj/KWE5aVnOD9PIn56jFQ6JTISIUFOD1wfsbHmzpNkH8p7+Bzz+b20uIDvf++7mqyUINVpqdkdGupXLvJHH36Ao8N9WYdyMqXUj4Qit4cImkfP7uTEOPr6+xRSQN9gmkVMiN3p02cfDAdxfHIsyJSNAQ/5wdEBUum0JFUkUfFOIkTJvRshXjZ6bDRZeMmZIJOfzRv//9LyCxkEEEL2826tVkT0ooQllSr0bFhjEZlbeEIh7Bwksb2fwdAQdeJnGiqODnfhDZC4E1KOKZtxj80OQ62Bw+1d3Y1k65JYwxLN8Irv/ejHGJoYF4GNPA36mtB6lkNPqpARNH5+dIQWzz5JlyYLupUa0sm0JDO5Uhnn+byK+JXr1xGORBAIBnCWPseXT77B0cEh+gNBjA0O685mQW0yMKFYxO7mDsZHR4U+cO3ltLuQyxdhc9q1ry6lzqV4iIUC8giIjo2hxbNssKBSawiN65q6+HbpGzU4jKbjc0e/cSoZttc3MT02iaFwP14+fYbN9VW023Xky1l0DB29RySUWs12xPoHMbOwqOaZqGMk3KfvkeeYn6U/FICfDGTGadYq2N1c1w+u7Si74xmz2NjI2IWMUM1i+Nd/+dPu8+fPVDypu7JZDcp+5AjLjj4W6ROjkrZhoXBI0Uv7BwxOplVgGQMDIczNTQivp8iWondizTdv3sY7735HsgmSPGhcRg/F5RfP8Mtf/gIwMH3GBIfFLTcc0qHpV0lHChktpFIi7CTOEiIS/Nn/8KeYnpwU1Z8QnjSAdjqRWDSyM9ybHdaLF6+UYdcf6xOJhsxfCm5HhkclnDYauyIYkExBbRj1ZcfxEx1udtLTM1PaOfb8falT8sJotODbb5dk+TU+MY2R0QnZXp2cHGJrYwmlYgrvv/cQbQrkCxci9vDSzlXq2ImfI5ktyYR8grKeVhWJ3W0UEgl0GZBMSJWJ9EYHJheuoEz3pS4TF2iZV4HT60KnXYfbasTO2jr6/GEVgc3dTYR8TnSKaZlr1AwGHTp3OIZssYRs9gydZh13b95QJx5PJrG0sg5YnJi7fINNJyw2p6ZyThykuPNy87o88Ht9+jy5ZN/aJPzDUN5DPH36LQrVkpKELopFmWfLFpIMQb8H8ZM4IsGwpvlgtE/QojcYeB06bUe1wX08k4DKiAQ9ynzlKoASKMooqAetVovY3VmXFrVZL+syZHGYmZxWliYjxwjPjFPX2elg7+BYKwY2QfFEQq4tNAPhZcmL6tL8nC4rr9OGaF9Y0DC1h4+fLWHpxSuhI198/jmmJ8YEsVMSQT0qLysZmNgdShWiUxdhu/hJQuxZrjiki6a+rdlU5NrW9h4MZhui/TR58MghiKYbNAK4PD+LXPocY0NDujhY7BemJrG5/AzPv/xKBh9mswPVrhEXBguMvgim5q+iXm0jGIgoVJmoAwMfqJM7TaelfU0ex7Wv5ffD5pBkJzKb2SRQm3nBtQ2dwBiqbbXI2J6fCyc/fl6m1+QZhmCQ8TwSieL7D99CYmdbaFWhWhaDmjmdF402wv2D0kUrPpFuM60Wxqcm1WyzQWEDxF/jnniY/sNBvxAd2Rla7T0JUcAPbySEje0dRIIRWcCRL8Du/8m3X6tho83lSZzoj0GMSvr6ssEhh4PTBIs2IUk2k4cHx+iPhvHuO++IX0EdOosjvZjX11f+MWCCxZrvAZEGnm8GHFTrNIUoIRrpJU7NL87h5q0bGgy+/eYbvPnggczlaT9JhIuuamKIuzw4ODjo2RzKJ9ggOD91ntKkyM/h/fff1x3D5pKoCRssQsH03eavk+VbuqAuO4JSNiMSGYs2yZL9A8OvNdcB7bz7h0fwX/7r36Fj8GBgYAIf/sPHckcqF7JooQU3PdEZ70eIPTaA8YFB7G1s4fFXX2tqptaVxiO0QnV4vbhy+xZmF+YUrE4uSymb7yEuQZ927/nzFJrVmhpAKzWXlRrsFptg27/71a9wmj7H6OQk3n33O+Kd8O6njLLZ7eDpkycoZwu4evkKvvvd9/HBhx+g2mpql39RLGtXTf4Fm6/L85dw6epVpOjydFFB2OPBo99+jHwyobs7EI1ijPGb5apc5/oHh1RQCxd5BEJ+IYFcB9CQn2xzh9WhQYXxb0++/gaff/YpfD43DBbA5rBqZUD0iFm41JXOXbqC0YkJ3RdCTsyUVTKRKIrhsVGki1mk02ci7daKOWy+WEL6tAe1O112BCIBFWoiHmzqDf/zP/9Zl51bKnGivRZHbWLFYjdZLBgapO6mLT0gWZE0Xu4aTdjcOcTW9o5gNdqx0XSYxYp6Kgb0ksHFDmRiYko7LmrfOI3wxf+n//v/wouXy3K8sNtdcsPhm8vubnhoWKzUvb0d7O7uCNL45//sn+JnP/sLLD9/LnN1Qs1Mj2c3Ris16s3YvcpR6NUKNre2dKgppicOzjeQzLMrVy5r4U63Fe60WDBuXL8qFuHBYVxxQ4z3+UNEFCUZtYs2UqkivvjiCfpiw3jw9ndgd/tQrrVRq1ew9OQzJOO7WJgbR6tWgcdug9vpxtl5BvWOEYdneWRKNTQ6DHh2IOp3o3AWRz2bgqnVRJf0ejMZf1EMjU3jLFdG12LVpUk9Fac9TjaEsGj55rI5MDU2iv2tNYwMRhA/2BQhixdbs2uGwR4URJIrJVCrl3B5YV57g1yxjKPTFGB2IhwdQSgYw0k8qQd9cGRYDxcZgUarVRefx2pD7vwMy98+RqdVVfD01v4W6oaOduylfFGmAhSDE26ZmZvVBSFpkT+EBjMqbQ7AbEW7a+hB+rmMivvh0a5MObhHZ7A3lKLZQaNZFUJCFIH/zmXOZahOJx8b7RwZDk53vY5BPptj4+Nq1ujRSt9X/ptmEvL+dToxwKIeDit8ngbonMQo5WJBPT5NaCVBPSYnkWjIDztZpzkyt5OaiqanZwXX8iHk3v0PUX5svEwWq1xpSOai4P745AytlklJQsG+ARitnCi3sbO3ivPkIaZGopgY7sfl2VlJD8hBsJnM+OJ3HyGbPEOtVEPtoi6f1FrHCKM/hPDQGHyBqMhtNKDnVMOueXBkBIVKFSck0cWPNdmQfU8UhzZx3PFR+M6iw+n4k09/J/SIiSTM4GQsG5sB6iq5X+yPRRH0h2BqdFBPZmCiFWAlp8xZOIzoHx7F7u4pyg3AOzCM0ekpfP67jxUYsX94iCBD2b1uQdDRYFiTI3e5C5cWkSHb3WCUpIIGF4Tnm8xItVqRyuTkhsZmhWeYZiMf/ubXqFwUUW9eIJGIw+Vms8TsSRJZLNoNk0dx6+YNMStjkQAOD/ZQLJQk1aK0iVphPvN83pheRBcd6tT5PnGaJVzPaZx/ptWGCj6LDiFZWjmSQyH2drUqpii1oISKnz17qqZqenpKkwzRKrqb8XwQZichil+H0yyL//b2tvaubKwoK+J9yKaVRZeJNJS2vFxb7WmGGx3MzczpbiIsTOIMva9L9KN2e3XePvjwEzQ7Bvi8IbxaWkXQ68fpERG/jHJCmSA1MjGuqb0/EkXI60PuLIW9rR2cxuM95yy7TUkAE3MzuH3vDcmSuOPnZ8YmjHh2wBdQTi5tZpnI0qzWEeYkb7HgcH8XZqsR+/FDuVelkxkszs+hL8xMWIfiCflcEeHjPXH/7Qea4ilnyqYziIb6YDGYxbehVt7rdODStevoOt2wubwqti+fPUGnXMBFPgNzF1ovmDx+OINhzF66jFy5hF/+6u9gdznww5/8SGeNBFMSLw/3D3Gwd6BoUEr/6DtN5j1DWGgQQ+4N5Z/0JGfzPTI+pYzWTo97iGw6i0wqp/eYGuOLZg2jwzGYmhdoFDLYXHqKs9NjxRqSd0IDDZeXnuRmnCROYfh3f/Uvu8V8Bmsvn0vzRxIMC6o8F2UUTn1lW9R6st2cLidyHItzeZlun54kZFAQCdNmzIe+vqD2dmSvsfOirouXqZk/zBaEImG8WlnBF19+IcIChfaZbF72fM16A5FwWD6h9EZc31jFg/t38dd//a9UuEk6Ojk60S6V3RILPnH3C1Lkmy1R3skq48VOuJY7ED68vAzZPfD1sKTzYiJ0xIeLTNLLl69gdHxGOsaDo32YOZKhLc9Kv6cPe7txfPXVc9y9/w4GRicQiPYDFoeYy51GCZVCCsn4PvKZBGJhTlEppNM5ePwRFKttlGptpHIFdTFBnwvlbAqWdh1OM1DJpmFodjA9sQCPO4RG1yQLN9q6sZMVc5fOL51eqC01cEP9EaBeQdDnxGn8QHtkvkaTxQWLO4p85QJnhTgazQoe3r8v5iqTTBLnORVU6mJDwah24ZxOFy8vIjoQhc3tgDPgExmpUSgjk0ggn0ricG8bqVQc8eQJ2mT/2eyoFMrwOJnQ4habb2R0TJfkSSIpokCNnrEuL/yhiFCKnm0jJz+mUVSRyZyhUsnDYGDDktA6gE0Zf24xd+F221DM9aKUKM1h8dYo3OHPzCoAMzOzmhC5Jzp6zabkOfjhD36A2ZkpMuAQJCGl1YLP5xHVnuxz6kC3d3b1QBFxIXxrNUKm/TTfJ3R05eo15Y1SosJiRUiHJCBCQ3w/aTpIezIlVeR4gVzgzbfeh8vXh1oLCmQ+ONzF3g6Z2/u4dXkKV+an5FBDdKTVNuLF0gvl0Bq7gKlr6rlpXTRQrNRh9gURG5tAZHBY7Pdq6UIdOCc8Tr9s0LZ3t+BxWVHKZ3FwcCiNH9GF3Z1dFYmr165hYWFRbG/CYly7UAdJFiYnuXQ2hWh/n9ishDYjdi9M+QoO1tYQCHmQTJ/CYDfCE2BWrxMXHRMqRjMGx0Zwsr8raPCA8Vv5HIYnRnUx+5n7yjgupwM3bt3C5t6umms2v9RCi9TX6WKCU8FFDVY7ddqUzQ1qEtjd2cBXX38hoX40FpGNJTkPf/ACrxTpSOPBj77/fSW92K1AMh7XNEdf5Z5igHtas2RwnEhZSKPRiJoHrn14N0nTKqebnkUj3xc2ZWQTr6+vi0h15fJlkdm4Y+ddQuIN2cF0P+JKZH1jQ1A4p3GuRlgMeHnTeIBrtNW1NRV2NnoDg0O6Z5RGc3Coc8RpdHNnW8Q1v8svm1TuhFm0V1+tI50t4ub9NzGzcAVrG9v4xS//O+LJhHaA4UAY1WIFYb8Pjx9/g2K1grYRCMeigv3Z6HJSdZqtYlXToF+6aJsVPpIiI2EMjo7i6s1bOhtHh4ewWSxw2WziQFQv6AjXCyQxdg0oZfKol0r0DcT07CS2D7eFGiw/W8LK8hJCPhfqZO0zKtHpRLZQlDrkwcMHGlA2VlbEmI6F+4Qw0GSEEyj3m6lhabwAACAASURBVKwlC9fvotkxar3W3xdBt3GB8+MD5E5OBJk7o1EMTM+g1Gph6dWKfH3pWf0//st/oSaNTQTrzZePvhRySiIpEQM2PsV8XvWkSyemclkmLlMTE5JBUR976fo1sOPmXdhpdhAKRMSDSWezKtrMvf369x8idbyHbqUIm8UoxIgGMZJ0RiKwul1Y29yA4X/7N/+uyyDdpWdfw2E3weVgdmBdB5gwB3c9NBpgYjw1oIRcCIn6Q0Et9KlxIwOQHS/ZkjxYfEGEnZg+wsPCQ3f12nWxKqP9UeHd56kzidS/fbqMzz5/JLlFmAw5o6m3OzSb1SX+xV/+uRJelp8TWi2I6u1yujQ5E15Cm5elr+ca43Jqx8sPgDtBXircM8kWLByWXo17P3a78/Pz0h8+efKtCDP37r8ti6lf//2vtLt58+F9XL1yA+Njs/jVrz7CP/zDJ+pmgn1ReEMROvNrmc3LsN2soVbOo1bJI5tKYGdrU25L4xNTOE8XcHh0Kg0kxfiEqRgYvrbyAt1GGT5bF/VCCZY2o6Qa6B8cFPTMgk9YwWE14jSeQC5bwc1bt2F1WrC+9hJOu0ksZ172TpKCLshKtaJvYFpmEueFNLIkLM0vCPojJEphOOPOUrmipC5k2bGB6YsyHq8Ng8WoosoYvZDHD0O7rWL9/Nlj2Ruep88ErbCihL1+DPUP4vade7hx647CjF+urSNfrshrlmQTQsrsrPn5kLzDz5TNCj2E84Uc6s0qQrGQCANMCxoZiqJaKWBnawWlQhpmE1ndtIPneedOuYVqtQmLmTZpdk0gDptRkF785FRGDwvzCyo6FPNz18rPmxeyP+DTmTxLnot8xN/bPzCAZ8vLYorSVIBFsxf00NZOkigGH0pCfEMDA69TlRqIDQ5jbWNHUp9CrqzQe18whIGRcYzPzMvekOuCVPIUS48fYSDoxp2rc0DzQsSTLSbZ0AP4PKV9+OXFy9hYXUdd2uILJM+zOM+XcOf+A8xcWhQE2K41UUhl4TTbMTDAoOaQ3r98OoFE/Egwlc3qUMD0H3JBqTXlWTo6OZbsYGJyQpMTb8qz5ClevHyBsZkJkX9iwRAMlRpctZakADafG+V6TwhPdyZa1J2cnSM8PAiLzYZiJivYmtrjrb1duW+R5W6GUWdq/+hQ3fv127c1vWVTaRE4uAvlhcrL3e0LwBOIaB1EaQt3UfJG7TSxvcMLO4Qvvvgcr169gN1qQqtRhddpxc3rlzE5OiS71CKjyAzUo7oljdpY3xKrlq+d5407SyYgBUM0FqjoLPD/c8dpt9p7kGEHIk6SvXyeTokbwiaAgRls6N57992eBpt5zvTKLfcm0i++fCQSGBsJNgtMXKELEyda7o3JJeGfIUJHTWbPUKSj5p6yFtop0myAjkgM3x6kBaHDjl/9978XMmY2OzG7eBnj0ws4iqfx6RdfIhyNqAnaWFvDxvo6pscm9HknORxULzSwiAOSy0uydvf2Hcn0yKzllEgJDl87p+M79x7AF47KZJ4yRAY3DMX6FA7BCZMFhr/AIcZrdSN1mpSGmA5ZlWYN0YGYCKlffvF7bLx8CasCxYuo1i80BbMO/MmP/wiZxBmyCqmnCUlD+3ery600GqJWDBWpV1qYHJ2SDG9gaAC+iB/H+7tIbG6pcBbNXdx5/z34+/vx5bdPJRki8vHgzYdCIqkRX1y4pNrAZ4pJPgx052slCXBjfU1xhPVqFXVaW9IUpNuCzetQkEAsNigTkmKuKISRyA4n0HQ+hZXVJXz16BNUixl4bGaxnT1OB9wONwK+YC/1JuDvTaj/+7/5912yU09ODhTRRkKI1+eUPm92dkrG4ZMTY7JZYmICac2E9XhJkqHG5Tz1SyQK0HAhFOwF3RJyY1Hhh80dBZmoV65eFsGJcAvhMrr6xxPn+Ju/+YUeHB4AjuoUl/PB/8lP/wjvv/9diWgJk3z00Yc6iGTu8oCz2A/Goq/lPEzWYN4d/WGN2odQa0jI4umTZ4KNuLe4LgkHI7nGdLhPT08kk6CVHTsOfg3ubkj3plH27OxVvHq1jYsqM0GbcPv92lWQ5MMFPSE6fkBN7gKtlHHQo7WuzpjFnDvXza0d5LIFWXSxUJLsw7DmciEFv62L1OEhGrk6PFaXkl1IG6cmj6iAodNC8vQMxWJD9oDBaBCv1l+gxCV7hwJ+6MDUq/QZNWFm8QbeeOs78PfHtDelPpj7Ze7Aj+OnODpNw2B1CpLkw+f1uAQHEl7mHox7g1g0KkYytaIWmxH7e9tYW1lWmAHZlU6rHVPDY3j7rXcQGRjEx5/+Ho+fPZf94Pj0rEgLpfKF9ja83Hg2eG5IlqEcgfmP7G4rdeZrAh5vr7sl49aEBor5FOrVPMIBD0yGLvZ2thQjxYun1TKgVmvBYfeI0u91W7EwT9KPU+zBYCCo10ziCaVQtOOzMVUEXe1t6C1LA3NeomRbEraiiJ9TKtcD7Fppk0Z5DYkkbCJ5qfJshsN9SpOxu/ySHu3vM4OX57ssdjV1wrTbu3XnjiZb7id3V1+hWy0j5LbC67Tg6rVL0jM+ebGMRCqF6zdva6IpZvLY3tyVqYnF5sYpCSA0oxgd1XNUzOSwu7qJd994iMX5RRwkT7F7sIunjz+X0xP9nXmB8JbmpU+TA0LfRDY4gVHnNzo2jsWFBTF+18imLRXRNhnQ6rRwZXEBW8sv0DjPwEkvW4dDUC/9td1ur9Yhn331Ba7fvSVN5ueffKY9EycYyjEOEyeC0wmzXb9xXS4zu4cHeOu999Sk8Gvyvef+mXtENs8ujw9tgwlHJycyT2ADrWxRi1nOOdTXMs3l//t//x+cn8XhdlowPBDG4uykpFNUGAT9LhXiWGxA7mzMJqZ5BUkvJMswmvEPpvqTk5NqpngeuWvk5csiRoicrHbKrRguwD9HCcfXX32tJv4//If/oMLI6ZGNAJs0uoHRlYt+2GzWWVCVmWkwiN/B10iyHAszG3USgHj/8L0gy/jo8Aiff/aZCvCly1fx0z/6Y+nnl58/xVePvsZgP6VCJHJW4AvFkC11kMwUYKGRvwliex/s7yNxEsebD97U2WXzQNIUoX5SsySXc7kk+2HRJ1mIExvvRn6Pd964j3rHgLfffU9NMk01yDUgiZHTqdPtQa6QlTHOxkuGn9tFUiLRjrKos/QZ5hamkTg9VvhHq1ZFNp2Qr27b0Ja/8M9+8qfYerGCFlPCinlYbCYFqje6QCKdgtFmhdVohc/sgt1gU3QnTSiikyPIZFIoJ85QJLPebkSh08SD776PN99+F0cHcXkXkBDJe+bw4EDpRXxWuLTmapFNM6VFrE983S+Xl8SoPjk81BmjNMtoM4pXYbWQ6Dis18r3jo1Xo1VXrOXG1gr2jzaxsbkuWaHdCMVnemxO+Jxu0PQ0NNAvoxzDv/2Lf9olvT/SF+sta6WZKzIxEm63BbMzo+iPhfH0yWN1RTNTM+qmiK/zwWQwNQ9aL5PwQgWNbhyETKRrNJtEHWcBJtTKzo2JBpwC5PNbLmN/f69XUL2ef/xaxMPpgEP7QYqjl5dfCJYh7MKJeX5uRnFajIEjtZvfO9lZPEAshvz3rVu3NEX+/tPPetFSmYykDdeuXnvdFHiVB0qIx2CwYmnpheQzLCx07jCa7MjlG6g3jagRBTcxQQZiHfOBJZs2HGZWpxMGWixWSioATpcNZ6kz7LJzdzokPzmNJzVpEF6J9g+IOck9otcCjISCyBzE0aBh+kUJ3VZV/sQTo6Owm2zY3tyD0WhHvlRGvduC2WFG29RUUgjj9ghdmbotOSFRkHP1zj28/YMfwxsIIn5yhLXVl2g2ytg7OIQ/NAyHJwyT3YNgNIxsnnFQTJlgekbv4afzx9H2Fj795EPYXCb4vA6cxY9EUBgdGsXt63ewOLOoDvzVzhaOkgmlVlQaTcSGR0TJ1wQYjak5onyAe0ke8jz9PPsH9L0Smrr/4L527oTeO5y4MknEIn70hTzotC7g97l0yfByu7R4ScUUDF5roSeBMLfE6O4REuxiTbNgsliwaaODED9PNni8dOjoQ9ICCVUys1bIQUYwaIGrAZIwHA41V2wQ2ayQ9dtpNoXIpHNlGCwOpe1UGx2ZQfDr8uEkQYVTGeFvRgMyBm1mbAwH25vwOSwwdhqKDySjdXt/F3uHe7hz7w6mJybQz+SRxDnsTjdaHRNWNvawvn0EWFzwMwqwWMSLJ08R8/nx7lvvyOf09PwURyd7Iu7NL1ySZy9TbPg5Zc+TagKIxrD5a7S7mJic1iVPHWa9UtJZTxHloEnK8QkevvEGEts7qNI4nV6qHWBgcExSNmpZ48lTXHRquHTtMl4svZQ07qJSl2bv+Dyp3azisux2DI2PYudgH/5ISI0UDUOYf8p9IhtsPvvUlx7HE2psCQnLMP+1ly7Rhz8UsS+++D2ePv1aenN0GzB26yqkdF7jbpTGKpzMOYHxQqYcg/fNyuqaLlg21VwJkGTGO4jwMN8Hpl4xwNpKw3w2p92u9tL8hwWRZ4Mrje9///u6T3g3cm3Eyevo+BBffvUlkmcJxQ7SqIMNHe8qEeZeJ95wZ8rJnYxV8jikVWScpc0umV8hW1a6Fj8jekP//L/+F2mGh4cmpNXttKvoGK0oNm2wuoLIFUoIRSLy3uUUT44BJ0r6FZNkRj6JIuSEBpmFJvL+oTaf09rB3r52w3xdTNAi2enNh29rTTBIaVSzIZa/g7FlDgeqzarsYdNnGfQFI4JLefexeTTZ6JhnkmxIblFejwaK1FkcqfNTWOi7WzfAa7FLosMCRTSqfMHm3yjeh5HGPzY3hr1R1NhM0ld8fhaBiSE8f7GEYjKJo5MjeKIhbB4dwOB04Ic/+glsBurGSxidmlJaE4NHeM7YTPdQpa506TwHXJVx+Pjm669F5CLIRsMPWkdy0BodGcX83KyaLRc5QszevqhrgKBE79KVWfzmd7/GeTapyDszI0wbRrjNZkwP90t21KZxy0UVhn/7Z3/eJaQTCMU0cdExgsLqUikDq6WLcNitveoXjz7D7vY2+sJhDPcPScx6QaaT0yKImNFCLJQk+HAHwGV8KEyrv37pWnspMR14PT7lMtLRiJfc86Vnmsb4oXAnQ02ooq+6NDqfxsFRXI4h3D08e/ZMOwqyNX/84x/KyHx9bUUwMyfO5eVlTYA0Xbh27Zp0T3xzSbKRfq3CCzqA8fEJddfsY4jhk5V2fpYRfi9HJ2q2DEZU613EE0UYzR44XUG4PAGFjLN7kf2ZzSY6DXfDhLTsjGTiDtLCN7ckb1jCjtzxvlxa1uvnw253uTTF0RWmlD7DcDAIS72BRi4Lh7GLWikHmw0I+rzwuwJInaXRrLcEr/EgV9sNNNBEi76zna5kQkYuyetV1DsdRIaGMTZ3WQks3377WOG6HlfPpODmnXcxPn0Z1bYJx8kEznNJBMI0tnDC5fSp025Wyth+uYTVV89wUSugvz+MNh9SGHDvjfuYmV5Qkf/0s8+RKuVQ73YwvbCIrtkME5M0LD3yCA9yNBISiYTvdb5I4fyo3LiobSYhyOP2ai9MogghPE4ehLOjET9qFwXks+fS2q6+eqXz0hfpI91JU4U/4Ecg7JEcgp62U+OTYumxG+XETaYmGajU2ZKJSfiTxBO3wyViEE0/WFyoMc2SdWmzotpoypqPmkLuyuivGqLkoFaTWcXB0SkKlSaig+MoVOp6iLibZNILVxm8wIZGRmRqwk757s1bcNttON7bRqNawuT4EMzmLtbWVxTy/P73voOb166iVWF3n0W+fCHCn9nmQ71pwukpdW81lHMZrDHD1mTEv/7r/wknp/T1TWBiZlyNG3fHfM9zqXMUMinFkXHqp9kEi1bbYH4tk7JganJSxu9MN5mYnpQ8jZFz/+Snf4Ts6QmO9/cUfcdz7XD5US5XYWh1sX9yhI3DHYzNTAum83j8OD4+RWxoGJ5QQCQxPgfUcNNQgEXV6fUIBWBBJdT5B0Y2pyeuaVg0CdHnSAZJp6Vd5B7u7DShZmZ+vueAk0gc4aLaQ9L4/vm8LhQp8WCEnMMu+JqeuJzKaXIgv9dqTc5thFppgShntHxBUzUJQi6HDbGwF/19YUGyTJ9iSgq/Nzbv/FpMaiKixeacTQCLKQcIwujkYKTSZ9je2pZv9enJqViwhLz5d5IrwvuI35fH68bs7Exv8qnVVbTo0uZ1B9SUHJyQJb6Bo70dmcXwWSRvhHcwgzasgWH4InRXS6FEEhWjxQZi0n+SLMfvk3wX7mfZ4NExi3A0JTNsYvg+c8dLQwy+vxyG+L4zGYmvL3GaVHDHHFnwJLWVq5i/tIhCpagBJX58qvPMJoSFp1itYnp2BplsSgMG3zeaqJwc7ApZ6gv6cL67h8SrLbgsNjSMXWRLeaVLEfaNhUPY3d1DbHQM48MTMNeAdCqHgakpDExPwDcUU7OXODzUWq5jNmBjbxcXnRbefvtdmNsGrK9vwkupkptE2CFF/3HK5/6ar518HyoBSHLlXp2rRP23yYhsKiVYnFpmg5y3mOXdxdDYuFzXWJ+YhNRtXsBqN2Jl6xXapi4cbpf01H6bC41iCS5zF/fv3xUbmQOL4f/4X/5916aIKIpQrfpinByYW8nwV6OxDZfLjqOjQ9TrFyJ5uGxmuG0WGerb7UYt/QmzJM8Y2n2BYJh5dUyD74hKfe/ePZEQCL8wDYYX4uHhCb75+iucJU4x0B9FOBQQ5MMJlx0cL3+atdMqjnmDnIbImqOjPw/m1SuXZRCwsb4iCIZwDuUPhDt4iNn1XrlyVRcpd5ByLWky34+m5xFdjgygJlxGmc15MqXujq+VQuGXq6uotUz46vEKWl07+qJjiMaGZPwg+0XQpa2GZDqJbD4Lt7reqBbyKrTtFrKEWu121EpFHGxt4/T4WPAEO3qTw45sNqMPbW5sVNFY+dNTRLxe1CoFGE2ENa3oj8RkGt1pkolYRa3RlnyhwYxX7gEUAG1WsK8v4IHDa0OFNmgdsyYMeg4b0UYumxCsNTl9HTML1+D0c0p1olCrizzkcAV6+ZwmM86ODrD57Bsc7W7KxCEaDmFuYkoFyeZ04+QshZ3DYxzF4yiU8siXihKeRweHEAiFVdDix8co5nOwWczqvLlP32N0ldODickZTRLUEPNhp5k8I9HYuBEZoUyIvDDuY9LnpwgGfIpdouyBneXU5ISgWOo/Fy4v9NJRSiVdGJ1mW9NCrV7Dp5/+Tju72EC/7Ot40dNYYXhwWAYFbHbu37ujlA92wT6GCIQjePlqFVvbPTINCSl+txubKyuK8UueZ5ArXChA3mL3wmx3KyuR+xhCWczuvXrjBi6qDWVqsgH1OOxIJY71oy/kVtjxpcuzmF+YkYkDySBZxqLligjFhrC1c4TTZA7thhHWjlU+uunTIxSKWewmThEdHMGd2w+Bbs9Oj5323v6+dLEP7t0RwTBzdqLdPjUQJqsNja4R5VoDQ0QQWi0581AyRiYtXZ2SJ2eYGptA2OdF5vwU1UpeWu/BQcJgdk0o1U4XiYsSjDa7PKxn5xaxtXcAq9OFmUsLmoACLo929rwLvvejH4osw/PA3FayMRkHxueD0wPXOvy9DKbnZ9ek/Z/TJe2soveq1Gq3xB6l5GHvgAHmGdy8fVPP6NH+LmrFDHxupzgZ3AXzLJHNz9UNiypRETbnFrNN+aJkgbPI/vznv5Cs5k//6Id44+4tRZXxDqN3MI06Pv/8c0HFIvIYTSLeXaKrU7YnfSGhiNMu5UhPnz6R/STPFVdchGLlCV0sSosqbXA4qCmJxYzFlCb43OFSH09P2adLz3FyfKQos3AgJJ0kCVZkOR8nMug4GIV2V+x07kg3t9fh83s0AFFrSoSOBZKFI5vL9qQkysjtQb+crvn3ksnLwstCwoJNdj01vWNjE3j02SP4nF4szC3o6xJJY2gwVxSStDCqrVwR4kQ1ALWn9Cn45JNP0DUbVCgZoGBj1J6xA5/ZjFo8KVj9uJjDcSqJ/lgMsaAf1UwK54kE3nj7XYTC/fjoHz5BqG8AN958CF+sD9lyXrAxJ0o2wX/zi18o3MPicqgxmx4dk1mGLxzB8NiYCKqfffr7f1R3sBlKZehqx1Ssmpo1Dl2D/f2SxJGNTJ9nOq81mUDTaesOH5mYEkJFZKdLX2G0cHi4j+WVFTx8713EhobwlFrbnXWE/V6FnfCZn5yfx/2HD2H4X//Zv+jSiq1UJT3bL/JCL1Kmo+6c+wky43gZG9BGt12DoV1Ht062lAFen53Tuzry5eWXePztE8EpdqdNkC8t8Obn53Sp3rt3Xwcom83Laoo7BKaCcOJk58QfvCTZXcjCj2LyIi39chJPs9u+euWKdmOc+hj1ROo/Ow6J2en0I8ebkoT57FY21jf1ps7PL8pT9cnTZ4IzGETMnRonFP6+cpEZdwbcf3BHY32S/r3eEH73+TM8e7GNUHgIM7OLIlRw4uI0ajKT0m3A0sslWO1OEYooKSL0x6mR++dasYhKLg8n4ZdCQR8U94j8sFlMyGoKuj3oVqoIuzwwUf7SqMHm6Andydps1ejMUet9+M02Lmot1NtmtI0GVNvVnpF1xyBnkRbqMNAf1B1CTTmZRhQL5/B66CYziXrDjvhZXsSh8bkFDE3Mwu4JKgeXNH1KVTaWn+Lg1XNUCQd2WhgfGcXd67dwcHis4Hkr2dNWm8zFyaAlmSNdyEvRwt2XICPKbyw0PE/q/acMhRA5DTuGh0blkBIKRjA8OirLPIYnEOmwWo0yyeAuzWYx6c9T8hIK+vDLv/0Fmo0L/ORHPxAZYm9/F4cnpyJVbW9uSf4yNTHV81SN9gmdECEtEtFekRcOiyQ115SX8BzRaISvkWeBF+DG5jaGR8cV1kCIfm93V/ril8+eqfkzmazw+oKoNtrwBvowND4jcg1xpEw+D28wCF8gBAeJWRabbC/ZubfqFeTTScSPdjA/M463Hr4h2VCoLyzY8qKYx9HxKapNmpp0cXAQh6VjwkUqjx1Opt2GLpNEtYbzYhWR8DBSZxlpBdmscorgBRkO+nB2eoTdzVdo1LnCaWFscgpNGJE4T2NuflEs3NnpSRVUNhL0gD3YPlA8Yz+/f5cN6XRc54/pKoSvuRJpmaywBIIoXtRRzJdx7823JLrvWi3ol6PMHm5euqIYMUrqpmamUaiU1dSSG8GGk81Xg0YDDJTwekUWSSYSKi6TY+OIBIPInJ1pUivns8ilkkKiuDNk9BvN0W/cvYOp+UW8WH4m5uXoUKynsT09QalcwNjYiFi9dHci3Mo8ZO6Bb926rYafZBtG7UVCAUyNj2B0ZAjpXFbFlKjJ48ff6g7hn//yyy/x6hUTjBZw48YNpQpxF/oXP/tLwcAs4kTfyKKlWQSLLAcD7kbJGCZaR8SMTNdeVKVLDbmY0DabiExPnjwRAY6rBaZF0aaRdqydrhGNtgHlhgE2/wD6hiYUZ/ntk8eIRAJ6vUSDOFFwJ8xzz6amFy7fg5Y5WOg655BElLDZkrkGCxC/H97x/O9YrB/RUBRrLzcwOzWjO5uwkT8chcnOrN+0momh/iFB6adnCfkGnB7H9f50DR1ZpnrtToWXDw30aUCoJ8807FSsZrjDQdmSXmTTePXNI5i6XcwtXkXbYMHa9gGmF6/i+oMHPRmLoSMLVcLaei9TWfz4pz8Rf+X//I//EUf7e1r5eJhCY+dwkkWpUNRzzPeCaxxyJ/j6SVLlc89JnPtUNjwMEIj2RfR+kwPD+4oDA2V+bp9fEz7Pnctqxt7uDja3d3Dz9m1cvXEd62sv8OSrT3U/RaIDaMGIwfFxzMzPw/CT6/e6hBKL1QbGp6YR7otJE8pIHLeThgs9KIl2TyZDG4UsIaVTuG3ApUtkvXplS5gvVLC7y8uJRt0uFcD9w31Nqn3RsNxwiOPzImOn+M03j7G3s4vR4UHp53jpWi1WfeCESIj/86EjFENIjl9vfm5ORALmIdKthmnyZ6kkgqEgioWepSAJSzRO5uVJPRKhG9kXeuidWcTvf/+Z2K3Xrl3Xcv3ps+eCC773ne9qhzMwENVuq1i9gMMdwPLaPo5OsxgamZZNHjtt5QVaOWnzQy+h1qjqMqFshzAZ5RWEJrnrpd5J+yD6nNIxiq4wRiO21tcFg8aGYzJqWHmyjGI6i9GBGBj4zk6ewnleivVyHn67GVYu/2i3yKLaMKDE5AWHUWLtep3kE6tcj8gqDIX64XLbUG9m4POb0R8LoNU2YHXlFKVKB/VOC7OLV3Djzpuwufzy+OU+YZXko/0tZA63Yek29b3MTs8i6AniyfNlVDptGCjbsDvF5OVEwsPM6Yw7SDIjCdWxCPOC4MGm1pUhwySJMfKNbNR6hWG/VVn7MRKMweftTh2hsE9uQHR64hTKnRrj+ijZoltJqZjBQH8EbpdNhgvbe4cKOueunpcXWXwkidy+dUvFjLIq6izZsjM0gN06f53wztl5EomzMzV+C3Oz2reQLetyebG7dyR/X6EqRiPSyVM9eLQM5C6OZ5wmDtz5UG9LWRjXBFwBsLni1Mpngd01H2I6+AzGIoLEzIYOxkcG0Ghc4Md//COcn5+gWspouiiW2kid59GuN9C5qOJ0dxNNGq0YOij9/zy917Pl+XXdt07O99yc870dbucw3ZMjBhhCJCVRLpclOZRdssrlVz/4Sa6SH+zyP6AHS3qwS5YpihJAghAIgAgTMHmmc7jdt2/OOZ0c7c86Azarazjonu5zfuG79157BWCJrmE1422KRElKSmhnY0vjo+PWEpOFe8QhHgvrycM7RgeYinhPiEGEwEaSECHpt7Ac7O3R86VF+2VjqP7pr36jjlBEwXpFkXhQ9QBxfXKzVG1GVG2GVCg1DAMPDY/ayzXW0aFIOq0VNLGbW5oYGDarFNiNd/b8xYs+yIExOdywwNuhCEEW512qyBLsYAAAIABJREFUll2YcEijUSWooJQ71fzTR1KloDQkliL+vXAGWlKsdGePIiliFCsKNytu8vG8bW8nxSVspjA5qU5KSSbsoQxCNTE+6YJKQXRCVCbjHFX0rWgJISQRk4ZGlCmew5kpFwgVOJ4JB5SMZwgrQpo1VAzsVSHIQTZ6//33XAgoanv7e/ryyy994PP3ci5wryAv5U5b3JE333hVd+98q4W5FybV4BEL25bzgvjHYiNmqFexjHYOT5XMZD0Vn2IrmkXms9ciGcEmBqqTWuHygYAiNh4h1q/oMZ1Czk+Iey2b2H2nOwFlo9I4f+a8nj+e82pncnLEKMLU+ctKtWelUN3e5kcHmN6E/PfuH+zZdo/3gpVId7Zd33z2hWLxiELxkE5YPZxg/jNo2UtHT6/mZp/pYGtT5eN9qVpVrdpUIxJXz8SULrAe6eiyTzD3lnuExAm9L9A1Q1OTpJrFBf38F3/tgjoxPelwApphGgXuFdeea9IazGjGSPwaaN3H/QNrbiFl8b4DCQP5BhsNDfYP2qUOZUKNGLtQy88YtQXF9cLMOY2PDOnpo7v62U9+1OJXgGLU67pw9ZpdwQLfv/Jyk64MKzPSyNFwMmFQTOms+QKkdUCzxyqujifiya6SUemtt15WzxBC+UqLeZnMGMrjwAf6BArBKYZiClzJww2BBss/LjL7ugf37+nc2bOt4O1Mm12G6DCWlhYMhwHfAPcQnExHxz6UF3egb8BejvcfPfBhymfkwYYgMHN+xt0ajQAwXysirmniAkzIYh42cPS7jMGm47wunr/gqDFE5d/c/UYTZ84okenQ6vaxltf37cm7urahGESq4yP/E3/bna0N739/3yUyEfA5IclQXJmUsbujMeB/X11aVCIc0fH+vg+TvqFe/96H3zzQ7vqmRod6refFB5Xrisk/oXYp4N1STqq2RO57RzkVqjUdlXKKpjMqleUcVr4nRhldHb1qNgvaPZzV+QsjGh7u1cryrh4/3FIk1qZQLKAq1nxDY9avMqHyIC4uPFMld6Bw5dSwDdFc2XRW2UTGrkQcoOG2Di3tHalQbbjYsi+qNmBBF72XKBXyGh8ZdYO0y8Mbh9xQtR0fpDam7nQ8oc21De9TSa8pV/IaGu71Tr6rK+tpELYhzc7jh4+9cojHwpYHlct5vfTSVRfFSrWpv/zJT21qzgFaKBbceP3xH/2RzQ2wlANKRBoDgoG5A3FR+FL//Je/tEUehQViEJ+ZZotM3n//5z/WpcvXzPojV5OAAlyb0Gxy+PCdgO5J7AFKbZI60dahZKrNsDi8BGwrWTOgb8Yyc3J8QqPDQ1qaf+EdJuuUaBxOYUmjA52ezoixe/LgieJYqJ4eKFArqFLI6fTwSMV6WOPX3lItwg6+BaOuLCy6IZs+c86HCsS+0+NjHWI9Sa5pOmWN4cH+oV6+fVtzs8+VxBM4yaFVdVMEkYqm47MPP1RWYXWkk6rUS2qG6oqlYzoul3RYrEihhLo7B0ye6oGlm21XXgFNX7qoncNDsyORU5GchA3k46dPzZa+ePGSORe8kzR8RyfH3lk/eHDfnw8jAwoqvtkQpTowRV+e187qomKBqmMaSd6B0FcnEjHZprYu1ispTYwOfzetrdh9bXCgW81mRbVa2coE7jsFm2eUAxqyHJAhUyOB4pxHENTYg79YwKe6bH4FsjoKEcWXKZKiTGNgO8oCRh5r5nVAeuJsAxG5evWyBgb7jHzwLNLMMKX+xV/8pdEx5Bht6aymJqYtOYLBDErAvfrNL/7GECRNBVp5rDcbobjCbYMampxxeAZBJeVqU+FQRNEAJgSEfbdMKth7MoXyblHweRdBi5ADcZ/hfKBNBXIGgmVgWltd18UrV/1rBHwQwVY4LtpAplbN6+j0VFduvqrhiUkFIg1LbTJJPH9LRiDRjnd3ZxUiAL5Q0q9/9gs9ffBAHd2d0GA9eOQ2iWCMa3BqSj19A24ciINMx8PWx2YznU6tOXPjugYmJ521zNRHo8tgwHWCXIgygsGElRQeyr/58Lf+7jMXZvTpp78z0YoG2lnYwzwT3V7Pse9GdoM0EhY0tpGs+CimTPMQo/hve9rbHTEIga3ekPOhQdSmzkyqXMqpXjnR9Pig0rGgfvs3v9SLZ3OKRGPqHRhwHGYfKUZkQv93f/KPm3QyZOsBeSBRodMqY3sXj2p0aEjF3Kke3L/rnUWzWvLuNFAraWioT2+885o6e7r8h/MNt4klOj4xOal/oN9dzezsU+3t77qAQkcHuoWQABb/9Onjlt9lLOkpskqHEAy6SLW1p3Xp0ozp88AodL1DJKY3ZQo+E+Hs3PNWnmcNxjEJHKd2F8LzkQ4U+QIvBDsDOs/93T0XHSZh3KCILeLQCwej7t7xbaRT7RkY0OvvvK/tg7xeLG3axYgLjfH23LNnDhKoEe9VqbuzrLFDq5asocOrNpVIuRgFA8CvaTNbX3r5trte2NJ0RewccseH6u3s0sn+iT775CMND3RoYKBT9QBG/e2q1wMqnBSUCcdtVViv5AiO8GG+c3yizcNTldmV1ur2WEXaEQ3H1JYEQj3WSWFOFy6N+0BZXtzTyUFEhVJdwXhVjWBde8TdhRIaG5mypOFgf0s9HSmlw3Wtry56ijg9ymuwi4SOugLRlkVioR7Rl3cf6bhY9BTShU/tyUmLvr+07JQT9tQ8yNnOTrX3dFsIT2fY3d6p9cVld8tMrYViTsvL8w5O+OD7b3uX+uYbrxkKDDQD3jERxfeffvaf1N3ToV/88q9VqRY0Pjah69du+SVYXF5wAsXK6ootB/+Xf/bP/PJ+8ennZpAy6cL8BR6enJ7UvYf3LZFZWl7W+bNn9fLNmy6W7BO3t/c0OT2jFwvLmnuxYLZlONh0moUP6WTMkBpG6aRt4GRUrpO9nrRZP3IrXFbwCsUt5uD4VINDmKLAuk1qcX7RUy/X+tu7n6k9FdbMxID37ZC91hcXNDM2oLZkWM1Qw2Yl7Etn5zZ04fq7uvzS6/rNJ791Sk/uaN9ida41oQmxSEzvvfe+ZQAUABo6HH6YgnAUGuzrM9M0EY3o0cNHGhwY1auvva5EOql7d++odJJz4HgI2L1RtWxi+uJFFYIRrW7tWQvM54yxnyUeLppSjWmqSQRfXOemzmh4aNj6Re77L3/zG5vNf++ddz3df/TJJ77mr7/xhiUpTNUgC0BtEJbaSLzJn9oJbO7xPWVjQbUnYUjXbA+IbCkQTihfadixDCnZ8MiwcnnyKUmOyujO3S/Vnk17qqC4sUaCcMiEw6HKXvS11151gSEIgkaXKf7j333iPerVq9f0yiuv2FqQYuCUJ+D/hQUXK3I7QdBa6w2If1/bS/jVV1+2M1PC+uemESYO7bt37+nbb+56Srp88Yo11QvzC5qdnXWARYRYyqMTS0/YhTZVVywRkaJJxbvGNXr2gr66+42JY8RahgIR9WS73NRz5uCuhOsQxbgz29LL8mxDXALpIoaMHTHXf3N1zdnJ1y5f8SqN1c+5CzNa31hWH9ySdKd2Nzf1m1/9zAbxmc4B3XzlFRs5BIJB3brxshE/tKal0qmqlRP94q9+otzukeKBkPZ3dnTrlVtK93c6ZLywe6xkJKGwneyCLrLcD1DLnu4+h1+sb2xp5uplmyOc0hgEwjrOFZXJdhqVQEOMjBPHK/gSNEXsl6/duG73vnv37+pP/9//14SjyYkJD2H8vqezT7Wzu+N3lTUcDVBrj5yyztT2mUh4yiXbS3Z1dHwXcJ/wGdnTP+AzOJmQ7n71S+1vzbvBJdi8kIOMmjQsDhbSMzTkISjwP/+P/xOogJfOGDNTDEjTAHaAIk0ne3p0pNzJoeHGcj6nRCRkjST7uduv3fYhxQ1j+c7DR3fUh9tRteyHDkgBU3GgXhb7TIp3vr3rIss4zeTQrDfdxdl+LZMxEYH4tZHRQT90/GD6i4aJ3+k2BIO0gV3k7PNnvtkU0J7uHqe+UFCRs/Dy7Gxhxl+19RVQC10aXRsdZLVZNRswpEhr50X2a4BnOWXT+mItxOOt/uFxH5BMythXYdCfgFhTD7Zg4AbRPsc6Qf6BGwsibqisatGpYb8ixRkaHnIXDvSbIvi7hjtO2Q0F9oKba3Nqa4vo0tVprW+u284uGkqoN9ur/c0tO5UQzA3Dt1hvaOsgpyB7C0fTyXpMGK/sYQ6PV1XVii5enlA4GNfmWk7H+1EdHJ4qnK5LUbIQaS6aKuchA9U1OTVshu3pwVaLNh4Imzlbz5c92SczbRoZP6tUpkf7J0UtbW1rfXfHDcj02bNmMiME31xZ9+HDVNHV2+M8RBofpr1gvaHjXfJQS4ZlMHuIRuTg+f/sT/5I/b0dNr8HUiHhxGb07e2e2IGCEIM/mX3s3UxbmqajbkcTmioSL3iG/+k/+ae2W/uP//4/aGdrx8WbiLtbt8iTHNPHn37iKerNN97Q+MiILdBw6mLKKmIsvrqpL7/61tpeJisIYuy2OShtboF3MjFpxbJipPjA+gMhjSH3aMUXmmmYzth68cz5i54ugJRqtqEbVq1c0PyLx3py/xvVckethqlW15nRQbUF8NaOKtHZbrOMxw+fKJXu1Uu3f6ALV29pYX1VD5/c0/LCE21vrvn9GegbVChAnm2XLl+5oe6ePnMNhgb7bZzx+e8+tlfxOglJdO1k0AZjngiuvvySpRuQeR7eu6fN5YXWeqFWUaq9U4nuPiXaOgwVjvX16MnnH3t/3ohlbORfCwV07eZNey6zzkln2xzPVqi19nmZJCECR/rJT36imYsXbarBSgCIkyLy6OmsXZcwHoDxvbO+rO5syo5i4WZV45gIRMJGYdCD15shBSJxdfQO2Smnr79TbW1xs2JhA0cj8CxO/T6zCrKtIHrYZNIEIVAJS/zSbT6byESdnJ4yQsdu8Pcm/JClIBbhsIWm0VIan09Js5d5xzlnePbYk46Ojmh5ZcmcE9QNTLhMsRiPgH709w54IEDaxfNJhNrc0yfmTjTKVSMbJrfFI2pEUipHunTt5dc1+/yxmevBYNQ8lAtnzqteoelua5kUVKpmufJPQ5nNhotRW0e7DR8YRmgML56bcQNfzOV9nm3s7Vt+15ZN6OTwQOXTgh588412ttZM0ktme9Te06flrVUzyUGrWKdxPm9sLCoULFtmdbp75P0pfAeGlGAqZnMIFeqKhmJuLHCXqjfwvq7YVW1oZFyZTIdezM2beMgkiYwm29mnweEJNUMR5fEkONo3MtqWTSmeSpqv06gHNTNzweYfsK1/9/HHPm+A7zkPWOOw36awOiGIOEpnPXeYGMXakOcCfgXQPSEqTLPsVJFVFTE4Ya0VDSuggp49/kTpWFXZZNgEvXKZFQY1MGpva1i+Lqj/w3/xT5rAucfHByYhwOwFt6Z7jIUj/oB0HcCO7ZmWAB84AnYhu85UW5uGR0e8lMZdie6KhW62I9syX2jLmvG2hPQlX7D+c21to+UoMoI7CtaBOdu9ARESv4YTycWLF1qRTG0p78paXp7kscL86vCeF9IJxvhcSP5JFwpBgwsEpExQNn8P9mHsAp8+fqJHDx86pJxFPIbWdeQndaJ4ohbFI/gH2jCDFmF1OaBmMG4WbKa9Fe3Gy8b+b2pyyq4ceHG+eDGrzc01w7h0xlQ3OlJIINu7e3r0ZNaG+3RRMM3QepKygdgZotHkxFlD7LOP7yignMYnO5R0Cv2e1IxAfrXfJyHNSE0qzYaN5vcJTo/FW3ADCfO8ZNmM9blbO88VTe/r4iV8hgM63K2pWmzXSb6qSqioeCZuDdfR/qGS4ZjvfShSVzBY8xRMsahUKehxNYsVd8SwtrFr6+8ZsV0jsN/Sxqbm19a9N4Swg+H83jZ2jOvWgdaIOopH3C0Dr9CRE5hO0fczlE5ocKBXyXhYf/x3PtDQQLefRfSlSLN4OWiSYB7C2MOQn/0cBxzwITsqplMOtc2tDRfad9591wy8r776Rr/6m19rE9i1UNCZs+zCpfXNNb9Y1y5e9k4bSzsOeNYRQLX3Hz7RRx9/6qmd+80uhWmHQwYYG7u8waERxSJxBSAydHQrGE84KYTmEqYqzzW7MA7pkfFJVersHzOm3nOws1M/3ttXOZ/X2tKSiYBXrl1RPFBTcXtJ585MKtHR7bzIv/rxj5wR+73v/4l2j4paWN1UZ2+HOrqi+vzT3+rRvXuKBkJ66423tbW1p4PDvJrNgFchmDYM93epoy3pZ3NxYV5t2Q7Dj/OzL5Tt6lWyv0/FQEDdgwO+P99+9JElOFisnRRLGhibcqwdLP8rZyf16LMPNdDbp839nN774R/qi7vf+rr80Q//UKl0Ris0Qfg2w+IfGnJh//bbO556RsfG/O7RlELGsol/uewVDPeTKa+/u9NQb39XVtNjIyqenmhve9srHyYNVgU0e9F4mxvg/gG8V0MaHelTT0+706xMOltb9QELeYewcgw/aGYwZvjRj36kv/d3/14L6ZqdNQHrIl6xR3j/9nv/Cc+DIsp0C7pklyEYrh2Qgja8iqB5R9PJc4LWFFiYzE4QG8xB+G8pcjDd2enzDkCgYV/MM/fV55+qeITsLmqDmUKl4ZSqSKZP9Wivbr32tg6P9rS1uW4GO/IPzpnNtTUTOR2Mji55fV2L8wsu+KB+Hd1ddrR7/vy5J1ZWIB+8/33NnD3nPXdnV7d++otf6LSQ00u3rmpna1Ubi/N6fO+OCscnDioBYk9kOxRJpnzvQPt4rgm4COJBEGuqoy2tOHnC+weKRyMqV1qhCbwbYciT1Yaby1A0rJPCic+DXKGsYIRmbsgDjkpFw9WwdmmWOtp6lcx2aH5rXfliTuNDfRqbGFG+VtH69o4SiYwbSA7subnnPt9RgPziFz/Xk8ePXSxZJ9D4IuGkRlBMaZj5exisTJYb6Hc849DImBuu589mLcMCtYDkd3S0b5OZYg7kLqZosGH5VShMzjQKi7jZwamODhMSAy9PX2ly+LL45xCFUsxfBGXcS/KADE/hdUr5cawWwtgk4veQnSomJifM0oScc3CwaznJ9PSUH3RMIBA77+zu69GTJ94rYsFn95J0yjII7LYQoaPfott49uyZLl++5IeCHYBtwpjmmKTzpN1jmp7zA0RRvnXrtsNtOaQ4dNnPcAHpyJhoaAzYLSGYxi0DE2umSiAI9C8cePVqUJVKK+OTuTJMw1Bt2NThtFBTNNFmuAmGIJ0XxukcHM/n5qx5nXs+KywcrWcikxHPyERSb7/9jjvT1ZU1d6UctLiNEOeFzIFiEQiEde78FVPaF1481vYmkFJeE1NjtCfa2zsmflTxSEKhBovymPWnxK/RhQKZZNs73UScnuDsc+QGqVLfV+8w5LEplfN1NcoJnRyE9WJpQ5sn2yZEQfzaWF1T5QTCTUDZ7qSiiYjhqq2dQ9UbMYWDMecrkl7DocUUrFpY4UDEB0UZLRdC8FSbIrGUJsanlTs60Ytnz/TixXMBrEfSMedkXr50yTKJtYVlu+rUkGclY7pw/rxu3rhmZvTY8ICq1YKybUkVmNwarevELox2GoSDznB5dVUf/e4j/cEffOAJFoQFTfL1Gzd0++VX9PjJrF68WDBpCViYgGHgQWLOHj9+qJduXNeZsTElMV3P5ewtCmzJVMo15WCFwPHxRx/6RePXAuzGo0nvSa/fvK3unn7vWxRp5TZCZuCzEmhdOD3x/aYAwBwEQWCXDlktm0m7UU0T9s41LJfU1dOlbGe77n3zpXYWZjU5Nql096inlo2lOaMe/UDzkbT+7b/7sQaG+nX56rQO9ja0sbygR/fva6h/0Dm8uWJVo+OTLfnSwa66MnGNYBCfP7UtYkdnrw4PjxWPJnTh6g3Fe/sU7+xUW0+PiTgiGm952c/X09nn3i3iGJWOR5QOB9SbintfNTJ93kzf3eND235urpCI844GhodVYoKv14xSffzxJ3rw4IE++OEPzT7nklFQt9ZXHEhw7caNlna0kHfzdHx0YM3j1UsXvXK6f+eO32MaYS6kEQCQmSANS8jPSyCIT29TP/zh95VOx91gcSY8evTYaMKYPXnbDOMhR/nqq68c/4XfOMSsz7/80gx84HP2p8hE7t+9ZxiRosTzx/nw+xBx3M5wCUF2MtA/6N0rEW00YfAtYAgDd9PwXblypSXB4u9HGlcsOKD8qy+/MuFNrHIwSwjFVVFU9Xi7rrz8rpLtowrH0j53ySkFLYQ4iUEC51uEqMbdfTeXMI35vi+//LKbA2LkaCTgkVBk+T7kk8KG52znXMIyE9vRuRePlIwHdLi9rNkHdxQPUdxhlqeU6ezVUaHmZpn9PMQ/zk+4DNyrtkxIU+PjHlT4DCCIlVJVhRwJNfh4R4w8BCIhm83nCVKvN1QsQxzK2OO3dHBgMtSFK9f8TiWibVI0pm+fPlYwHNBAV4ev9THSTZJgRibMPqcpIU2JPO5Xbt/W5599qt/+loQZWOQZD0CtBqjTQfLxWMLTKftzrgtMX6BfpkuQ1If371vuB8chFGhod2/TZiKxSMMNP/aZPT1MsGXzhYifozlNtGfNGwqc6+pqUjD5UvzkZUPSwL4Q03EnmRQxrm/t7phebe3HwR7lQE2rvSNjf1bG78lJuk9MHOq+IbU6/39TDx89NuQ2Oj5qT13IAsgX2unYbXCfsyk/UAqdAkQFxz7lifdKOmQcSIU9D1Z6yHnYb3BAj4+N+2VuubDgkIOnb8ljPuHBWE0dHx1qe2NDayvLlsfwE0H7aRH3jpqazZD3IaFwwFB1CPlGOOqYMybUUrVpSE/BiB2TLl26aogaxhmdMMw7bh72a3Qh7L3oVCmSU2PjzgbEHh4XG35vi/IecmEIBmMaHT+vwf4BJ9esLD9TuXTkvL+zFy47QIBcbTRgiQjEnJIWltbU1tbuIkpqRmdnr3cAGxtLWl9bVBOT+URdg+M0GSmd7heUjLRrf7es/ZOCDsqnqgWBqxKOZ2IHwgvR0d+uYCykPYgjJyV/92qloRgtcBOdJS4jCSVCaaVCMdVyx3bIeenNdxROZbV7gNSny8bdeztbOjqEONFQujOjxdUl79oxAT/Y3tf62poawZrZxf19/ZqeOuOMziQoSVg6PNjW1OSQkomwvv/eO35eCGPAP5PDlOcJ+Pett95wI8hzQ5Ny4+ZNPZ9f0Ce/+8yhBGSVbm7tqKOr040ccVN7ewf6B3/3DzQ53K+ubMa8AXZ5YeRAu+Q+Yqbe7v0rMV4cJMsra3r+YlmhWMqeyAOjE+ocGHDgMhIHfh2NIxAysoGD3Z0WwzcSsaPSxtqqktGwMtGIkiEMx/fNWq/Wy7p0dUb9IwN6MjdndvrO6ro6O4Y0eva2NjZ2lT/Y0NBwv4anp7V/mFOjFtLIIAbgi/aQxtMXFj6cBKaDREeXmdXA1PVSXiPdWaXIOU6lbePYDJC2wWTdqYvXbyoUTynd1aMgrmcsKkLhVvGqNSwvOdjfUTwkffPpx9rb2FCjVOU3SemkXqytaubKZY2Njuv/+j//tU36f/DBD904H56eOqDiZ3/1Uxvjw0ZmgocMVq6UnCoEW57GHbJXoNkwKsZ7jDUkhyHcB3bDTjZCUBJCpF9yzFigWTdEjJyquyery1eQ6F00Ura4sOBGnLODZoY/E/IRZEf2nOz7C6cFJxedn5nRn/67f/e3aUUQj8ZGRzU1MWnfcKQtQJ387zwnnG/Al5x9sGUhLXW0d+nRo6eKcWg3WfUU9NXXX6vRrDuhBsUDNq74FsO0Pjk81r1vHnrtU8ztWYaBY1k1lNS1tz5Qx9CUTgsN7+S51FybwvGp//7NvW0tLy9ZGcCflc6kPfkTy4etJ9Mzdnw0YcT7YfyA5BBECGe4yakpSwfbsy129PO5B+ruiunrT3+mUKOsuCIeTM5duaDdo7xWN091dMw1b3q9kEkx9ZWdSITSobszo+7ODuWP8zraP1aoGTGDFw4F1xypVKVR1yEyKtzm0umWvWE0pUC9qVS4FXRCnnHfwLDaO3tVqFSVM+G1pHCj0dp5RyNuULLIIiNRw8SseJj0GVJofDmTOXuRUsHMBmHwOrFY8r0GIaAwcg8xfuFZIT6QM+D502c62t0zAbFeKykQrCoaDxtpsxc5wQtqKBqGNY2pTlohglpSSXtSB66NjTX5IsSCjQ6PemEOhMk+lCpPGsba6qKF3sCzRQoVOlCSHaoVGztQVIE6GLl/8MH7/qAIZ58+wRig4h0lnR8+vmD+6UzKUwkQRxcZlzu77thgmgHJ2AGnvcO6R7p7psL+wUEfhuwvcSMC1oT1hX0c7DkmWSApyAUIjhGPM6U6YaCQ1yri97k57w6wGuOgJPWiWG2oVK1bhmCfzXBQkWjIOig66VAk0drXhJCxNB2fFE+kdXxS0NHhsaU2+XwrKgtLMOQU7JAhWEBf393aUg2GXzSmdiLlRofdNEB+WlpZ9n713fe+r0qV9JF72t5csd1VX1+32aj443L9FuYWrPPa2VrXs+dzqtaDymSynnYJBsfcmf3uytJz7WyvmdClUEWBWMl2dzvruw6xrlVCagTDyjWrOmFaadaVjiXVKKBTkyJp9hYlnRTLiGzVDEA2C6hUgOlYUDDS9A4wEYG4FFN3PKKZc+d07toNx9Xt7JPukFOliKFEQJFoUO2dWQWiAVvXPXz4SKFAyMxmkju2djd0cnpsAhf7LHasFAEIcY1GWf0D5Kt2Ot8W2NW5mpGYCRR8YBonXhwQCPbkQD24YuHcgo3f3YePNTY+adlIe2enyW4Ucsz6B/q6VC0cm1VKg8eqgo4erTKH5wBU+8MjBRpN7/7/7M/+3I0MOswmwvtmUMmuTk2fu6De3kFVqw0zJ9nHZJJJrS0v+bngPYJVjLSgcnqi8uG+mqdHKuWIzhtVtVHV/vGOTToqjaaLczyc1IWLtxSK9ykSSehwe8XpK4mOrE3546FTy30bAAAgAElEQVSEnj95ricP7mtydMj3HYb03sGOXXcaEOKi5MvmpXpZlMme9jZ1wHjF6qMRVLUuDU9N6dqtV9XW2aeD06Ia4bAdr4gC4z3e29y2iUsqFtLisye6+8Wn4j/E4YfDMdbRprOXL9jo/OjgSB//9iMzMTlLXnvtNRcvGpSH9x87L5XpBNIf0yMewhRRQtpphFxUo2FDp0xUFENgYPbyfT39RrAg3oBO8XtIB6oU80YDyFA9c3Zct1++rnAkYNgYJIu9LVAt0xhnFwQdR5Y1a2bGbq1v2d946P/3YP7pT3+q1VWCBvZ930DIXn/19Vb2cqIlv/n9DtW7OQ7ZSIv0hBkERiXNRtD3jyJIGhdTL/eftCPCF65euWTGMnAiZjKrixva3txUMi471NWqAWW6hzR17TXtnlTsD4Ae/+KlGYUhL+XyPhP3jo4sFcwdHmloEIlcWie5E6NrGd6FWs273WoJzkXE+myQka3tbR2fnnjHy9pssH/IIRulyqEO9haUjBVUPNnV5vKa33uWoke5stY2imo2QQUS5rFAjKrWqyqUTv2OU2SGB/uUikW0srCkUIMw+JpNDyieOJAh76NI0h2UqxgGpdXb1WMCI17Ply9dtZ0l5jUH2ADS0HrgCNqdCJsO6gyNGAY9oFLshyG+DtjUIqAlE8fKPvsPjw68/uG/N2nWloItNyV8jZEF0fRFYyGtrS7YNvb08FjlQtEFFaZ4sXLqEHGeW4xvaCa6OtoUaBStt+WdbzQDiiQSzr0NvPXSm02y6RBWR8NhxaMsXTe1v7ul9jQ3pKBi/lSVMnKNqOG7RrDpgnPz1nW1tyVNwrl967bOTp/x1AQLC5eYzz//Up9+9oVp6vlCzvurRJILBNU77O4JYg8YOocikx7Fhn0EFwRXoc7Obi0sLHr6pKtiuuAB5feyS8BggaQBktiBbvERtqg5GDQMgkk44zYuRbBPiQGDfMLDxMMRCIVtg0e3E4nH/FBC7XfGHru+EHBFzEtqpvJYIqNInGQbPkNYo0PDevL4iSUh7Nc4tGGUsYujaJ8eH+kU+zPJ7Mn2trShrgsz57HJ0M7RgfqHhm2H92/+739johJOJofHJzp34YL6h4dM7X96/4FGBwf85zybm1M4BYZfU6NQMnOahzYaj2htecFFN8JvDNZUquX9v4MWkCfake3WyWneVG9Mttvb4n7pqqWAD69YJqp8uaRSHYAfe0Vi98KqIkMq5c0q5CXhuoSbAaUCQe9kSMVg5wJhAmtJcgmZCnqGBtXZ220DaQ5P9hswsfl35AZmRtdw5Yr6oImEQESKKuXzfvGDsCmzbcp8ZzICK5qoqEvnzmp4YMAibaYGduc0NqwL8O69cvWKCVG//vVv9d733vc+21BnO9aaENIabrQIaIZgx9sGW5KJ1+HP4RaBYXFxubX7iif0ox//hXdjhDrwvNVgDzeDSrV16vKV25o6M2OzCw5xbOX6unu9Q4Xyn8wQtbeqqKTV2acqba8rm0roHHmbE+N68Oi+7j984J0l+tIrV64p09alrR2676TmZmf9Hdu7um2bB/lofWnZIvmvv/zMzQ7krp6+HkdbFYplDQ6P2LAAKLzerFqfyhR7ZWbGbE8KxcT0Wb361vsKp7u1n6uovbfP7NBgWG5gjg4OdbC9pVohr+d8viK2dTW7JO0e7KsZbiqZSev5izmboQDp0ehgEgGi1dmVMbKSP8WaMaWTUquoca+BJzFCgVwIGkBe6iHuWtGo339crbDp62jPWquOrAR4mP0jzyOsbCz0TATE+3pyVBOTI4bpXnnltmr1itUARh7CYb/TPFPYQ45PjLnhffpk1nIiXNPYhyKJYyeK+xBTDusk5Bs8C04pcrbyiBUKTIhTU+NOTmK1ROML1Ds+Me2Ag2/v3DfHwok9kZAn0+HBftUrFQ32DujRw8f6+lssSWuqIM2o48ctpdp6NDUDapB1BCSIAe8qQwinNiu0eCxlmQgOYUxK5g9sb2pne9PfF67KyPCo+RaQLZGfcU0JFEc1AbTO9Ufh8OD+t1rbeK6jw1UNDaY1NdGvZKylesDRbn8flnnKhiN8ELJdIdfhSV3IH6uzs125k5K5D2PDKa96GpWgmwOiKMPxlKqNkLb3DjzoJGIpNSot04npmWmvl5C3XTx3ScPD40YMMc/v6O0zNMz+FS06FqThEHyTCYdS0FjQIGDsw4pw7vkzI1zA2tiwwvKFdETh5HrAv9je2jbxz/nBPT0t6LpYsKLh6HDfpCrOAooy5wnqDSAQTGvc/MF/iEdUwY9YTeWLJa/+cGTjvAv8/Q/+pAmLjfi0rY11BZt1nRzuqnBy4JcvEpDZfEAvwL0kn8NmnZga1T/8R/+5arWSdyu3b7+i0ZFxw0lQmpnQEOQS+A2paHu7ZfXGIUoXSgElR7W/t99YN/As0wU/gHrRjF2/cdN7iTt37urbO3c9NdAhcljiH/m7Tz62dZ87yGTKdHz2ZGPj4/5zuCjAOvfu3nXAMb4IBXLudvcMW7b0WgW/aPjrctHQXjERt1hpLegL2JqOs7Onz9MqPqqpTLsnRDSOOHAAs2GPCHsNchSm2JA26HZ4gXrJ/luY1/zz5+5IKajXb95Q50Cf7j18oOODAz26/0CZZMadUCKTdc5e70CfxfpPvv1W6VhLxnSSy6traNDXJR2OGpqKppPK8QBUypY3VUhuiWDgUFSpWrQeEEiqp7PXXRU6L3aT2baIr0W9kVCuWNbm7ob1qY0ADUXQe2YYsnS8TtqAEdieNXGLC9Qolk3HJ3QA047ubKc6s5322VxcXVOio0O4WjJtQAiAPc4BWatXHV0FXFOtld2YRcNBH/q8zCDMNAGrm1va2t1Vtpspo13500PNTI/rHKsFnAoaLZcYnp1WvFbS+jQIKGhS796553t4/foNsze3gX83trwne/jwgRmyr7/2iidUDkgiC0dGR7S/d2D2KLtpnLW+/Oob/fJXv2pliZaLbgiAssp000d59faOmRV+5sKM3XYO9o40Ojym6ckp3bl319Mn8DwszK2FeT39/HdqT6c0du68BvEznZzQhx99ZDYm+98PP/rYXtZY5WEawkQ9OT6pc3hBxxIm0SRwpFJD/+Hf/6k6uyGxgbIgRIfJXvRKo0QIRSyq4wKTRMi+zmODfeppz/izFAplnZm5qttvfqBUZ59K9aYOjjG3iKnZrLUYk4WSVubmtLW66jzXK5evaGV9w5abMDBfLLxQ38CQdo8OtbyzI5DiscEhdbWTCHSojY1t6w0L5bpylbKb3mGM9Ns77AS0vrHt9/r27dsan5ww2ZDpkIYb+LdwSkNf0urSksljsL6Tsbh1tkBwY5CWmJQiUkdHWufOT2t0dMjPGFIXy0j297W/f+ADFmSEYopJAzIZZFZkpbJP29rYsKQGbsC//Jf/Um++/bbOn5/R/QcPTbCkiLdkfUf+PcDPXvmcHnlKBNYG7ZpfXNW9+49MnuL3vPrK7ZY5wPlzbhgLp3l9/OEn9owGfsbezjv6cMy+4f1D07p09bYUTrSg+0bFBvNY6oHk4OyWpzE+PvI5hxYVXSsxhDg8jY6M2WKVZxeiJcUHfkqrCBKMUDQa98nvPnU28dHRlv3DYdtnswH1dXdqsG9AgWZYW5v7OtjPqVJpGpm0F7dVF/BpaNTxxg6ppzutyXHsFPcUrJOYldHy+pZ29k9VD8YUjhK7GFJXtlv1Qt1hJtn+LlXqsHOjzji+fPGag1qwy4TsR6gDaUl5kAhVdXy47fMmm+r0DvXu/bu+n9Qgmi+aoevXruqjjz/2hBpkuAqB5mVMUKIxBvLl/kHmolCDXILAgVxCtu3u6fS5ZyJXiWCJmo0lqH8pmpo6jVzZ9xU9OvWDKRjUJPD3v/d+ExjlmMzMXM5s3matolq16A6TooelFg88rKl0Oql4IqKLF86qp6/TkMf1m9fV093vuKFAEC9eGEwBzb14rhfzLxSBehxAxxf0LqpexdMSLVHFBsZMBscnx4YsgXXRjuLQRMjzjRs3TTunMEOC4MeFixdMjCI+CSYp3SfFFrE1FHwM+RH2cjhBJHj04KFj5bq7enV0cKLPPv3CF5YXIRCqOSSaSZXD8fi00DJHiEb/1kGEYs9ExlIeqPXxkzkVy3UX2ta0HVMHXrYDgxoaGfXOF5gKaBJrQyBDzL6/+vxzH2Jo1tjtAlNv7W/r4aOH3glBe2cPdeHiZXdnC6vLdnBhb/rgyy+oMJp2sxBQ1+CgvYD31tfU2dkhmke6R4KHgcF2t1d0dLIhxSAB4GR1qlAwrlSi005Ae/s7qmOanwz6pWsEsgrHM1rb3lAJ4tVp0YkjfPeWL2rYRcs2cOj7ms3WgRYO2UADaB3C1Pnxs5phUtve0+buvpro4EolDY2OuQBT8NPfFT3gV6BQ9r2ZDPej7ucOKKUjk/Z+l2kSI3JSapAhYLYPvIQu8frVq5qanPTLAbzHAw3Ek0wlHKvFPeTQvn//QctjurNL6VRGj5+QLhT0SwjpCXE9Vmt44qJ3pZulmAPlVKqYpdfs70swOXszOl3Ym5jug2Lw3BTIr4TxizsR5COYf6m0WaljE5M6LZfsQnZ6fKqNxSUdr62pr6tb5WrDhCUCqHESY0Jl5zr77Lmt03gX+H4wws+dPWMNJExOpvokzVuzqaP9PXX1ENwQVLVacuOKG8zG5payHd2eEo7yrYKKVhMv7tvXLyl/DGkqZwZ7e8+QxibPaXh8XL0D/ZaB0QgznXFvF569UMX3uWp2MvyKGMEPlaJW1tbNL3jjnXe1vLXmbM6djU0zgllfcNChnwTui2fgQ2TsPd3T06dcoaK19S2/1yABiPFhZQYDIbP1OXPYj7mwokHMEyqx70OV/TSfZ3pyTIcHu046aTbKevut10ySBJLknnEYcvB5x16vmwlPkzg7+8yuVhTvLohK4K7NlsctTls4Hc29eNEyWEcCBekxC4O4YnSM/ExCwHlGI2FyRsNmD+MiNb+4YpSJnSXfg5UFUp2JiTE9fTprFA/Lx6NdJF1BNXA2iieVLzfstX3t5uvKtPdpcXlDm1vbbpaQqiB3wg2O6RHyk3XipzmfZeatlIrmVGBc0cogjng4AZbe3d1WKh03tLy0OO8A9oWlBbtKsWaB5c8/GWuSsbAG+/tttHN8eGz7xkAwrP3DYzswgehhghOOsPOOKtSMKRquaXoaGDetnY1j7e/llS81FYgklS8h0SNXraFsuk2YcHGeJiGe1qqKJ6Jurlk5vvvuezYHyeWLKpcbml9c0trWpqPfYDtzrnZl+7TwYkE1VTVFzu/+vkaHR3T16lU9efK4ZedYLpmfQdgJzQ87ZtAntMgwy6kbPAeggqxoYE7zk8mTZr8GYqBGy30O16RwyPt6zp802unvfjgtifuHcuTyyEATcTNUYvCGnEPEmyYjsaylclGZHWQNszfQ1Mz5M7pxjWzPvLLtqdaur6O7pVlMpF2xgXjnF+ddVBeX5n2IMk1vb2yrr7tPI4OjPpQw0Id8s76+ZnYsS2QeUL54Z0eXHxomC4oc+1G7epSK7sYILCflgWLEJIo3Jew8puChoUGz8Zhknz+bszQlneKQy+qLz7+29IMupK6KCVUslLGKg0DFYUtxB5Pn4OIHMEejjq1cRhubeyYr2XQ7Ftbh8aGNFmBjzly8rAsXLnpiptBMjE1obXlFD+/db2n4Rsb8UuIRy42PJlqBvclEzCSBs2fO2sYulk55UkSmQlrJ3c8+c6TaSF+/7c7ae3vNsEOXynUo1GrujLs7emwovrryTCvrswrEiqoFKsrlkZ5UVK+QVZt2OHUkTAODKUZT5Roi5YROi+i2aqaEs2PmoWOfTuA2kBRQHdpkQFKIQI0QFPKQqoWSKrmSstGU+rv6lc20e8ruHR9XPNOmYqXizw3Vn/+OCYGEFvZowJHkrpLDiz6ocHrkdUNfV6f3PjRZdPIYhDAhwpZkmoCEMDI87E7R8EytZhgHPdlDHLRCIZOE6rWG/aV5doDi/+qvfuqieu3qFU1PYaxNwwjXjuYi4UmGBgqzk2Kpqt3dAzNdkX0B57PjB7aEwclL511TI2SfYiQxSD9aeax0rVW1d3YrmspYVtRsBOy/G2+wAuCQztipK9OWdaThIBFfMI2DAWsj+WAc8MNDA94xwtoF4cmdHFv6sL+17aby6PjAxTSTifv3oiVfW99QrlBSAPcy2McYDQA5Ncq6MjOtTCKp3HFFw8OT2tjcNSJx5tw56wgJj4YQiOsZIdywNtl1MS2SkwtEz6R+WiwokkDbOagrN25qfmVBG9sbev501nsozN7xbz3O8fsSynZnnei0t7Vjx51mIGykB0i+f2DAbmkULs4AIFeuL2Q0CInokiH0sRPEppFGv7uzXad4/u5vO/Jw5syERkcHlE4ntLHFFH2sdbyCiXXMtqZeplt24xSiUpX3Jqqe7k5NjI/5Wfjyi8+N+mBRiZcscXM0azRJrUCNXh3i9Z1Mu8He2cFeUhodGfI9R8L39bd31dnV46kVOJbCxXsKy3t+YdHXFRSGZCeg22A0oVKtqYkzF/Xmuz9wk9NQRPl82SsEmkkO+uWlRZ9tzjstY3rf8BnJcwvxBrQGbSzWp7w3TK+ch6ckvQQayqTxS9/X1199oafPniqaYHrfc0FgemRP+3s4HQMIXJU4V/f39n2d4JWw3uK53N3HXAekEdJiXM16Xv39AY2P9ml7EzlUSbUmMZdxnRbQggasIIGtzWBBbF26vcvrKpAOBrW5uWc2Wjl/5pyGBkZULjXsr53OZjQwNKCV1SU3DM162O5fI+ND5uaQKcz3ZX0I8kDTy7DGqpCkH9QM3M/FpSV/BvZxQL80HTQE2Cc6gNy52fvmdRRI76pV7ApF8aImWOcKV8PXK6hUMtmydsTHPJ1WYLo704TUQkoHozDdG6UUZhN7AfBrV18YTqGgNUeXL834paSgnj837SU4VGcfDO0dfojoOPYOdj12P519Yruz3ElOa8trioRiGoTEUa+ZTYsYH1ba6MiwHZGePXvuL93fN6BvvvnWLx6xSHRdFGAeHr5ES6wLs7PmAHJICyMjQ96NAfEAUXJwg/dns53KZruUTLXrwcMnyp0WfWAAWzUp6hjM218UfL1qRyRYr7btooOscwEh6cB+y6l/cFTptja9WFrwwQIE0tc/qOmz5zWNziuV1uHBkR8cNJCwyq5cumzKNpmETEMUBbD/SKS1YwGqI9ePjNh0e4cC4aAePHrgAIG//vGP1IQN29ntG8evw5as5As2Kjg4JcMyqLPT52zCsbj4VNu7y2qEigpGiEvjfpIM1IJSFagolgjahJ/GsVQMWw7CZMJElIxnLOQ2jBHCeB+OctM7azS0ETS7HI2RFhs8wIsN36AqpeNp9fcNWnO5m8sZ0iQpAihqfWXVdH+uNQWaCZU9aiwV09BInzo70Z4eOhe2v6tTPZDU2tqcV4leDMJRtj2r115/3QcvUih+5PKnhv/sgFKt+ODl1ymq7LHQGoMc/PbDDx38ziF07tw5+wZzwPMSAsnS1HDg0YANDA4b3kdrtrW9510faAYQFNOATUBU++6dofA1/UzxXCvEQRe04TYECiZ+EByKPvvymYlpnRxBoOsxIoAmcPLMGdPx84WioWacnSgoK8tL9kyFBdoKeW+zTSH7TczJ0cyRGsP+jAi8jvaMJsb57GtaWFpxxmMo1tLuMoXVq0UN9nXYtSd3UjMc26zX7W0MyQuoCzZlV2+vtYLjk2cUi+L8FbPdHQ0bpvVMxISEA821d/Tr6zt39HT+iQKh1nuJbKiNbNlASJmOLueu5kqQ2/BYJkas6P0WMB3SFa4fDZB9cPf2zEkYHRv1fWRnibSIVRFFg1+nwbcEiUSWpReteLzxIcsbgKuHhgf1YmHBBfXoJOdpf2J8wo5LEBkhKz14/MgNMe5Rb7z+ql59+WU9m32qTz75xGsKJjwMaRg6QEx4Ftmjrq6suPFJt7W3duQJPLvjWltZ0cMHD1tBE0cnfubGpyadj8xaCCQsQbJODWONhNdBs7PPTXQ7c+6ifvDDv2vYF3gVz9y+nj435sDWIHS4NyHx4ewDxrQpDgT8JgNBU6lkxu8DJD8bneADzX1Kx63tRk6H693S8oIbZevQT46NBGAzyxmPixsUXDg1DFoUTM4lJnUY2+wLIZbtH+4pmYoaeUzHUlK9oHSa+EwMRXAmqqlYxp+60mo2aSj5rMjsXIDaNDQyoUgsrl/8+ufq6elSrQG3JWbS04Vzl9XfO2wzDJBRvLixDp17MW/HrtuvvKLh0WE9e/7MyCTNP8jjysqq793bb79tZjdIJTWGQ8eufKmEzziQN/hDe7v7JjtS4yis8HSI3+RcQlIUioYcyQkKwDDAOeOmztcZU5oWCsAAF7g02M0q1dpKxm0gMk8NdejC0dZeKo4Rd1S1ckmd7Rn193Xr5BjDgZqGBpgeGyYEvXTrtvVkEIKiMQ4dikMrSR6IpuVSVHJhbdQIGq+2drKnxz58cBnhwxEUzEvDMp3i+nu4Dho9ZhFIUgwX5nK2pfNyud4wvAoswgPPnePw4iLuU9hqTJQhtXf02CmIXwKSgb4PJA3hyrmuJ4dmveEaQmHmQMZRBr0bCTgwI6v1pg0bWJg/fDprT1GgsSQ+ndNnzfaD8YUJNh7FvIgQOTCv4AYz2nLzR0dGvttnlOydzG5md2vHpJLRiUm/qE+fPfFEUIKMk05ruL/f7OJnCws+hCmgFLp7T+/7AaB73d3ZNFs4FGmqGaoZTqpjDoFUohlxxyqVnfOHZKPO1FQKtLIce9utX8udAtMFvX8gfAC9KFMCJkFMVhhN8KPUrHjHAGO7jpQCiU0o5muVZNdTrSqeSht+4YXHAxYaP9AP3TONEVP64NiQ2jvbTFpj4b+/sWbd5FBPt6bGx8zsm302a1LQ4MiIrl2/4W4TEoKF8qcn1t9dvXzZ3rUckHbCacNPt2qWHxPmRx997D0a4QgI93f2dnww8azw+9hXIksCtrO+LJV1FBuMc3tUx5FcpDxBgcIY8ofKH4n4/lKoKWTsrXf3d0zI6ejosnuSAxoO902mGuzt1+rKupGOo5O8unt7bcPIJA3R4ec//4VNBl599RXb8/3HP/9zT4W1CpmOUR2h2wsGjN5g1wmjE/hze31NPd1ZTU2N+HnYPzrUMUYIwainVSAupCY9XVnNnL+oSoXpPKTxoX4tLbzQ87lnznWdm19Wz0Cfzdjf/8HfsSE+0zQsySCWnZW8SvmcXX16egd1dFK0dd/C8pzNUiBhDfT2Kre/b+ILNoH4D1dqLcvCSDCqy5euKN2W8jOwuLjkibGnu9fwHXA9RBqY+xx+NMYUQA5+jANo9GmwOeQatbJWl+bVloraZWt0uE/PZp+YWctksn94aB08GlGuF4WMSZgfFFTDyvGobt64rmuXL7vR+/GPfmSU7OVXXtW1q1ftn8skSQEkeB6GLWdUZ0+Pn4Gubowdiup3Xm9A+3uH2tzYdhGKxGI6LRW0vL6uPHGKFMxqU22Zdg8DQN7xZJvefOd7lossLK4oFIwonUork0rZDMa+1Lmc5heWvBeEzIDtHrZ8XCvYxdxHCG00GyYqxqP2BSC9aZ8UqaePnIFrZpOaPkf3Dg+N1LG2AgFh+uLdYaXDOcpEz9lNY8CAgoLBCTcUFwILAnXFo1ElQ3EFGjQ8BfX34+9e18FBQYVSUPF4xg0ou1zSmmqVuuHTru5etXV0t+I5T45Ua8AAL2l0vN+ko0goqZvXbmt68oyRU7Kdsa2Fv9EMhByyzqoHe0H7DhyfePiiOWN/DKEMlOPp0ycuupxlXDPknnzflgFGhzNyE4Rb8JmRQJVLLdfA00PzhRqBupFCrhMMdjgyXBfQCvKJeQ+pga5nN0ZHmpAXIjEYd6iMAt49sNCHbcpPphL2gBTUWgXSUV7BUN0L2qODPY2Pjuml2y85hJdukyIMi4yiwYXkZaBIfvXllyYBtEgkYU8EZJqytwJuoUhy06j0XCDCcmELA2tQ9DkcKQY4KXFxWh6brS4S5h/CfGjVRH7x57AzayUPNFUsVkx+CIZiWl+HBBF2FBIaIiBX4DLyN9FN2r2oDJ6Ot2+r66F7BtqEOcpuC+hmbXNHm3tAf2WNjk1oavq8u3l2DRysCKmRh2BegQ6Wlx9Y5fcZhS0YC6ikbmi5u6NTz548NemAQxs3GW7sytKC5p88UrNa0czZsz547z95oo6uPnvwwmb7+v4XOjzdVTqDw0dZtUrL1g8CQbFSU6liGo0/Fy9UQFVPg7SK7BPw25yeGNPwUJeePJ3V2uahiuWGExSu37qhXO5I8wtz3rWjQaujlwO2CiMRaIWuk72K9y73C5gVCBGSFi8XhxEPHS8fO7Hfowt8f6wrRybHzWQEui2eHut4Z0vdbSlNDg/q0oVz7hhh4KazWbXye8kpXLY4HjegkeEhvfLybWvZcPmii+Q62yeWwv+drAqfaa4BtoM7Zp/jGZr1ywUrHMcBmgHuIR697Z099uWliWIPnS+UWpZsyaSOcyfetYDktGfS1pSWitjiNdQI1HSaOzKjeXd723rOeCSsns6Mzp+Z0vzzOY1PnFE626cvvrrrCRoy0+jomP8J7MwBgSOPJRbbW7bpBO5FOsYEAbsUYhQISr0itafb/IxEw1JvLxm35I9G9Wx+QflyXfV60JInnq++3i47QiUyXXb8Ghvo1ueffqTHjx56Z8S9o1Fkj/y97/9QybYuozNo1CEpVgsnyp8eq7e/19An6TwYGezsryuMVKq7U10dWR1tbhk+rQfD2tzZUU9fl+1Bn83Ot6aunS0TA5liaQq4/jimMREC6wJ3eu1AB0wb6LDuNufbwrblLHn86L5SqahzZifGBjQ02ON3GK/s27duWSVAMeWdwhUJQtrc/Ly1wcvLq8h8/rgAACAASURBVBocaNmbko18+9ZLGhzo1xdffG6DfCYfptXz587ZIxZSEudCi6hX9f3Bycc/8zkXMnZ8oWbIDkEgGhvb29ra29XOwYENWdbWt3Vygq4xahcsZF0wxDHb2NllQq+bAYxu9NLFiz7kMSygWJARfX7mkpENrhs7RUidnR09HorwDrf8zwb9uJ419OLFMz15/ECrK0vmxNy4cd3Fkv0wW0JQCa9zYkjVWHUFXVD5MzivgEZZ14AqYRhBYWGPai90PMkrNUXQ8ZPyU4c9HDKUjNNcocjnCKnJkFZFMxxXb8+AteuYpBB9RtO0vDivBgU5Bisa7CuqaDip1199T4loQksLc3r88KFVFPBVyCxd39wwiYiGwilSXT1WmXCd8BuG0EozhpPS0vKSr5dJZGGGhC4XVRQhtUpNXR3d1qliU8uuG0+FXO5Ys3NPtLWzYTQGbgZ1IBaNKRQMt6wwK0U3Ilw3o3n/8L33mzVSFDgsykwbdXs7MglintDT0akojkjVqjvS02Og1BNVq3klUzELhr/33nu6cGGmFa8DJBtPeELk4OJlZyIB0v3oow/15ddfmX1JhicFBvLRyNCQ/3t2JUS1cbhxQTgQgTxgCwOh8nAj2oWEgykCO1gMAWafzrp79a2jOYj83s+xoqWlZbPz6NwOj07V3d2nF3ML2j8g1T7Ryr6LRn1YmdhAgHLAG9XWpEspJ6mBBXY4ZDsv/p0QgN2DE5UbEWS+GrDJ+Fvq6u5TmA60DHQOOSXj3TFG4w5KjkXckecLecO/dH5OiCiX9OThQ4WbQccIge1zaMNue/b0sf7mZz9VjNzXjg6dm5lRur3Tcp5kgsK+rv3THX1951OVyrBmi073oNFoKmznnCqQNbFEnLxN2LE1nZ2e1GBfr9MlpkfHtLm+pGLxwFKGQiWi+ZUtjUxO6/pLN9yt+frwQgVCOjnGLSXgl44XMRwN++XCYKPsoPaUixWwMZ8D5IFd/O+JTOwjIGahH4OIgi0hhYh9zsnBvo53tlXJnejCmUl98IP3bMaNoX2VopxKm1HNS4TbEMWUtBQaFyBAO+kEg75/NGHsPWnqbLhBwDOB29Wa5S/3Hz7W+OSknx8gNUhL7e2d3pkiL+ofGFYilTZkSHHBR5Rd1cjYqP/cUr3qghpqtmCxrs4+Q8IKN03Yw4UMJvr26praU3GbaweajPdNjY6fVSzdr+3dYx8qfFaCkHF1odjwcvslDaD9r9gcAOIGxRVItbW7548KKKyYrSm7Mm3KnR5qZKRb6WxcXb1d2tzd08FRQfsHhEQEHRoOYxpS3cVrL3lCC9YK+vXf/LVTpYACgeGYgjAeuXr9JQ2NTiuabGsRr5CDHezqd5986LxjfHk5zEGiiOCDQHNmZsYRfF2JRKuZxGQe8XuzZpILUYo4UaX5HA10pkCbRTdlsMWJFePsANGBwNPiRoByNOy8hDIBIuL8iznH+gVDDUf7vf7aTROTiDe7fPGiIVo0hzTXU9NntLaxbpILzyjPAlApExiEnf29XfX39xo5+qM/+kNNTEw6LeZf/It/4VANdLUsOmhoaJ44zPl3oM+Lly/6zMSEgvUO/rVM26Ay/BlosDlbS5Wans8tqFSuq7e33w0B16K3b0gnpwUhOPJNDYT11ltve73DhPX8+aynranJs+rp6df581dM7ipVCybK1WsQKTHlb51VNF7wXe7c+Ur3792xMQdwLq5uN6/f1N07d3X/wX0d5w6N/vDf8E5wfjKhUnh5Llh/2SCnu8vP587eruVBDF5FHI/Q6iuoNHGCMHZcFINeM+VKDENRT84kRdFsF/I19fcNq39o0GsyuBX8ePHsqVLxoHp7QOrQevbolZffUjLeoUePnuju3W+1SVOZLzp3FIOQJ0+f+jsNEeDiXOBpP6/zLxbcFINccn2pPXior62vmn/DSgbzCyxz7fEcCOhwn6jIups6mvx0JqFEIqqHj+9pfnHO7GjOOE/ZkMHqkH0ho1lV0wqzbzYV+Efvfb/JAYCjDAU1Xyq5u+gb6PXS3/syyT6azVpJHdmkBvq7lCCep17R5NS0rl671mLmYeehgG2dKKq8HHRXhOl+8vFHxu0HBvttUbhrY/ycuziWcVCf+fJoROn6oNDDzGLPAkzDDeeF4qCB3eqpoKPd3T/Mx8uXr5iyTidKV8uF4iXkgWTCxEiZ6DBcTP7yL35iAT6TRybb1TIuKOZVqbQ8MqHgM7FCysKAAXNldh+ZbLtZkxubOy7Ip/myhsenzfS7dOmGLl26po4OjLWBD2vewbZC2mPKkvdZr+qrrz7Xl1994Y7wBx/8gV5++TW/BOxe/o//7X/X5ZmLunXjJUc80ZXPL8zr+bOnmn1433FxNDCYXIxNnVFHV69qde5mQC+Wn+kXv/qp4ilYtye+yewE6I4gWmF8DsmIHZTtESsVXZ2Z0Vhfr9YWFkx8KpdJpdgSrUA0PaD906q6B8f05jvvGnre2Fy3BRqNTbFYtQcwn6mvr9dNEPpFrhX2e0BD3EeuA40VDyHFmAOLaZb9l9MdwmHfJwwu/MJu75jwgSv08f6Oervb9d67b2lhZUG/+/xTIwqj4xMu5uy6UvGIw7KRp3AIIH+hUO9sbblhQWaAAQlEEZKUCIFH0gVsBJOWqX0YL9a29lZe4sGhI/4++/xLvf7Gm9/tUTc9QQLlHxweW68LScuOXAjI9/fVrMNSC6i7a9BNRTPYtL81zQuwUGcqpfmnDzUy2KlwsGEtZE0xtfed0Vvv/oHu3bvn6dB630L+O3vCNk+4wNkQoGhIeG6IrcP6E61dIk2Qe0yn+3kF6wEbn0POiUQhFnVrbGpCmzu7uv/wuZrNiLq7BowgALe/9e67DoEAhl5deKanj1txam4w80W/a0x5QN9nZ66oq2/IRBmajmwqqd/89m9UrObti8xevq+3z/vekbFxvf7Oe/r0448l4gXDQTWIT2tv08MH98z45+BDf32YLxoG5V6BaoDqYPzx8q3bChMLSLJHAUvTQx+8nd1dLqRcA0xVttZWdHS465+Hh9vKtiWUTkasw373rTftwsYOEOs/dp48n998+631uRzEQIgQLnk2f/3rX+mTT77QK6/c1I1rNyyZIWCAvfa/+lf/Wt989Y2bfr4nRjRMXZevXNDE+KibHjgCu3uwafd1eHBs1jJNH0MC+1XuHyum7d199fYPa2pyQtViTt98/bWn1PmFVT17saLjHNaMcfUODHlnSZh3KNz0LhVpSUgxvfv29x1Asrmz6nhLiGOEl9OMGbmLRbS4OK9f/uJnbmw4hzAnGR8Zt4Z5ZXnN/JatnTVtbK23TBhABsjDdZNMHnVS5XLBagCmYJATvh/Md7KVaWrhtMB47evocizlCd631YIKFdYMkKU6lUCHWsl7eKqUYctCUsqb9wBc3pZJ6r//b/8brSw8Vu5oTbmDHRVPihoeGFMslnVs3dLmqnNHCUTAQxsTnYePnvgzg5DApuYc54xGKbG+tv6ddy8umgW9+uqr+uqbr1xQW25Zye8a7RNtbbTOCmwEkaTRUEgMAgHt7G0afQhFviOqhtjPt+SUIIsoE/gOf1tQ/6vv/0ETAgSdE+bd4PzYOU1MjXtKO/3Osq9eKSsRDXpH8fKtq7pwftI3EqsoIDigULoWbgiY9NMnT73f2mGRvjjvQgV1fGxi1AQgFsMcoKlExpFZhMRiFQZbi0PQqTXYDsaTmrQJfat7svi5VjPsC7QHiQiqtCHWnj4zwtiTQeagqLNn4YJ6x+Sle1jffv2NOxrgEVxnuCnQ8emeob4TJ1Ys5hRGt4domh1xLKZsR6d29o60tr7jCw+rlhSRqTPnlUy227wcV5tgAOlQa3oDdqHj2tkh2f6eBfywLYEbOKjGxumqYmYtQ1Yi2uzN19/UyNCoI57oIvHwrJUK6mhrs4kCTQGm9NNnZ2yMj3zh57/6T04fwbkklYq78AH70hRxQOaLdJMUt6Aa1ap6O9s11N2toc5Onezt+iAHxq83c2pQAOPdmjh7VZ39o+ofHtPs3Av92Z//mVyjmwRDt4LW+3u6NDYy4u/L3wO0SifuUGWT3BCrN3w/020ZHzxcF4o6k7u74SYM7lPfIyYBiAGxoFTMnejq1Qt697139Gz+mR48fqyNrR1tbu6omC9b23tuekQXZ84aRqSztATrEFJV3N7JzuDMnbrZo5D2DfS7wwayMrMxEvXuDngVrR6MTiwN2ZGOjo1ra3vHeaY839bDFUqeUDlcOGiPTk58yKJhCweRciQtHeOeQNeHdJVNp9QWi+lwZ1OH+5s2/Wcij6e7lO5kV9vrPSxe0Nsb69YWAq1zaPME8Yzz+VkBtKbHmAsKO7tqreC9TiaWsYUkh9uli+dUqeV0WjhRLIWoXlpY2NDBQV43b97W8MioWfXTZ6e9Y2V6WZh7rGOE7S7adTdidP9Af1ynodEJxZIEq2cNNw709Svb0aZgPKDffPhr5Y6RvUnPnj7TP/rH/7UGRif1y5//XH3tSSVjEeu7kdPAl0ArCSKQK5W0d5Jj7d5y1YpErQnFgH1kaMT+y6xsaKhBmZA9eJJid8ezEw5p8fmsFl/MqlQ81fjogF3CquW8Xn/1lndc0xMTRifstzs4+LfXEPYna63fB3PT4GHmgL4XmHBra8f2k1goIml6/Pip/vk//1/9Oa9fu+bdHWY3/+Af/H03r3vbO2Yq4wzHuzb7YkEHR0decSABu3n1itEUoMcQhuqdXV51BUCTshlNTp3R5tae5SWffPatVjYO1AzFFEnEnYg19+KpzzwIf6/cel2TI2f9jOKw1WjiL35iVAiTARCBra0NzT594uaF4ormEr/hdCLjdKlmPeDs1qPjXX1z52sPCJaJVfDWThrliscj6uxqs5MQpCAK6O7ekTq7+lSvBbS9s2fNpj2ICeju63MW8srqoipNdsURqQlzHy07K8KUJifOmYuArzeWjHguv3T9qjZWFvTw28+kyoE6kjGlI3EVcxUlM90KxOJa3FxVsVE3RFxvBtXe3mW0iD+L9xr5GggZzkewxuGueJUxMur7CWoJNwSjGEik27s7ZuqDMDAAovlmPQfZjHUljTA1gGtLnWs56IUN9dI8cmYB1XC2c405V3lPAv/lBz9sQu/GjYWuFMzfwc21sqn4QCEccERAtacTUr2kqxfP6tXb19TRmbUXKLsWmKIwIb+5e98sycePHvmAgCjR28PBN6k0kJeajk/CNorDDsybD0mHCPuTcZWpEugL5i5QDT9bkgfIIC3tI/ASJCR2pi0D5JilLXi2Iq/hzwdOZaeGUBwXDaAfAsgpXNgrurhAhY7FzARl6uUHuwEOLiBIigNdD0JjvDmB5phULEqvVE1Cunr1JW1s7NjEvrdn0DcHOjUTUywWUqmY0917X+nu/Ts6PoXhytRbNtklFEo68otdnHfOlZpZbdlshw93jNw9baLjlfTStZvuwJB1kDeZymaUL+f1b//0//GeEaeZ/oFeT6lMKokYnVXT+9B8DqZd0rqrnvakbcIiTK1etBNSnFOhtOcdejiMJCCits4B9Q1PaHBsSn/2H/6j6e2GbisVW6ldmDmr6ckJHe8dmF7PvaNbBC6lCLG/hvkKtINBOWxhNJXQzoGdWSu0dsstnSvSDJyL0NJy3SYmx/TK66/YRg+25ubmrpYWVvX00aymxkf1zpu3NDE+ZFY3zw+HCtR5rj+w7++TiOjcYSfCzGY6ZE9I1w1UDJICqsH1pqgasShXPDXSvHkn2mxROWD6cmji+2wNarVmBjJZqexXKuWmc1FJnRFsYFNUMDoY1JmpCRNDoPkPT0yYVf2jH/1MSQzCU4nvdJsNnR4fuklhN4wLmD1ni0UTovg7Kez8bJGU8jY7UKWutmRKg309unjpvIvp0tqyvadrjbAODzF773deLqYXS8vzRphwRKLpe/TwrrNe4Sbwf3xv9KdMl5YVVGtqa+9Sd++QXnv9bTuY8R0L9bJjGCNB6e63dxxc8M6731c4ltGTx4+UCNft3HWay2tictJFGvSIPx9nMpJDuL6t969qaQMrkNu3X/b9WN/YaCFNbRmnxOCMwzXgnUXmsPxiVtlUXOXCqd596zWlEhHtbq+rB6OLRMykRKA6ngsyTrGnZCeIrAjUgng9CEqgLiABEJFoXtbW12zwwply4eIlT8l37tyxbAW+B5+FxrK3r89M/vzhsRbnl4y0DI5N6Ke/+rWRgd7ubo0PDujcyIhmHz7y3z1z5aoaED2T8CeKGuhvRcnlC2Utr25pZW1HCqVsb1lVQ7liTie5A+tvmaJ++P0/VCyYcoTlyem+CsVTLS4s2myEZxyGe75A2AnqhJYrENKlbKZDF2cuq1qGSNTKil1dW9DC0ryRGib4/YN9k74wpGeXyQ62q7vDzyB+ACwX4BYgeWF4cuB67tRGB3293LuMHdUOjvZMduzsGlFvL74ArbSevt4h8xoy2bSezc2awMfa6cm9b7W9Mq9wI69eTEfKBL+H7bBEpNvWwa6qSF3QjxcIymjzDpo1gUmw8bjfT9aONGanJ3mz70GraLYZ1GD/dvZ0t5LJEiAGEGWP3UBiToEMCXgYng4uYdh2wuLFoQo0CKItZzSrRuopqy6uEaxk/iyvB//4jTebkxNTSqez2tqkI0QEHbP7CaQHjhHYtxB+jg/3VDzZ1xuvvKQ//jvvq60trUicDiqgnf1D/fJXv9WP//KnWtvYsA6PA5HItzdevaWJsWEBPLMrtOwD7dHBgY2rebmsgcKpIh5z0ePi53N5H3S/p9ITlIyI9/333///eHoP7rjT68zzVs6oKlQVcgaRSDCTTbJJdpJawWPJki3Z45mze8a754x3d86ud/YT7Cfx7szYOx7Z1ii0YkstdTe72QzNTAAEiJxTASigCpVr/Xv+pHgOT0vdJFCoev/vvfe5TxAUyp8HSgGC4hLEBB1NGF0aPzDQFoWalAHeCF2wxZJ9+eWX2nNIe+iFqOPooyjwTMCw6Dxev4godZgybq8uRiBlDkM6k9a0zEFFZN3b228+b8hyh8fKoqSjhtnbaNRsZ3vdnj1/bPMLM2LFYTco0gfZPXVcbSpyAyHgmUIENMouDmsxYFQIUCAF+dy+uWo16+vqsYvnL0kCBGwZa26y33z0a/v0049FlEKeAqwLBOb31s1tZb23+WOZZ5k1vCpkqZhPcClQB4cJeKq1hTDq3ytcmpxMiBN0zG5/zC5ff9deLizbwydPpBtGZJ9IcMm12dBAvzWQW2lhz57W2cHxkB7mjgT9sPvEA/r+/fsO5bzekEFEV3e7dsvA01yQNFyQ3zDWR/pAo9HR3WlnLlywZDqjpJ2tjV378OcfWkdbxq5cOmWNetm5kPJ5FSDFrblBM2pCKHA84vOFzMAODl9p4GimWc4PQAIdPn6sm5joJ5u1p1tbXxOzkK9HTCFFwbGS88rYm2elAurh9zmie5cHn3PtxzD+4HP1BsMiMcEehSvAmeG92No7kOXl5LPnkr+gf2PiIbThX/3RN1VU2O1gcM5Zc9It/CrmTNVMzRBv0OzSbI0ODlp/T4/FwlwsNZtbnrdc4dhOnj5ny8tbNj+/JukYaw8mk+WVBdvadgz3PV6zn/3sJ3reYXCC5HABkf7B0ghTdjWXFdAGt/3Z9//Szl94Q56rvggmJlU72sva/bt3VVDr5rVv/cn3JXP5/W9/rtQOWLwUVHafPEPsGjknEEWwleTfcQ9gQCDvXozoj4uSMFDk2Yd192CaElJ835OnT20bsb/VLBbym9dVt+9951tGejGyMRAQJguIK4PknOJm43LbQF+v+Xh2qxUNDnwW6H95r1lBgWZQ8AOhkFQLMFH/03/+L7oseY54PbwnA3195kPCo7O6bY3jinnMY8urG8opvv34sfxfL1+4YKlozMrZfVubXxRxZujUuDV399hxrSLCS7FU0BqLgkXwRjiaMJ+/yRoQuYjQq+FLu20HB3tq5JKxlBWPnIYn4GfPvC/mMZ8RdxrqDCF5WKBGovrd2d5lsWjcVhZXhQq2ZNqEhCwtz4qfwJ03PDIiZy6QFe4QLGWzeztyWNKKLUERdVZv3LE0Z/t7h9o9AwuDPADDE8cIR4SaMjp2QfthXhfNLe8nn2FPb4d9/sXnMv4hE7ewn7XczqZ5atjJujUtwlIslusyBKlgscDyniZBngEeB552Yb6Cjt0vW0M+S4dY5dEqhAAC0BTOM+d3ZHRMUiHsSWEH8+yTAITOdmN9/RW5CE9lIHR8zJ01GZ8RjTOvnfuAugHqRqPAwMK/4+dzXR0bbTDxpJpb5GuZgikVjwsaQZfGi1ThceHrua0De3Kk377z7W/aQD9yhopMr//bP/93m5yesUIRfSO5lwVlEl65dN5O9HdbUKHkfiXE0HHS8XGAlQpjDRsY6Je7EaQSkYoIWh4ako7vH//xn+zjjz+2Bw8e23vv3bS333nbent7xLITozifF1GGNxNrOb42eiMuSB5QHlRgXx5UDsXC/KL8MCEMUGh502D4AvlCdnImVOpowOouny4O9gboCSn0QEnAcH6Py8IB3GcoxG7t1zhkQNTsXldWliRERqsIzI2NFSgAl7CLeKQyWkWSbKpWcyO8Zw8HDOqXTSBTNxKmSqVk5WLe0YdVeJgHLZ1p1xS+srpkzyefWSqVFJTB16JDBQ0IBjwWCXpkUWZunGKCVqk0pCOMhRrWnIjo0mUHcfb0eTt7etQ++f1PbGt13vL7zsF2ubH/8ljf8Bk7KJTti/sPpGtkykaZTiZiT1eHXTx9VlaLFDV+c3iJB+vs6Bbkyw433ZLRBLC9uWVbdIKFI3NRvF956fIwCj5pEHpekhA+0Zywrd0dq7lM2kwmd1jGLydfWm9Xp+zONjedKYaplL0758pBNBzza14Pbkl8dhiHMO2BLrCG2NvbsaETgzoLrCpg+9HIvA6gv3XrUxFZYJZCsmIf7ehz8QPG8xPExKuL9XWkU6ypGedi8/hDFkmk1DTiysQDfnLklMwMpubmZHyCnpuzhx3micEBPdCcf34WfIeRBMH8hdiFoB1ZD4jNE7SORVxtapZJxu3a5Ut28dxZe/rkoS2vLlss1WyPnk/YuUvXLBRqstWVLTVPOJWdPXfaevs6bHt7Q6uB2fmX9ulnn2i9QZRiBa/jWk3pR2LdYyrgqksL6jIUARH70+/9GxseGze3N2i5/QOrl4pKdVpcXrTjUsVuvv2+ILXFhWkVZBArdKBnL5wT76J4XJXt2+raghoJLiWeZRpgoGGeV95zCIhAtiAvGAtw7kh0kuysq8OO9neUqTo2PGhnx0/a8sLcqwzdoi7NnSxWgAG7fuOGXj+JWmOjw9oNwy7HjxjkhHUBcpPFpUX9/9NnzmqFxLNBI/Phhx+qmCBj4eKdefHCtrY3rTnTLH/X9lSLiC0bW7vm9gft0Yspa8602L/+/p9bxOu3mUeP7fH9h5bPFy3V1ml/9L0/NxfGGpWKVRp1OzjYFUtYecHegNArGrSl5SU7yO0JfuX9IjpxccHR8oN702hrEqWNqtesUmV/7sRdMnmjdQYFHBkalSySZ3JlaUXGKyCQtVpR5Dl2mkj/5EsbjqqpFEt2b19NHXccqzBoMvFETHAoeckucwh+EJEYIIBL2Vnjtw6b99T4Bevo7LVaA04B+1NHstLd1W6//vCXCiPYY+WEKoR9bBCdcV41BAb0/kFegwZ7SixKkelAJq1UWX+QZEZgOQYxNTXBrCv5/jTUkNvWV9asjc+RQSidsZHRk1o/kCrFdOywhH1CRNfWVjV0tba0KOCC5l7WqFjUHrPH37UQ92qQ9V9CE6oGiGpFsLIczUba0g0YsD4fezfYvUSwDQr240LijcVwnK6VjEJiklxWtatXztupU6N25/Yd2QIuLi9JIhF65QzCEhy9KkkeLamk7PPY5/GDccExnfKwQlvmn6NjI0pNYLTkweLXjRs3RHm/e/feqwgeiC4JpdXw9yjCPPxclLhmMLID/VEsXxdROlv2eezo0KKBr7OzhDLPBQoDmV0Uoz/xcRBJ+ICYHui0t3cPxLjLH5OsE7a+3h47NTamC3Jm6qk1ykfqzBzPTmLvIFz41B1TCCE2sauhyy5VgZHxfyVnFQzeJwE3JuvqwDh01br0q1gl8lAcHWMuQbSQY/VXIejbH1Q8FJAHRQjYlIcDeBhaPh1/LrdnATo9ujog3yKFK6JDirlzX0dKU+xR6VgXR3dHn50Y6LHpybs2P/PcvA1kHn4rHkM0MgtEU1Z3B20LqzWYbnghY8jg566t2qWz52x0eMRSmbR+DpyNICFwoAcHToiMwSUIPMPPESJDc2vDcodZa2tvtXQGFiGJMWXtD6f+hRj0tfe/KsceJUpsbdmLmWl7/mzCujq7ZHPY2dZmnZ14E0NIAN1zq5gC6QJhc46AatEzckEzeXCmKZZkZDIVdnW3iSZPdJwC1YsVoQtOgPSqo3cuHAmKhJX68NETXXTHhZJY2GRLMhnkuJBeuUrRhHg8EevoGrDL167LgOPO7dtWLVXs1AjkmLDtHR5pBzn7csLm5186tmUwkwsFXSA4OgGzwQPA9YZLAikNzyE7W/47cjYY+G9eecMGe3vsxeQz5c/i3dvW22uzy6vW0t5tI2OnbXZmXq+1XikrEWpnd8OWl+atv6fLPrn1iU3Pzli0KSpynia4Wl1SCT5LmsdyOS8DEqQPSM88/qh1956QST5WchwS0nVwtEm1tFpzul066V/88gORd/DSRkecSCfsq1/7BgCj1jYwc2tEZ72a/tgT8uzSqLCzwlcXrgVMfgoeFqU8F7CcUR1EQx5rTSdl7oCxORIzpC8KmOaCrdcl1WP6o+kCIXvz2hUnqSqZsJfzsyJ8cXaZMr6484Xe/+GRMRViCI2gXb/97UdKH2qKxWx6akpmGl1dHdLsT6+HmwAAIABJREFUajKpO6oGniVY1R/d+szGTp6y995+2/JIBfcO7KNf/cY2trLKDT59+Zqdu/KmWTAi83tIQDTdnDnOKTp9nWG/T5M/EDWvnXsHLbAjTWOj6FLDgfnKa5kdBRUTBVA7jB7a2jrM7w3IzAIjA+49uAooG/IFDGFM0YbsSNkbQ9aEtMk9k0k5MYbwOPb3s9LpV6pAvnjiloRicUZwO6vVgdNpCBkIEtrDDwwMK5fXw/TIa643hF6ifpife2mzMzNOxCDSnUrJMfuHLMzqL9ZkDbTw5tL9XCgcqgFXzShh+YnPQF0/N/m6sHdZ4fEs4YZFMgyoGYUV7TE/2+DQsO1k94Q4UYRpINk3v3w5o4YF1Iqhjr0wqBlnDcRQXsBus0Si6ZXhA8S+srSrPFd8Bpxh10g61hB1PBBWV0TCy+U3rqibxFChs71TTj9MOUA4Pj9/1mOFohMCXISdGYtavlgQNME3xYKrs71V8FM8HLYQyRxMWSRENBrqQDFy56CSTgK8A8sXOJep5HWgOHAduDd7LSYOHjbE9OgeKcIU50uXLuu1YpyA2JofDCE8jje8GWiH6LyYNvdyh9rtHR7BeCXb1cHQV1aW9XdfaxaBmvjgKXTsKnnzIQJhPZaMxwX3YFj/4N5ts8qB+dwNkVU4CTrodRbl6FXpqBu2f4g4GJOEgBWKFFOXub24PTl2gVD4kSrx/ga8fgsHQuZFlxcmyDpkhWJe8CcdEx16pVzT5Aizr7O1Q2YL7HN29nYltMcyC4YaSTcUVOB6NMYqNEG/pRIJiwcDlgcuDPos1ZyyoC9imeakzb58bNmdddm80a0xMeNVW617tBfD5HppfduqLp+Yuj4XlnT4msbs3PnzNjo+Jv9hYA1ckbIb29YcJ4d1RwUO3SJTEgYVTVFyJWGRRvVAMIUAqxFS/LOf/NS++c1vyvkI155yraLdDmQamMGEDnCQ2VGxk0Rzy4FGZ/p6nyHz7URC0Vy8b1yoiwtLIstxxti/o5mky+3rG5DpyIGarCMVVLlw1WvK7yVDkq/94sWM1gG4eLGPpqF5/Oypza2umBvSwqtdWDrVZWfOXbZAhAc0ZvMvp+3pl4+skq/KUxqmMoWYPc2G4G1it5pkkqGVAH0Q+bkH++qA0T/S8bJ/joSC2hNDurhx/S05tsxNv5BUAvY80V5X33rbwomkpds6JfuZgBHpdlt3Z4emDBj3S/Nz1tfVKTTphz/9sbP+4CqTfzeXMnpf4Huf9uvlUkEXfP6oaGUgN19QhSrg8VtHssUuX7xsA8MDljsqWCSWkjxlYXlRZiN+t8uePHlo82vz9o0/+iOLhpNqTJ4+f+JkA5NoJH2nKXGKS5JpjUmBM8EEi8EMmmmKIZ8xkVs0tGh7W1rSuo+YKJDgnTp1yqYmJ6UQ470kvgwi0dz8rPX19Vh/f5+0rDQ7L2dn7eaNG9KeskclzYeJitfEmgd3IkhNiPmJF4zHYnofFUKeabH5hUWdFTSS7FTXNjbs8ZNn8pUeHTphS/Pz9mJiwiYmpmQus7G9b119Q3bj7fctlmyx5nSLNWdSlt3f0+ePoxWNHzv0fO5QrHeCxQ+B+I9ytrAwq1UcEzN7V+31QadKQLER/X+IM6yUxkbHZf7Ce83rp2HlWYUEOTc3a2VgWgwOmpuF8AH3QtiEyUwIgWNIE7D1lWWhlBj7cx5xoYLTgpyHFQN3PwEcTPRN0bj+Hs9nW3unpTItdlAo2Pf+/C/U3KytrlkiHlczMPNiWs0/KBOEUGoE5xjkBDQT5rLLnEYZ451IzFmt5HIVNfsYL8D34YxyfiEm8eSwrsDv2O/GmMJvTTECx5OWaW3T+UxTc9JpESSfPHlsG5to0NFqV9VoUyj5uUELaFyoDUD8iWRcBdUfwv7S7ThuKUAD68eiua4NtjXAqlOZNts7wAauJpMCnEGAT5siMUEFULY7O8mqK9hx8cgWluf0gJ09dUq7MMgqvLEFzM4J1B3sFyu1yrgOxoxtXlubDhnaShbyPIwYHD99/NR6e3plBUc3CtPw8AhD5m0l1/DhEnLNPoQOJBQJWF9fl925e8faO7rtyuUrNjM9LTs2xnEgYNil7MUgSGH1FQzHLE9MWb2hPQeMNgo2ae8vJqeUXHBq7JQgZizu0DxBr4a2zj4l2ZwSLESEFD8XFnATTx6Yq4yJQE3ekXyUXP5oswRhYWdI1J0mRMchpVrz2GEeWYXj3cnroBBjb8USPewNqqDid8mFWmk4O22maHRPPBD4vg6cGLFc7sjC/qAeFJEDaGoaFOzSK5i4YLEQO+k22z/Yl6Uchw7Yqk4sVlNUGZqYYiTjGcsJgTiES6NLlQeHZSGTeb4AgSVkyZYuqzR8trC67SRl+LC6izqSlTD6wyFr62wXzMt+kA6xlD/WA/bWzZu6hNpbMxYLYRsXtuZ0XJFS7EAwEcesgSmMFJ+hE0Pa6XX3dqsZgGkHSxQt8tDAoC5V/g6N38rKii6GixcvqViyP4W1yYXHxcikAtz/etUApIk5+MCJAU2oNGzPnjwjdEx/hmmIQnBq/KRjCVmtiSSD1Ibngr0oUh0KwPLaqm0dHtr0/IITteX22ZXLN+z06QsiZNEAZHe27Nc/+4WFfREL+jgXbumrEbizS6RbJo+VPTPsaDSSNAM8xEC75WLBQn4MVurSobZlMnblyjV16fAGYJJSiL588MD++DvfsY6+fotjvl92Mil537k8iF+jieRS+OKzWxaUc1LD7j58oO8FMUnyHC4RdKPsv2tVc7lwuqmKoIjm0ReKiZxXKRYt6AtazBexa1eu2dDJUZtdXLKunkFJnLwBn3ZU2a1Nm3k5ZVOzk3ZiZMRODI5pRUIB030Q8DshHIaDUJPWFvycTGWL8/OqilxwkOGAOJmuYhEMFIpqaP/se39qrW0tzr6vWrblxSVbW12VJOLrX/+GZDBAiSS2wK5VaMbzZ465Qa1m/9Nf/ZXShyYmJpQehQEEEx7n6sc//pFdv35dEhugT4xJmhMJve+k9XBPEU0JMkQjjk80EzXqA1mK5nLS0y4sLCn2kWcJyV3PvxD9xk6etWgsIV0kXscGrE0eLe8BtoDbO+JOMHHt7pAVTFO5bOsbK4Km2blyfyAHkQNVwK8Cz5CBd7lY3Z090ttyvzDY0LhsrK8qyo6VXf+As/JgUietCwQHFJHPgwkOotGjB18K2kfShOMdw0pHR5s1Gvgx1zRQ5fIFq1TNCvljER1phGjKmAoz+I2XyjY6etJWV9aEfAKl3v3ijqBUageeuTTyTKwH2R35dPuR2BwcikuBOgInNQak3d2CmoZiOa9VHc879oDSbFerOu/ci+6GyzHTJ2krw7NG0InXmppT0pID9U5MPFNIRsCPPzQ6Xo/lj5z1HHpWZ3fMEHestQiyT0hVCjw3ov3iqiXIsFzfv36mcfrsORs5OW5f3Htgv/vkc4tE2Zk4sBaZjlwax/kjGSuDueP3yu+maNC621uUoYqfL1MSXRIaNwqbLN94cYeHThyaUhuCduLEoEzr6SY3NtetcFiwtnSn9Xb3ifnHZLe5u66HrXxctmK+KkFwdi9nvYPIdIBz3PZiesqCoSYdGDq4eCyqiYXOAdJRMBix/HHF7t5/JH/MAeQtMPqKRfmnAk0Aw+1sZeXV29HeKUP+g9y+bOPIfKVIweriAeMQMSUQL0YE0svJpzY/9VhyouNyXpcH0Aa07sPDgvZ98DrYC7FPFr3cvJYrlK1CxirTXw1wA8ID/81tAQsoAk17RUZPWJahoHmBMw8OlBdK4fLRrR8cWGsmLbLFXnZPrxPTA7rOra11a47HrKMl5Tg1HcAY3hFdnW4ahi977aYQkyiC66Kzf/FhiHBgPp9jUUfXBgMXk/hMa5cNDp82XzBuhbLTbCwszkgAHW+K2sz0pMw+eGAhzjAZzMzMCkYF6bj6xhXtruLRqGIBmU7be9tEiiA3FD0xFwaB5fxlOlT2EnjaojmmCwTeV9NUKAiNeDlHt25icysyr73dYVETJi3E4uiV4QjeoTFJMV4HSIN+UBjR0fb3d2p63d0+sEQT0xM7dJd2QaTdpNJtWm1Q2HFUYhLFQjAVbxKbd35jx+4/m1SOLCzfa5eu2vWrbyq4AcIIInRgZhAIoFo+k+WlRUmxZMvoqkpgz6UBLM/0h8MU5DXtgyJhkclIhGIife/td0XaWWP/VK/ZN97/mpo4CFdv3nxLrHv2Vbz3FETi4yhWxVxOl/x+ft9mpiatAWOxWrVStS4rzu0tXHz2FZ5A0wvLFA9eVitAaBI7EaAtrWPQ6pCkjPMUtUuXr1jv4AlbWFm1jp5e6+jqUngEmmCfy2Ur7AOPcpbL5+2d996Xrag8vHvI6mTtkhMREekCCBPyD6Wg0KSWCIYmzzZuiXhUkDXM4mRTTM+EoLqmmBjukCjzGLXs7dl7772re4dsVT4HELh3331XUwyTJzwLih3oCfcBcW8OVBrVeeNM/urDXwt65mwxCXI2mJwxb8ntH6rh5/2SnvooL40nlz0QcN9ArwhV2SwEoBVZmNI04oDG7jERx04xJs4IQfXjF6+YOxg116t9cZB7oV7TpIoxAogZjftxsSCjAgo+hR6Uj8YPwuXk1JQdHRXsxOCwzA7Y9/NZQaCkCYWE+Xzi2R9IoThIMRHzenGRWt/YEFmPVRJTP3cAaBfSOiSOFEwfFoI10p26NCVyr8CfWVrZ0NoQ4xDYtccEZjTF7fIbl+zR4yeWzR7oLpUmvL1N0PDTp88kBSPGjkQZmrrZl9MKqR8cGFFyFVwU7gk0rnBRKNwMKmFJBGsimbHfcRQNRUmraAxRkOBTjxwRKRb/HytKkrROnT4tVzhg7GQsYD5XzY4O9yXRKlXNcnknvAG9tNBC8qwJvfCY7l6KOAxvJlPeV1wCXf/zN640xk6OW3f/oP3wRx/Ys8lZ6+4ZsL39I7EYmWZw3OAbccefOTNm586NC/ZFv9aeAS70KRyZSQBSiFhQ4EouYFWH9EPXwL//8t49HXAIR7GmiHYHZ8bPWOGgJH1US1urRPFrW8uOkXi4yf7f/+f/syfP5lQMsVJrbU3at/7oHbE78cREc5THSLxcVoIIh2JnG9N7IMCCPuTW9m7LtHfa7kFOUhguCXSKYV/Q/J6gBf1RKxYrmsyh6BeKR5bN7epSYXpgL8GHz7TAzhSC1pMH92xjYcYataL5wzCB60p9kQl62S16OjpLIvHCpLKwOA+EreJy23x2z4pAM0BLr6YQnG48Va91tXdZojkuKCOiTsitSa+YL8j4HA3d4tqq9LF8fVizTHVcxDBhmeKxzYKwgkdrUzSqTnp+Ydm2drMWCgFloONzWdgDq5gECWjofH4xm335wsrlI11c7Ef53LBDiyczFo6m7LjssnSmR00YF7MKaixsz58+so21JZHLmPhw2nkxPWuTU4vW3p62b379G5q8yR/EWMLtbVgojik+uYumy5yHoxOWdzIp6BfJE0UVmQJWc2j9XpApu7Up1igQMK97bBTSBclEGaEVdJNcMioCHo8CsDlPQLUQktiJsEfns2J35fXwnh1ZurnNSsWKRWNhSybJu3TZ4vKKJFHIdiCyABOyk6egBomvK1fs6cy8uQIRa27pUFBEV2u7miDkDMSoYVKPqQQGEqsry2IyA2mSq0vX6/WzA6O1Ii4PghP2n+zJ4JeblWiW/F5LJZs1QZ0cPWWffn7bvBAAy2X79re/7bAn+/sFOXLxFvPHOm8gDa4A4QuH5iPftFy0l8uzIrQUtjcdN7Rw1Frb2qUHv//gvrk8dRn25MvH8oIGDq9XTTpG5DsuL9mqdQvgH+v2SZKBhIwAdDJYewYHrAqaFAo4ZJpAwO7fuavpAL75yMlTyjgGVnznnbdkLk+TSpNDM0yh43mGO4C5BfaLTC98rvA4Yk08s8wHLidSrVqRY9bJk6PW3t5qJ0706wIkoQhok4sWhjET6Pvvf00mB46humNv+Ld/+7c2NDQsLTQ6Ywgs3FMU5YePHlprmwMR0sRn97JOsoi5bGhwWI0fe0VQPDx8V4E0kyk14G2k9hzlhXqA9GR39+3582eyrGP/h3EFKwF2zEyvo2cvW+/QmCVaOxxORaVkE08e2/MnT6yjo0vPIGQnmkqsHvnZaCBYjdBAUlBpGv2+oMxuurt75e7DcAPCwi8maeBvnhuIR5xl7kyeHd6L2dmXIoOxTwdxBGom3Qhmv5qNEFFnKDNcFvDj+NVtp86csYkXMzY1PW/vfuWrSscBldpa3xYC2Nae0WuYmppV8QT1G2DFRxRduSJNKb0a6GOxmLdnT5+IlNffOyQEamlpwdY3Vu0Y61viRRVX6VIOLAhQEFit7vjDw/+hyWSC5xeIn6+Bh0Kbfi+trAhax4BkYWlJGcHppqA1yI0+PFC4SyASt/2jouXLdbt85apjXyoUoGFt0rKD9Byp8ceel/PAneL6X/7kWqOltcMKTHJ3H5vLExKLD00pVZkLdn9/B0TaCoV9++p7N6y3p8NGRwZ1ENLNLbI+e/r0qXZcjL78ghXFBUZ0jnYB+bwgG0Kcmdi6Oju1N8Xmj5bL0wA3dwhJIkQ1hdXR4B/6fHrefvLr39tRyYE/ryPb+co7trG8YMl4kyKtMHnge1CoMRWn+9vZO1DeYiAYtcM8RuE5i8WTFknERUdHjB12ua0lmTEkqKFwk5b5OP4EkHKE/LZ7kLVHTx6LoMCSuruLn33Inj5+YD/90T+Zp87EV7dMW9pK9Yotrq5bo+6xcCBufpdf5Jv2piY7kUnb8e6ulY4KVgv47fnOlq1AhPK4RSIRxEpBbfitq6Nbk9ERnd9xzvp6uq14iLYypP3xwvKSNWRQjc7MISco49Hj075CCUHA70cHVs4zxbYI8tnZ3bdawyWmWlNTyHa3t8yHvRzQCP6dHpddvnRBk+bC/Iwo+Uh2uMjYY4hMVSZYO2QdHf3WQwpJU0xMSpCKw4OsffCjf7KTo8Pq5GBa8z0fPn5qhWLJ/vhb35bFHIzP9dVVJVWkWiJiCMK+PT0+btmdXe0HOVswGrncfvCDH6iLv3r1mjpyJCP4QNPhQiqDOISzDvsXigZkASYSzh9Fldchcw+cjWAmupyYNkgYG9tZXVzz8zN6QK5ff9s6OzptY2PFdncdWzKE/dPTc9Jo88AjJKfThkW5ODen3efG9o68fmEVs9aARLS4sGzLy+TL1s0bjIjAw2fESoCiCpENYw8VznpFbFf20iA8wJM0SziUHR/mcENV45RoTtlhvmB/+v2/UDblwweP5fR0+Y03tG8/Yg8v/2IX97VFPAHpg0s1fJbrFmFXWS7Z4vqyPXv2wCJeJ98R1iMGLbdv31bKkfgQeCuXC2qMSsdlayghJaKCymqDQh/2+mUoEQlFxXBnvwzE3NLZaWubGypEXDhkqbLTZD83evKUYHLg8L3dPTtz+pS9mJ6Qly5Ri1z8fPaZNFamVTlHAeMgz+AzhvEaCDIpV9W0+Nwe++53v2MXzp+z1bVlkUwg8YCU8FtIV7ks9zVyMr/73T+VBR+TJrDdixdTckGCfMXEjMwGEwkKFkWYf8dZAQKnCP34Jz+x0bExO3vmnE1PTutC7+xoFaEIr2Qm3WgsroLK2oeiDOJHc8e6gDXT4iJs7YQKgIxOyGbGPzmStIGRcTtx6px4HjubG/azD34qKJIM0mC0SZ8/WnsKEZ8BxY2zDTIDKxd1wMjwqJ0+fVaQK3caPJgHDx5qb08x5e6l4PLZMpFB0KKZwuYQr172nyIzHhMHRyJRTJ8HzwOsWKBgEC6vp2ojI0N2YvSUzS6s2GG+YgNDwxqkeM/R/rMTRfcsuVpzi3X39ltTsln3Vh3NK2EC2QPdI+mWlHb8L2deOJnC4bjuJ5DMp88eK3gB3AYtLIRDPkNWcfhYS3pXLokECnqGWxtfGz4KKErQH7TWljatNtq6Ou051oVkCnvNDnfXVVAjQViWLvOGohZPtdjO3pFFm+IKmefZZBXBhM+AxeunieJ+4bxwp7j+r3/7zQasr82trO3u7Fu+ULEy5d/FHjMvUa/LBa1729KpJhsa7LYTA91WLOSsEwu8nkGRLGBBctheZ5Cyl5BeKRJ2Yq7qdWkQOdxAOzwgTD50GJh1Ly2QsOARKQkiz8bmmjRRFNTeE6O2vndo//zTD1QsTg6dsMH2VotiEoBbrRvnjLi8WCnqQBhdvX22uLxmU9NzZpggJJqVBsOPxj4T6In9bowJsuG2SpWDlTKaC+g/Lp/H2rs7be/oQJDZb377kXZtIzxs3Z22vDRn9764ZVtrSzJBL9dKyi/FHSQcajKvBS0RSdipoWFrB2qcmMD53Y4PchbONNvj7XWb2Ni2dGfKEqmkuvPN9W1LJdqUboO04cnjB3ac3xdZiF1AMu5IY2gG0P8hIHS7vXJtgpnKPp4Lmw8bM4hi/tAOdjcUFAykTTYkmtqePtx5Qor7mn4+Kd2vbOZq7Ksztra6bIeHe/I1JpSawoRjFVcv+59EosXGxk5bZ3efpdo7pNdcW1mw8dEhe/rwnn1+6xN75+0bNjSCkf+gffrZbfv8izuWaWmza9feFAqACcPi0ksrlkj0uCBrMA4o6SywtVn2My3gaUyHeuvWZ9ods3shJ3RxaUkdIZD3zZs3VYhZITjJG05INw8/e3v2rDKzBzIXAzGpSQga/+LKhiK+iHjizJ49c17ylaUlIqKOFblHEDWkM+RkewdZoQC7u4eK3Ro8cUI76tmZF0rEQANJcwKzPBSOWS5ftnLVZd/84+9Km/ro8VNBq1jgwSZ3u32CqiF4YLvHJckzggxqa33NdjbWDZey7NaWXbhwQdOwy+e3t7/6vnV295qrTnMQFpEJsXrVRbYtjMuGCo2/7lZBDUVDmjCS8tbN2uT0pA2PDNj0xGPzuhuCweENrK5tqKGsu13m9rsFezP9wXSkmLKXA0pmQmW14qEfrtR0aQGpAfcx0TYwR9AF2uxEKDKhBQKCxU6Nj9uLlzM2PT1t/f2DgqCnpyeFhLHnevTosb4W55FniwscZjfFYnVlRUYUGBrw9/i67PhOjo0pXQWSDKxvihTJIqw3gIshmSGbYc/1N3/zNyry/KIRv3fnjoof+cTAwj293ZpGadA5T18+fKjQeXgSfFa4ZN27/6VYv/s7e5qg8RNmf4s/L7mrmNjzPVfWlrWvnZ+HG9CQ5O2zW5+a202xghfgRDdatWTNJJ8cFcVRGB6/aP5QxCaeP1eh52fbx4KyUJQEjXNCIg3PBq+RYgonBZ19c7LZbly/qYmWIn14iJVl3D67/bnMSjizEEBhcSsdaWVVvAQkg+cvnBPsDcpDE80zdPHCBevq6NC5xB6Tuwo4mBqAfPL999+3X/z6d/bwyYRduHxdpvdMcBRpGgHg/PHTY/bTDz4QZwQjG2L/5Fce8MsZiyQjYGDgVPzOlUl6cCD4vK21VcxfpF08fyCIQLE0OZBAaYqaIP9Fo9IIw9KWY9srn2CeA5mUeAh38Do+Bewx2cUX8pY/2jdPrWw9HWk9a5wFXygiNrZ5MQcBuUuIU0EN4L2C6yPdsrymC7KBBEFznelsbvCm0YlQ4PiGEtRWakqjkN1aPq+FLfZRrnrJbl5/w1rIrczjLxpQzBrFlKLKIeKfdKb8O6AWfjPBoq/E4o+Lj0vn8AhMvCYfS3LumIZnZqe1/wNfeuPiRUFbm1u7tneYN384rMDf5YV5Gx8esq52TLkdbShdV+4o98rJIi/2G0Sk9a1dTdxkc5KgAf7P/oFOBgmBnwvouGx+f1RUf6QATcmUFTB5cKFsgSGM0YNbHQpdPuSMlaU5Kx0f2u7mmn3+2afmDuAPGTGPh+T6kF04fck627ptcX7OakeH1tjbNWP/Va1arlK0ueOcHVjNSo2qtbRj5YVko2wBH7ughF1545LMDRbnET7jLESP5bJ9UjQAKtl9BkKWaIYVHZR9FlOJIsbYbSHVqVdtZ31FzMzNjW0nkzDWJD0ol2mxcGiTTx47vqTQzb3eV3o8Ip8gxxyJ7UgbTKYhnebYydOWTMCoRN5Qt7fefkfw0N7uhuUP98zrqlnA57KmeESB0XSKeG5OvXgphjXSLKeDHrZoJGCRqMdOnnSCECACUVARoiOAp/NW7N9R3m5/ccfOnj2nswVpDNj79SWJKJuOmWmUi2L6xQtdQlz4kLWASGkKeFDkihJxijX0+S8fP5V2UPFeG5uKfgLuLR7nrLujXQQi4EeM0pdXVpTbiocy0VRrW7sWb05ZUyRke5srtru2ZOl4RDrHZKbFvnz8zGYW1iyZ7rDTZy6a1xcSlDszO2ePnj6RrVk4xE6L7jksfR2Mai6K140BOYPAmn3dPYLQRk+N2/i5s+YO+HQ5Rcm/xLoRsXosorUDMiMgLxrUsCRx2B/UrFIq0k2qSAOV49W6vrIouJ7gA4oJQeDr22gpIUiZBYJODiTpL+wVg4GoJic0yEqBKWFogB47ZK3pjHbhMDnxBT8sFGzs1LgKEM8+RgM0fv0D/fbBzz/QJHr92nUFIpirJkRAiEI8YTMzL/9QSOSKVC6riNCkU4Amp54KNoXFCeuZwklTAumGhoqmHPUB762mrHpN9xCXHikyTGVAykxfuB+BcoAKdfd0ah+LDIVhANIOsquenj6tCIBGac7/4b/9wH7z69+okRg/NWZrq0va4YpNy7SPb3CJvSIZoVFbX9uQgcraMs3nsvgoEOwgqABrexoVh70ciFi54bXsUdWS6XYLR6Oa7LZ2NsXex4iCRtpB8zDDcHJ3eV/gEQBDt7e221s33pJEkChCcpkhkFE8eC/hu8B1gWgJ5EwD05yiAYiL8YrqgWeUgteSaRVhlLsHmRuuTE4oAGYYDfkYQ9gzd8AmSBAKN9kbV9+Uoxxk1ZZMQmQ0VifA7UzIvX39MiiB39DR2qYmKhhXuZ67AAAgAElEQVQi/KSgz0pTJvdhuaQm6tGjh+b1uqWDhXAJkxeOAZpwpRA1WF/5tJ7kHoC3wM+K/SwTPO8Ju04KL6gSiBDMFRpP0Cl+lkb52BKxgAW8HhVPt9dvrR3dVqm7hfqBrDCBwg4HPeL7soMHNWGHzWvin66x9kyDnQpFgkPo/HLJ3ilMhSYpAC1cS4uYUKX8vl2/etG6OtJinbEDeZ0lyXRKd8REAImEh4MHAXsoOlM6VLpFLjYuOtJf2jt7bWFpWTR55BPb2S3bWF+xK5cvWH9Xj+GwsL+XU7IBy2yE4+xF+rq7bAD7Nq8jOyGRHjIRlyz6KRJWsHZb38qKkISfKRM3eyvCUelEmEAoJEx59YZXmY/pdIdMqdvpttNpdet0/9rHTD4XVAKlm47UVa/Z1MRTe/DgS0E77JzPn71giaaUDfWPyHkKA+iR/l57fvtzK+xsW1c6ZdsHe7ZeKdrM5qrFEYbH8Z/dlqNH7sAxoCBZBLh1B5P//LGNjZzUxfn8+RMn9cDnsXRbhwVCTWJLcmDoNnlwmOLwyWXnlt/flb+mOmRzW4jOMEFua59IZVPPn8rDlUuTYqZoIvneBh35hpvwbrSRZR1GOl0MBoDqgJtvvHnThk4MqNmikGZSNFoQDwKaXNnPBMMRQV0QtfDghDUOfNnd3WE7u2vm87vt9OnTehCIUGKPyllh8oZiz8HFVAHpgpOKgUVdRhcXcByiewo07xmXCztnmjamUybPoRMn1EWCYAAt6/IJIg7Hu3rNDg4Ltri8LqctwpYJMRg+0Wv9vd3Kp+3v7dffkQE3TONC2fzBhO0fFm0jy37Qa+X9LTvaWbO//LNvq3vHLefZi1n7/N5jyx6w4uizUgnSQ14sXsh3+eNDa1hFDQ9OW5iGg3AwRWPCAFs9Hmuy7333zzRlMEm8/c67IqsBfNGE4HqzvbntfA1yLNGK4myEsyPojccn1jwyNTSre+xzp6Ykx+EioXmFLVsEZQEujjTZYbFiT6emxXIPR2DpRmUyj84ahxoZk2DA4eWadTvxXj6/xSHu+R3CGH+G/FVISmg6aYqePXtm7777jiz0Pv70YxW38+cuaafIeTlzZlyQLHfFr371axVJTAQYJmjaaYS4N6QfnZ0SrBsmi/OVLhUom6YcNjy/IUBy28qT2O1WgaQhgwELYsHOHUITUCbFGEtU/GUXFuasJpOCgr33la/amTNnDXtWyfdw8DG32N4//KcfGt3FQF+PNJLAy/AY2JfKSpFUk4wz6cJUnXw+6VjqmVm5eCTdO5AjSVTuRlmv76hYtliixfzRlC1v7CrLVhNXpShUg/0zUCfvB+efZ142ka8mNfgQ6NiZhGmA8Nzm+eU1Y7vZ19+nIs5Nz89Hv8zulIHk9u3PbTe77Xg3d3Yprxb/X8LKWduxU80dZG19fcV2ZApS1XNHo4zBB80ACCCNYWdXr3TLgYDLGnWMDw60m1UEIUVP95Uz+bEr7eunqfaoCVE8pwu7n5oC7X//8UeK+WQtAhwN+sIULBgdVBCcUoHoFFUsX+Eh5J0dqu53tzgaFFfKp2P9WtYul/eCe9ZTr1i9UrVMc5O0uqCZJ4ZHrFxzicDKmodmhKKsLNmjI91NyObwUJh68cLR2X/96qUGdlqw4igujqAan8Og9JqEB/f3DehgLM7P2Obagp0+dUK5gzBXMbTnIDEFcFmxG717966qOAQlxNsYNHAK6KJ5A9gpUDR4A3d2D+zgMC+SCVoi9JuQFPp6usQ+BI7Fs5K9GTAaDC4wchbl6AjZieJ4gY4ImKw5ERdceFwoWyrTYYurm1b3BCx7CGX+UDZXBCQf7+8Jisodl+y4wuXkXBaJeFqwLx0TAbYYarOvc3w+d/Vw8iDTgNBxvXhJAHrezp4et872DqscV2zi6aTgMTo3CCd/9p1v2+7Kok1+ed/SYceUIn2i3+5PPrOZ5UVJZtoz7JMb0vs6iSLQwP3ocGxwcMQ622EuHtrdLz6RIUBbd6dt7OzInoxOH9ibnzsSjTshymS4VsrqvEjkWSNRweWxw+OSCEgc9gsXz2oyJowZMT9yAKK1OHjIVQjfhpTFLoIDhA4wpszPYysrxs2tHEachnBlOjM+JgnNYS4rK77tnS17+PCRDY+MypAdVme6OSMmNQcTuQEh6kBlOKaQN4lLCeeRaZmpm4IJKxLpDKbdkJO4dDHKiEaxFKyrs4VNzudEUaFYsDqgcUM6w0Hn+9FsiTWcy4nEweQ8M79gqUy7EoOAddflnbtnmXTCers7rQ20JdMisgZ7ebxEKTqlqsPWnl1atq6OFluZfmrtyah96xtf0VSSOy7bw2dT9uDppK1vZi3gDVjAF5QcCAiTy7aKWMCNQL0iOQIXl3yliYUr5AU3/7t/91fyTfUGiPIrqVnlOTkuIU9rWDyaMp8bCH3Pce+isOIxyg6LHZXjeKF/h3/y7PMJW3o5a2EKpKvuWNrtbVk0gKlEXpDjwuqmHZYc2UxTU0D2oUCoyGUwdUC2IEJNrSokh8aKVCo3LH4fQdxV7VK5XOPNaV1+a+ubatRu3rwhlOrWrU/s/PnzungptNfefEPoAtmj7KCBJiEA7e/valeOsTr+26ARsLJ3diGwlTVRUKB0SRZJLIqqMWD/zBqIf3IvgaJwHrh7gDQhJBLvRtPJWeG/xxNxucPhWIS1KdD06NhJOTvRLHORw0VgUqao/eiHP7LdzS2l9fT398i9jXAOYGHQKgo/OzfOL8/17Vu3ZYIB4kTEHmWNuwColaJKk8WO1BOIWK5Yl9Un710skZAlIg0uUg4aZtYiwLkQEHWR48qHQXyFfWeTMkQhEmI3iO8yBYHXzNfAxIE8YMh1I0NDei4w71laXhQhB3SE5vnypTeEFmGtCDy/tDhvW5trklDF41E9n0jbGBwgO6J1hw+CVIuYOXn/uqoiGGJ1SIP08ccfSboEQoCDGFapIB449VEPOjocm0Lu2FgsYts7G3b7809V6HOHByqoZBVjbAMp0xmIHL9s3gP2rcpwVYhKRYgUzTvks9c53DwX8UTTH8JcWEG6GzXBws1xzC9SgnBHxk6Zxxswrz8oH3fuDfhCuCNxll/OTOt7s1rAbF977L/4+nsNiEIUBX4peRwYwUXqREM+teipMOKemZ5QQe1oT1tzMqbOlc4GyJg/g44UmO3OnS9evXiP0hvevHZNlwUh4zJ839x0TO+TzXb50hXBA3cfPLAv7t6xm2/fVFC01djLuAUpbbHI390T/MGOFMuvg4OstbQ65vjsIUg46Opsl6k4HQppJIVi1Y7LZq5AyPbzx/JwLMFc45+Hh/r5jhtu84cxSe+ywcFh6Z4QDGPqziXKRM2kzUPNh/LixaQuex6WhaVF80cijk1VpWpHOOl8+VAQMl+bD6ClLWNvX79mOZqWnV1zFZEc1WzgzLjtV0qWq5RtcWXJyiQb1BwIamCgTzg90I4nELMLl69ZUyxhleKxzUw+FAzXlE7Z6uambWX39NnBooS4QxJIW2uHHoRtzOQXF2x9bVV75a++/w1LtbbZf/3BD3T5njw5Yh2dbTY3Oy2HGfxjmR6h1zPNE9kGtAcrkPeBTjAVjyuyzW01FdaXc07W5NjwCbv6xkXrbCMOC1MNnyas7e0dXWJ04uywgMyAIpXwgtHGUV6FkvB5mrax0REdUBypmC7RqFEogakePX4keJ9dFjs/oMWR4VOCCOlqmVCB3TjknGl2rew6SDB5vcdXnmY0qgbw8ZOndu/+AytV6ra1u2+VGgWgWd8XCJQknTMnx/T5csEsLa9ZS0e3GrR4c7tlc0e2urFh8WjQDraWrb+zxTpaU7Kv2z7I22d3vrQXs4u0JxYJEkoQkuTFgdgbIu80vH75RNerhDRgY1aW5pSmb/zkKfvq+1+3MDIePztz5DZBGZ/X606QQ7GI20tUchIKFe85aI+IaR63YG00ihAn2K9NPn5iAY/Xzp85Y7Vy0SaePbLJ5w8t5HN0xzhhbe/nre510nKiYa8gbe2miiUZfMDgVwQg65JXK50QbHFYy4GAdM2sHpjmkpk2c3n9Mo1nRkADSjPMfYL+kRiw7d0da29vUaoQBZXPh2br449/p3AJmj+MQSAq8TVkOuJBwVa2SqlgZ06P6/6heIkNjH2XmcIzsAnlWWWPSQPtSFsgLFWsB7P9tVWdnfPnz6nxoJjguf3Z55/r71y5ek3ewaAbr1EaprcX0zP2z//4T1YuFK0lk5KvNVMRjG7WYMhzsD3lzgBy31rftN3trB3u58yLEQtpUFUmLrzCXXKYY/osN1w6V1XzSlJHQXXhxQ3/oljS3cxaDuMNFRcXZi/2hx01E6pP4ddOCDZnA4IU5xdt6/TsSzXU7A8pAH9Ywbk8tr2zLVIdaBE/IwPQ0uKSPX3yRLtmYFeYvfAzaP5PjZ20d268ZR/99nc2NTPzKsmloPBvGi80/UyWFKGern7lyQIZL68uSYPNzwPsykqgVqNQhcTiR03B30PRgIvW3/39f7bd7JaaRQYq7lZSvWhyqvWKQy6jqaB+VZ1VD+87xdQxiquLqyNnI4LT2VmD4AWD1qgzIBUc0p/XYwGYz+mMUqlODI1Ysjmt93wvl9OAxFpOGu1gUF8vm90RAgRyAvvb9Zdfud7AUYbBGQiBwsUP6jDHQjY8NGCDaKlSCdvLbkk+gy5pdW1FnV1MeaNBTQ50Ojx48jR8JbAFKmB/ovDkXdJrtrUM5+Di4NPV3qbDWXV77RF6JH/AeklyUKD5seUOjuQmVG6YzS3ia0kiTd062jOWaApbqjmuQsqFD37BYt/xaa1rwi7XXer69tGHra7qMubSQZAebUpaIt1uieYWNQ7oD9lJHezlBNFgtL66vCI5x9mzZ/RBAL/QFUqM36hbc1uLbW9sWOUgZ22pjLJOmTiQ5dAStqVT1paIm5eIr7oplYKHx2IRa+7ptkxfn61vb9vdLz4XGYjOr3+A6LZpxcJ5QwlrSqQ1wdQx0V6fs1I5bx4ilth9V5DpCInUA5RIpi0QCEsft7K4ZOWjQ2uOx8UIvnL1uqVa2217N2tTLyZ1GEZHh+RUMvnssaBWbLq6u7pV7KZnXlipeqzLi4ePCdbTaMgQIkN0l9dtm9kDsUpbmpPW39Nt58ZPSSZULMDUdbq9X3/4oW3A+GxvkzsN3RwdMXpg7BeZMGEhcsm1tbaoScKKkIeCwvPGG5fVAOBkwyFGkC3nor2cXb54RTpAXU4kvtRruiApxDRuFGN+Ln4RHM334HzyT1ASIOyXc/NihB+Xq5qolldWbXN9XeYkI4N90kIynfI5dPePWLXhtbXtPbEEca7Z2VqzseE+OzmKR+2RCCvAvNmDvO0d5KUJxDwBcT7TCZOE9lOt7SKe4FBGEeeyyL/KD21vTgqS7OkdsMHRU+aLJSzd0i5yGp81RAqSRQ7yx+b2+TWZ87wyXfHzUgyAwWA1w4yl++Z7gChB4EFmNDszZWuLszYz+cQigYbl84eKDNvNHdveUUnTis9Tt0gYkhuENJI9/NoXcaEyGhbZZ4EmBANWzhesVnRMPIDzaFCIKqu5PNbW0WV9A/2aIoH+gJ8xn98/LFj+uGinxkd0n9y7d18N3ejoiP3jD/5B8WIYUeDIxvPESoJpPJ3mrqla7V/4CP/j//Bv7cL5C2rwnJVSQLAy0yl7USYKJn+lUvn8eg+cZiumPR/vGTA7vuXDw6NCRVAYQJLBZQt5FtFfre2tgqO5vGHE4pMLIYv1AoUCMhR7S+4fbO5ARyCy8IvBYO7lvKxFMecAGQJqhA8RbmqycFOzdtcqpg3MAyqO4QsXfGu77e7u2W6We5UYP4+mTYACCFrA/ey4OWMlXN6INEPL7GZao/DiaoZVZI/NLSyIsNOUpAlF9oFhCdFvmLO4bISM5FcN6MOHD9SYKj4Q2F1Ij1vvK58Ve/2Rvn5bXV61uYV5oXUNd11s83giozQidp4cFGINT548JUkTqBR5sXsHe+JpsMJBqub3hRyLxGhUDOh0Jilnvr/7u/9kC0vzOuNA1DTjLhe3DKivS/cxjTKDHW+MSIE0RpBhX02w/NNJjeK/E9tIALtbBFCOco0ggVBYWlt5+eLZnklbX/+A0BZMKcIRPIyL+vM0pzTGoFFM3nwvTcn/8V9/q4GbkGMX1mR7B4eaLoHNfF6XjQwP2s3rV+Tfy+FDi8ODiRgXWBC3DJbHPd09muSA3oBYuAhhQPFgc1kyUfDv2S1IyxSJiGUKUwzygssbso3tXZudnVcX3tfRqcLH6yKCanpuQV0CME46ndCuLp2Ki8kKdMKekUQFJ1YnpBxLOjsO4cCJIXXqOIhA10b0jl6PcHF/IGaRcJME3LgrjZ8ct6ODI9nTAeGCq3/++WeCuAhSx0x7Y2tL3R6p8/4Ie8jndry9qyagUq/Kz3Rze9MSsZgN9/ZaKhyx7Mqq7ayuyYu3b2jIPE0xK3nc1tLXZ9FkUrIXOtrb925bpXIsosj1t96yg3zN9g+AmGu2irRjB1P/krX09FlLd4+SfnjoMGFgZ1JvuG12dlHFBip5lbDqiCN1aO/sEnuN/TBTK41JsZTXPgRfXxoHrxsauV8P7Cb7tXjQEsmYLgcmg1iQ3VPD3rh0Voxj8iyZ0opHeUtGYzY+OmoXz52TNrmthWnZse3j4YnEItrrMW0+fvbEZucW5PTCZcHl77AqnV0gvziow8NDShcCBuY1UFDRgZFZKrmVoYfes6Z47A/B5eyiIDdAcuJy4KC/Zv3SdbOKoKFjskWoDkKSImja7bWVtU2bnn6pSDfs5bo7MmKOwvLE09gXSlpTc4vNLq1op5Tf39F7QcYpZKZf/fpXtrK6bssrm/Jrxiif0Humo56ubqVesH/Groz3BtIdZ/7h4yfai0JuSyXiVi/kLeyDQBK3rr4BCySSdvLUafOjm8XeMHdge4c5CzWnrEFIe/FY6A0XHebtoDswWdG94tRTLzsrCiLdbty8oZ3h8yePbGdtxWpFWKp7mvBKNbNSlZYflnLEjgsHkrM4GcR5C+HbaxR0ptCypihkCEGfVxNqGZeyEiS/oHZc6Fuj8aRcm2hG6eR5jbAyuazyJRJ7atbUFNblJyerw0N766237Pe/+41NPH9kwYBXOsi93ax269wPTC5MqK2ZpP2ff/O/C+1C6sHeFKQDGA95ihMRSTIK02qz0BGMOX784x+LUILkw8lMPraXs/PyvaXh383uyXbw5ctZpTrxdUlQqUmXXdT5wXgA4wyezSyweTQiuJf7h+fHYYIeqkAT6IATF4UV8pEi91x1C0aCFkumbHU7Z3uHBbFXMSWA1Srz9QDEPS7ysu3vHyqgg0oKtMpr8XqQjfhVSLnoI6GQpijsSWk+KMA8JV1dPdbb32872awc5wh8gLQDwUixkbWGTCYwj8duk0KKJSQPmYtmHUctIGqXWxPkwMCADfT0mhUdH2P2or/88Fd2cOSQJr0Q7CpV3RFMoC2ZTltZWRMHZXz8tI2Pn5Ev89LqgoimZAkzTXMXg5TRUDc3x629s8V+9vOf2Ge3b6loQpbKH0FcqmhSByUB8WMahX2ufWqjIRSR/y0Ntoe1SklLVNzI+MWakgAKEDkMN/npYAPTDPLzkSLDgJhpbbVuSFn+oAWCYT0DGGyoWS0e2/Lyos4DsDYokOu7V082YBWubW4Kky4UK/rGkbDPLpw/I11OujkhqYhkDLEme/LkmXaavNjFpXnLpJ3LAWgNWjqXF8taZA0UUMTtdEH80JBJwM85ZOTmBbC+y+ftzp2HwsVZthO587X3v6JJYmZuVk4VEEaYODBET2cS1j/QZX6fW3ZYUPrdDa+YkgcHeT2gS6sr1hRvkvfnJizNHrw7ewXvBmMJyyGoTqYtnchoIuX1PHv61FaWlgVPs4989+13lH0I9PTb3/7G4s0J6x3sF3HkzLnzOujZ/az94oMPLFQ3y6SStpvbkzEFO8Rq8dgCjYb1tXVY0OW23a1tHXYMKnaOjswV8Fu0OSmJT1/vgCzHHk89szv379iNN9+QvrFQquq9Xpx7aUd7W+atQTCoW9vAoJ08e9HMg5tQztKphC7u2blFi8WSFosm1HHFgf7qTCfbtr65ZV29AzYydlLsOcgCJM5Pv5iw7O6m4LAz4+dkD8Zl8ODBPdvZW7NMS7MuBuCkwmFeTMrO9rTFm+MWSTbbp7c+l4tTmkttJyvDA6LEent65I707NlTy+7tihDR0dWh4spDu7CwKKciihoXLbua9Q3OlSPI5hK7cuWKXgvnB/LEp5/eUmfNjoOpRYzQ6RnLtKR1oXEJse+GOMABh9FJt8rDQQdLQaX7dPYhpmLDNN7S3ia/5aWVdSuXgQ3D6sQnnz0SsQzI5fzFq5ZIddmtL+5ZMpMWUzPuN2tJJyyVadaf+S9//3eChjFuwTGpVKrL8QjUgg4XwT+OXEjNlucWLBEOaxoGut/az1osk9SUfri1JdMNBYafPi2IH7epvY1t8zZcIkm5gZDJzWXahtnqdqm7prBwyb0mcAFPba9viMHZ2d9jp86MC1JbXVqwO598YkGv2UFu2w7zOU2VgXBUrlggV2YOsQbkCIgNlrKTPkVkVdFBY2CewqIFtQHGOy4KnmXXhY8wQQB4GgfCTIMOi/tE/4ANj46JvY/rTEtrSh6zeKdS8Gjoeb4//v2HylNeWZrXxA6rVoSjoE///b13b9jw0KDdunVLjROTLSsjzg7SD/bCyI0UbI95OXmyHo8MQ4AxgaDZ22HGMDU1o8gxVgk0WRTH3/zmt0JT0mR9JuLWnE6q6cN3FiQHRIvGeze7qbO3vISPeEXnmvB5GMycX1yLfvLjn9jayrosUnn2wtGgPKppOp5NL1ml4UC0kEQDXqdQUlCZkMqlmorpzt6+9o4Ej5MtbDWnQPOec765dxkuYPcC+6IYUNYpvBh/QNIqGPIUVREs61Xnvo5iRO8S+xZWO8Q84GSSbjDnIFGHAk1DCIuYMxzyBayZz9VLIlfZbn3+mXkD+Env2C4oEExzn8si0bD1dEMg9dnS4qIcpkaGxmx4dMQSqYTu0MX5RSsc4QuftIH+Ace5yWsKr/j5Lz+wTz752LFihe9C8aMJ0Nf3qwEBQZIgAckW03vDgXRpzrkvSkrhIXMZqSG7ZocMyL6V10POLH+PIQ4+Sg8oWarZmhJNuuuDkZgGMVj4WGNSgtnVkygmWVYi4ZCf/v23bzSye3sinhC+CiRKJ8aHyj4SjRf6Nd5IqvfQ8Kg6Awzuf/e7jwSHvXXjurSMdP4yCDYSPjBPjsq3kX/3usOlw3jtqISR9wYWYj6/lfIVy2WxVXNbKpkyfyhgkwTQbm9aUzKpvWgqmbSgYAezaBMSA0cIz6H2k4SysSNSDvubl4tYiDUsu71tb75xxRKRJtveyhKTYiOnz1kjELHHTyfMXYdm3qbmgJ0oQmR14oGQ7LrQGEJGAnKoNarW1dcrLSAwDMbPsLvWllcsyl41HrdgLCyogqX67NSUxYm/w2Da51N3XSlVJYs4wks3xe6Ag+u2E4MjFs9kbHV/z2oel42fHrW9/azNzS9oJwekhGTJU3Xs6ZhQh8bOikgFWQRZE/vqmrmtvb3Hjo6OddD72tstEcMpKW9fPnykJmL89Fl7/OiRDsJAf48IXZg4ANtn0m2iysOk/uL2JxaNeqyzq0WHj8JE+Hk0HJKGdGllSYYFeJfS7THZQlSArYujFP/kXFCMT44B6bWJPczUAOkKSA1mOBBfOpXWRcpFR+PFNMFlosLhJvMRSZTPiWmLRDWt0nDFIlEVUL6echF9JERgQ+gI6/meXDQ0d6wnmFr5+pLRqIM37cdASSBJJFPwA9LyjuaBef7ssaA8PE4jsaRt7gDJuS2WbLKerjZriwflOATMRVP6d3//Xx3rQDdSj7p1dvVpr31EHJfHp+SNnp5+BSC/ePrMUkG/Hezu2POpKTssFezkxXMyDynnDmxjcVHSJyb0QqVksy/nbWdl0y6ev2xrm1vWMzRiBbfXVnez1t7ZIegSmDyTTgviBRU6LByJpLKzvi427aUbV6y9s032gp989Fs73NkVISN7sC2PUqaK5nTG2tq6FLJNuARsX7pzUkiw0OPmaYrillNWU8NnxGcK+YOm6/iooB0TkCPNZ4D95XFRBRUvVcgq8WhMwd14ax+Xi2rYndjGhvZ27NGXFufs1ie/EYOc78c9xNemgACZYi7zp9/5Y519TBhAzi5eOG83blyXmw8TN2eIxopVESgBDT8XLAYh8D8o8MB1sGWBqVmXrK9visyFSQzpRpxLGMAgK0juYHHz+jhTOLmB7DBNicWay1t7e6caDfgi65vrmvQhBv3+dx/b1vrWq9gvj4WjIZnY5Ms1W9rYt2A4rgmaHSuGMc70CJvVLdUCMkNkM3KpQgISdwhOkLK01kACgtQPghJ6dI+DNAG5IpnDPxrUDvtMfhYMLOCG0GRi3A8TF5WAiKk+r1YAMGuRvMi31u1R8tHZ02eVn+yqNqyBb3mtron+y4cP5D/N9JzLHyrUgzuTwckJ8Q4L+TnKHalx4v3rGei15lSz3kOcTjOpVml5ieNsSsTEgv/lr39uM6wJ/E5wuEJPQujmkeu4nYaVFeEru0d9loRNRJExuTQJY1YC4sX745jnw5R2EtDgBrjdWKW6XsHGdUsl42JdszI4f+mSvH/JxibGE/UBX599PT7kICv4+UoP/H//r99tsA+EjcqbgVc7kgKwYiKEnj5+Jh0T7QHFi1Ecz0UOI7sMdiED/X12+vS49lU8SIzcIo3sZnV4+YB40eysIKXgOcuHRxyXN+Szs+NnrK+ly7aX1m1tfkWdcNljtnl4YHPba1ZzNWS23NXWblFg5rY2BXJv7mzIuYbCXz6u2MuZOQnLkWlg9MybeXJkxK5eesM++vVHdu+LL625uc2uXn/H3NAi+AwAACAASURBVMGILS2vaiJNI2XZ3ZbFGF1cMpkWXZyHju47k2m2YMhrn372qQ5LS2ub9fQNWv+JIfvi7pfyuu3MtIoFG4qEBI1/eftza5RLNtiNfyTh5NvqjJvCETs6OJQdWGdbq3SiB7u7Fg1FzRuJ2ezunr3x3jvW0tlqBzgdVYq6cB48fWjZ7Lbtb2+oM+0fHrUrV66bz+WYR0MYA8/v7h0QQzmEebm5LezziFzzYmrS7ty7Z02v8jkfP3osllt7V5fcrN5557oORjgYtf3drN2/94XtbK1YTFrpgjSZIBBAVxw0YGfSMY7yZbt9554IaRzkGzdvKqh6YR5G4KbjyrOwIOgW2zy6Oy4wICUaMGzTYG1yZihs7Gq5WF/QjMTjugBZDxBZhT8q//sMNmdK75h4pU8saTrD85eCS9oIBZV9PYXztYifHRvrDC5Y7OqAfXZ2t5UQAtWfggqMRuGammC6ObaLF3CsYfoz2QSurG7bP/zgn+0v/s1fWEdb2kKemu1ubVoX6THmsp/89Gd6/xsYaWQPLJ3ptPe+8nUhI/hK45oEDMcl5iqXzJU/sIkH9+WVelw5tpMXTts779y0jz/8lVWPj8Xsxpqy1DBbWl63saHT1jcwIt/gm1/9muXKNStUK8pnpBGmyLHfaZWNXNZiiSYxYScePrT19VV79xvvmT/os+nJ5zb55Il5q8hzjqxYL9sqMi4M+X0+GxocUpGUAQXIVamiosoun8PbAEproG11tKE0M0ClyJ4ITKeZo1F+NRqaLxTWvn9gcEh2eMBmfJ6YjCwsLWhqoIBhLrO5sSm3qsXFlzY18UirHUhzyLqAivGNJsf2P/7Nf7C+ng6bn5txjEmqVRHT+HyPgZ6rZAkDle6LaUtMINIr7iTWEDSgnDe+L43+zMtZNbfcf0yYnFN4H9xf3H1ywnEzxRWUbsP52Fx3LlS0qFyS+9kDhVbAql1cXNK+UgYE9Yatrq4rIpACiActzXQufyTYO19yyVaQRogcYk+dtBXHCB4J0vbunpA3XgfGGeTvsg5AA0wx5WvyDL0m24CyMVjgiUyDx53LDhwNJmYbrN9kIO9zzA6eT05orSE9OI5upaJIVkywNEpM39FIzPp64Qqc1Pu1sbom/giuZkPDI3b/ywfyK4YdzuTJZMrztJfdsdzhvu2BeBDqXiorGpLPrFTF/Q5WcUSyFwoqaTWgG4nmpO1kN+3Rk4eS/nB/8iPymlGYUBCZWHlvOaMgrJC8qFt0RKwBeE+4F8iVRn0K/M85wQxY7lNiDVMoGyIfSR1RrRq8JeloW1ts9NQp8wSCWncQvyl9N+TAQyJBN6RhborGHC/f/+Mv3mrwAoFI2HGBC3MxwhhNp1plnFAqVe2LL+443Vy5KGnL0NCg46qzsqqO+Pr1NzXNAQtj4sDSXw8khIiGifFFTun8woIOIkSUkyedJI9vfPV9qx8W7Sc/+KEFGkxE3Vbyum0pu2WruayVG1XrbG21y9DsMy2ioM8vL9vc0pxlWpJOd+vxqXMZHDxh/kBQ3Sgw59joScukW+0XH/zKtjfJk0SeQJYffq5N6iqR3aDfg0g0NDJmGaawaFwPE51aczJuxdKhffS7D7UHwuwCSnVXT58tEGDb1mH1ck1dN1Pn7uam3fv0U+vpaLd2sjaHBrVXmOOBxbHD7dWeqKU5YevzM1bB+KFUNU8oaq5Mu528ek3mD5s7W7a2vmSnz52xEyfHbG5xXpFbON8AN587d9HCfi7vuk1NPbVwLGztXT22vUsD5LjIlAlOpyA/uC8on1ShxcVlSRAU1p1MKVJteHRQqSDA5sSu3f3iljVqeUs3ey3kr9vC3EsVxBvX39b+5Omzh9qhk3c4N7dgJ4aG1Pm+TrLHxpCDRlgBJgLAfEz8aM6eP5+Q5yjTaE9vjyBFPi9cSLp7uvXA/fznPxfj96//+q91IU5OTqkDZDJ1WNeOCf5+dl+UfsgPXKCQkQYGB/XgUHw5f+w3eBjR9MI4BjJiamVy5j2DdMK6gcu0WDyyVZGStmUqfvXqVRUqmgTO1cvZRZt8MWPXrl/VLjl/kJXkgodtYWnVtnf4c2EZXywsrFhnd7/9yXe+b25fxHKHx9IM82zxILurFcmpPv7Vz61WOLL2joxt5zA3SNv2+prQGGDsoeFhe/v99+35xLQFPDSSOXs6t2CXbrxtx3WXFcoVOygcCr6kOUQbXi+VZb5/8eJ5Kx7mbOLuPevv67ah8SHb2tmw6Qlnn3e0n7fl1VWr+ly2SqBCKqmLavSEo+nF7QgDkcNiWXCvYFd0jMCuOJXVG5rGINIwifFc5/b2pc/k8+F3An16a4tFcA9KZSydbtP0KrGDi7zgsnbkFJu21k4b6B+UOxWko7t3P7XsDprHipjsnA0kaz3dHfYf/rd/bx/+8qeW3d227s4uIWL4MgNlsoejaUGOhQwHxIyJiOK4sLhgH330kRo24GBWAAuEoy8uaiWFbSp3g3OBN/4gt+BnAQEQShKN6Fx+/tltFeWvvf+emm8PZuptHWrWeS+QiBAUsZ87sqfPJxQ4wtfAfY4ix/2KJOq45rZ0S6umU4K23bWyTArquJPh7Ib1IWhchICSmuwHKYQ0JsCfkjXBanVGMBVPhhiKKQ8+/x8fZZocOBc0Hdzz6MN5RnhfmtOsQsgddWIeXzNnKc68FxRRSIYgHvzsq0tLYv0ODgxIYrS3n5MTGPJEeCRnzp5VkwWCVK0WbXN9TZagGNmjtgA65/XSTLEnJ30GeRnGMYFgxPHkrZVsbXNdr5XCSbPD+Twu5AS7swMlKafqYPoizEFkZbcNIsXPwPvM14L1zjDAdIrMC2iXdY5IuA2vpnpWlJC7ErGQijxxbSOnTolfgZkEK5EERvsdnba5sW7bW+u2tLSo+4s66Pre9eEG+HhvT7c0XECVIob4/Zbd37eOzm51pguLy3oT8Vnt7+21oN+nA9re0SnTByjqfBAUU4T4SCT4BaSHLlKyg6Ul++TTW9bd3WM3b74lF5qjnT2bfjZhLycn5HObisVVsDZzOWtqy9jZN98woknI3Ozr6rJSviAm8tzyqujmOM10drQpnYXJmYcNWA9XEiyjxs9dtHtfPrb7D59ZKBC10cFRezkxbYsv5qQJxFnGHw5auV61WDJpY6fPWjyRVlYpJtOzL2csHCaJggi6vK2vrzk6RpIhzp61lY0NyUbyubzFQgipq/bs8WOrHR/LfAKJAyQMCsfK0pJlNzatp7NLhScS8tvsxBMLuRrmOS5avlSzSrLV0oMjdoTmzeO2508e2p989zuW6uoWQesYa77jY9vb3rSRkVHzBaKvYI0dizRFlTZzTILOzp7tbm3pwSR4mg++OZVyTCBqDUsnU3b23HnrQIAd9FteB5SMv4D2itVSwdZXZiwcwr2ppjxPdkbNyVYVoFINE4YCKzbZCO5mYYo3BOmiJ2SK4EFpJ+yA6C0ZKcCIJNO2KN9b4uQQ2WM6AGmEgkAh5GLiaw+eGLAzp0/bzPQL7cjoaJkO2KUC51CgmZgJR9CZ22J94JMTD8WAM8gF29aCm1RALFB2H69DxkEljo6P7BThDPmysi79fmCnlPStkxM4Lrkko1hZXVTjweRPdiTwKl08jSim6kTz3bn7wObml1RQcepaW9+ynr5he+PKDatW3eb1BZ2HH7q9fIIb+p6HO9vmKR5Z5ThnxRpNidnR3r6Fg+ysYH33W6YlYy8mpmxvI2vx5oy5olFrgkCTbLX17J5V3HXpGGlOKDyr8wu2v7Vt4yNDVt7bs7XJF9bZkjJv1Gvb2Q07OtjTpVX3RmxxY8tW93asQdLQ8ZF1trdYIhLRNLGyuWUNmKKK8CtqIvUh8/B5LRoKqqByiVVdeEFjIFEQ1A8xCbyRvRXJPJmODgWPg5DI3MMTsOkXU/bWW9ds6sWEVi5DJ0asWKxateIQGiE8Hhxs2c8++JESSEjaYVqCoPSXf/l9OzU6ZL/44L9rpeFc+H41NxRIoEwuOM4ARQLon/NNDWfFxXDAuWS/yZnh7gJVQ3vNzhSi0qVLl/R1af6469i1orl1NKCci6pIS8DiNCv9ff2SxhBEgVSFvR6Mdu7S1Y0tu3//gZAQJtr93J5WS7kDAhKSSp5KYErjc5kHTWSFwuuzmous04pQKuRb3BlYptJ8gHKBjvFbiWClon4mPg9+PgqQ1tv6jMjbjVs0FpUPsJi9YRLC3CoiwLrsS/0Brzy9eQZpHJR36+fcomSsqYA5ucwYx3hs+ETf/8/Te8dIfqZnYk/lnEN3V+c802FiDznkcIfLTZJWu9JKd4YEwwZ8d8CdfRCMA87+w4B8gOB/bBiGAQOGYZ8tGOcAS6ddaXclLZdhmYcTOLl7Oufqquqq6so5Gs9TpAYgOCAnVPh+3/u+z/sEzM5O6z1x/3p4nNBknC8VMRRjoMXcQG5Fa9ZWQ7B9tVKUExnDOfI8+zQJoTGM1So/c7rJ8GwSOWXuqBp1aUktg7+fYRJmGnZAUjRC2S2+V4MBjTbJnQU0KtwpDww9OAT1TQa9dxZL1q7hUFh/H42Ckmwq2nQFo/rEppWC12kTg5rRcJdWVjA6OaNEJgbE0w94amICpUIBh4f7SNF6NTFYbRr+xY/e7JMMwLgejvfsgMbHRyV8lbciDzAfklZHL1SZnQ4HUomk4Lgf/ejH+vJIrc5dZCWazuXoZzoQ0k9OTckNg4eUfyl/LS9EUqiZ9PL03kN88v6HqFFeY+JDOnCwKdTr8EbDeOv778DldclJyEirbMIj9QYuSC/vdhEJUrjsl/k3g4PpgsSHkYfAYnfiLFNA/PwCNhcT5M3y163lSsidJfHy6VNBAU4PC5ELbp8fPZMZcwtLsJidKqh7e9vIppO4snoZzXpFptacsGOjE2IKP5YtlgUzkwyorutzyV9kMT8zrfQLXsaKHCMk1WrjIkXpUVFkBJfThn6rBlOrgXbuAjBa0XSH0XJ4ERyfkAk+dZ1Xr19HPJ1DoVwR0YgX2sn+HkZjYzJXJ95TLmXR7rXRpfYvHBFLeePFc9SKF2Jkcr9A3JLFnzmDZEpyms8WiiIpMC2DyRP5C5K8mpibHkciTqPyU/Q6FT2wZKTCQAuzOqKx6CD2rcjP2qrJkBMfu37lGRYL2j+sLC/pHDCblp06D20ylZZEivAMIVjuIm7cuC7DDhYpWr/xImNxuLV2U00ZzxW1uSychHPZxPHzZs4hHxr6sBI6npuf0/sxYLBT5rmkppW/hh0wLzFeRNyXVBhWbzUK1um2uIdmJmdfpBcyVM/PszIIobbQZjcPIsIEFbdxkcvqQSb8f5Hne2MmcFVGHIPc275yUSvVJsKhYU2W/KJ4OZCwxs+b3TNdmnyE8ehoVc2JBLazty15DKexd+RTnNVr5b6sx9i6ah0zK6voWp0IjU6jUG/AHQqi1R9AgswePT8+RSWXxWgkjCYThhoNlLgi8dCykFKGHrzBCFomJ3Jcl6QS8gEmd4KIDLXGvIhpeEEpBx22qJsllEu5B/+x8wJstnT+udOjYJ6EHi3umPJDP2CSgMj4Hh9TQWWXz4JaLdV0EY1NUhKSUaQjuRDdjgGZzIWeMT7Pfr9Tz/5P//3/JxN/wov8rumqtHRpHjuvXqBaHhjC08GLTSanLV7wa2s3sflqQ5/30FBEu3VWAvled/uDDE2zUfeIwuTp0GW3ydOY0yUD3Pn3DWInHSq4LOhsypTcQuhV0V1mIXuyRTTbtTMPR4aQyeaws7cjsiGLzdHxidQBRDvoScsg+2a9C4PJJkjfareryLBQkdCoadNI20iDpmZaA3rIQaC1JPWmFub+yrrja0nJ4Od8XWRgs6A2GLJtses8ytqv0fgHCRH9uZuNAZ+A3uYw9mB3WjW18f/RAYvPDdEE/jVEcLhzlEWtwYihSBBjsQgmp8bUrJ+enmHz1Y5cpRjRlytUcHnpmkLHL/JZPc9s0grMP+01EPJ7lHu6s7kutGeQVmkUAsn3xufLF/Dp86PNJv2RNW1Xy/B6HFKhsHlkYAoTxLhLpdmI1kMkxxFattv12RUrRHBi+j6pNeUOVI5avS5a3AHnq/ItGBke1WTbbtJVr6ycb6/fhxuv3ZZenaRFGefYBtpsom8MuuB6hTt8w3/5H/5OnxchF+CkalMIzb0WJQDs5qjdIXTCroZQFS8TOQwp5aOA12/dxvzsnC7t+OmpIDkWUxolkBZPQT+Xwrt7O/L+VecYCmu6oJXKyd4hPv/oU+1ASWrhRUybQZvbg57ZhBuvrymBgLIOHnaLibl5AziA0pRwwK+Ccm1tTV3TRSI5SBrp9dCjZVanD6eP+6Q6Om1q+Cxo1xtiV37w7q/gJd7vD8iaLzI0IlcSjy+I6NCYzma5nMWnH30Ih9UqzWsudy4t082115Wksr23J9PrleVlQbp08+C0TG9MTmuk0C/OX1LnlcvQMcciFID5iWTPzU1NIk07xccPEQxFke9YMHdtDbagD+9+8D7mpibwrbtv49MvBvrWyckxEYB2t3YxN72A2EgM5fwFzo63YaK/q9Mr950nj+6rWKdOD9RlRkanxVS788abkhSkzuLaxbZ6XbHyMudpuRjFhmJoN+vwuBg2TbnTkeBuTocsDmazW4k1oUgIsdERMYgHhtx+MeQ4IXDKJITHiYBSG0JChGbJnCQ54jSRxM4+SWNARLmJQRVJxuJRYM9DSlIUkQxCTDdv3hykPbhciquiBpr7UZqT8wFhEDX3y1xF8OGnFjAaiYmtOLAi5AVT17mlhKDdptrbKnh0KBaQyxOTWTj58zngA0i/XZr5K6Gn08OrV5vIXVyo8LOR5IPGH15fEM9fbuKi2MTMwjKCQ2OoNtryQCbc9ejBI6UZXZqcl/Wc0WFDIBJUIaeEqFKuSx7TKRdQL+fw8tVXEr73ekadlbXlJe2b9o+O4bCbYeiUteOaXryK4MgkvOFh1LuAhZOWjZFmFpydHKOYPcf6sycYjw3DYegiRMvE9BkcZkoMGjAx2zE8hHy1jdNMHnWTBXlC4Dar5BV0hOL3XSk11UiX62XdC2yYuPMMDzGiz6DVBZsfki944Sq0mok+3R4ioYiKAhvy8PCwIr68YnWX0a4zKPsMoZGoHIoosaK5xcL8JbG/KaXifWREB0MRP06PdoQQEbl48PChSGRc9fRaVSVOOZ1e5PPMerUL9eD5++733pHjFWMePR4H0qmkAgiotWYcHc80iTO8RwifcpdKsg25H2TFKi0pw4QbxsgZBlNIvaqLmfdkvlBUoWFcHiP3KAth4aS+nfI1IlgkEnFyZDHlpEqb0cOjfSTPz+Qrzj0Tsz1pws6iQQkiz2vQ61ajSfkXSXiEbjl9UsNKmQ4ZwGwW2WTr4qOzmsmo9ySEp8E0FoOeN58vKOYxV2+8szUJMpycIwpVjEytYohAr63ged7xfm9QelaXyzaQR7UGLFpq8fn9kmtBZNBpN4qzsHrlmng3f/+LX2gHHgyHJVmMDI9icnoGx6cnIqjFRielRbabjXA7KEey4WBvBy+fPYKVmb097lcHQd/UT8tNyczQdevX3vIDfalZYeCDz4kQMOsR3zObdyIVahJKJQ1K3wSpE6Xg/pRkRN5ZnLS5y253+8jkqlQAKdhEaFatDPTbiI1GJbUh1ySeYNjKvtYC0fCQ/k4mDCUY1k7lAiH3//G/+Gd97rq4q6Holm+Wy/VBVqlVmDNpyfwi+IVy2mJBefDgAU5O4nDYXZIusBNU/t15SrFGf/iH/1iNKunZdOCgkQA7rOvXr+oD4SKdloKESQ93j7DxfEv2VGTaEiqho0+a2tWZKbzznbdRKmb1MPHCpPSC7LGzs5OBxVgggNt33tKDdH4Slz0ZAz97dAtxeZXfWS7QaJl2bVCHsre5Lnbl4sys9hBWqxNTM3PaGR0cHiMWm8Dly5cAQwMPH36Bxw+/ErOMB4zOKz/5yT/C+sbmID0kn9d+kXAk9YBDI1HcvHVTWthcroSrKzdQKdSQSWcxNzODRpPaWmrv3GhW6zBwx/nZR+q+Cm0zguOTiOez0iWSHXznzh0RUqShMnBPmMe1q7fgc3rQLhZx/9MP0apkERiKIjS7hP34GbZePYfNRAUykxBiuP7GO5iaXVAxv3/vC7Fu250mNrc3sX9wIJkIC//J4QliI0O4yBLaPkck6kKlVlKXSaOMarWjbtfutCktw2IyYmJsFKPDI9qLkKjGHRZ3TPlCfmDyAYOo8Mwi5JRKN6JfvfceHtx/jrfeuIKJMVoGmnDp0oIceAbFmDscixqdDoXqdocmVdru8fzwomHxJcTO12GQ/GdLcAwvkHtfPNIk+vrt175O9WC6R0NGCd2OCZVSV4UzNuaH1dpHo1LBicyuCdNOygQkFI6K/ef3BfDw/kMR7tgwTE9PCiJjUDGTZO7df4Jm14L5peuYvbSKVpdhAiU1gF9+cQ9BtxdDrgB2tnbQt5kQHRsR6kInIj4/zGokq7deKeAif4aDwx3s7O6Datyw04Erl1ewvn2gfWOvnde+ePXmWxifvaxIw5PzNIZGx7Un4/dAzQ6nVJqZ88wGmDSTSaCRS8Fj7sJpo6q8q8arwdfa6uHp1h78kTCuX1vR93OczCqKK53Mac/XNwxE8QyN5jmkl3SjTSbqIJ6MxZNTgZJlvjYXIHmDRSmTvdAdMje/IEIMYVa+Tn4f2VIRM3NzQkyIUE1OTA1Cuk9OZVpfKmRweXFGBLlU4lSTGHe+jGLkfWU1dWU36vUG9cx+9eipyIHtDp2kurhxfRWLi9P4/LOPUCrkxEom0kLNOl93QQYZzIzlNEZUhNaX56iUa3ILIqrBiZYsV55rDgUJBgt4PHof3G9yBfVyfUMMWaIS/De9YDnHc1ojUYdF9dq1KziJH+PZ8ye6Azi9c8LkeqDV4fAygCjJqHcReuXzbyMBh3nMdk2bdPVhA0qnOk6K2UJJO8CBH7RJRVVGEiQwuVyDoIJqAyaTVRAvfdX5XFCqJvRAXQuLaQ9NWp6yswQ1zCF9VkYTPxeDvKT5TBLFJOw9EolhaDgCu5Mh6lOYGJ/F7PQcNl88w/qLF4K6Ob1z9xuORCVZvP/oCVyeIK5dvY6FmSndHZFoFE67BX/387/CqxePYOzWYTJ0xDznZc3nnkQqo4WxiS4EIzx/djksEVkVXMwM4a8NTfiMsonjs5cl6sfMaSIWoGfzIKeZBZVDCQdFrW5ISOpbYHWQZU0XLjOaZHM7KB1dlZscncdIdL3/4IGkeyyq/DyI4hLRIMFMO+E//ad/0OdeMDoU0Q4rFPTLEYcfnOjFZKZ6vYOFu8kkQgi7gIGcI471rT3p9mqVmmyfyH4K+L14++638PjxI0kr1BU57Fi9siobu939XQltCQXPzSzi3mcPsfFiS9IRJivQbJmWZF5fQJZqlxZmgS73N8xm7OHajSvIlTIy9u62W2KeXb95S+5IXaV1VBHPZNExmNHomnBwlIDHGUTuoihdmLHXwebTR2iUili9vIy5uQXExqbhcHukd321uS1SCacaGOt0fBsEHzca+pC5F/zP/vm/0Af7xb372vlyB8Opmcb1dANiakm91obb6Yexb4XZyM4RCIeDqDbL6PZJwIigVWkge3qK7cf3ByQuixPjS8t4ebiH1evX1OBwQnjzzl3s7u2h3qiIDHTj5uuI7+wit/sKyb1NhHw2dJno4R3GWb6s38MUDu7NyFgcmZpXAsirjReC+1hM2fEzuYeUbwP9jSRYHkTh5QtpRbz5Q279eu08cwwfCGvfVW8O9KicUAMeN+6++QZCPg8O93eVokEiFRl8ZDYypYPoA2Gzd7797YEvdPwUL54/k+n6977zHdlI0jibQmmuBPiw83JmwUml0ni1uTmwj6MettPG2q2bQjnarbaYnCSwcH8v+0Wl4VR1QdJcfX39OUbHhmWrZrN60Gmb4XYNqQBZnZTbVJRHyQnZajWhWq/q9VGQzslrLDaGKHcuTEuqVYQ+0EC92enC7Y3iF3/3AeotI9Zeewsubxg12kvy1gLw6WcfY3ZsEsZaG81aQwV1bGpczGrucAltcfXRypdl0O1wEaYjA34T+5uvcGlyHIaeGe0+gx7O0WoVYLKZ4fBFsXDlOnZOTnCSSKhZpUvYzPgkgr4gGrWmJFpMI5kcjWHn5VNY+3U4DDUYuiW06jmYHSZ4ohFY3B7snSQQiIZw9eYy5i9dgs0RwM/++ld48PAZMhdl1Jp9BacHPf5BKg4lacWiLi5GqsWGY8jn8mKp8hxzX0fCIUX3hF+pMea+mTA3SUI31m7qXBrMFrhcHjW1NLsgQ5NrIf4Z9Jh+/OgeykWyQ1vKTiYBiEgNs1vpnWsytBVHx2eeTmd839zp8x7zepwqPPTZNRp7ePzooVCNKytXpDbgBLOx9UpsUmrjCeNyNXJwcChjBCIknEqJ6DA/ledXRgEsWEwB4t7WZpOOlkY3JLFxd3r9xpp28LxLWFzZOLCRIBmJmZ6yqzMP8oelfWy01IRRkqH1kJXGHRcYjgYxLG/rlMhubEY5tbGRWJyf0W4yX6yJDERiIneeXHcFgoyY8yp9i0Y03ySIUQqWz5Vh6DPH1KbnqAca9BPGN2uaZcgHSxQjPEni6aH9tUuSDT3K0gx9DSRD4TCm56eQqaU1vY2PzMHn9MFBeLbXwf1H99U8ZLJZIRITo9MwGR3w+If0+fh8zsGE6GCgghn1UgY/+/f/N2rFNDr0qaZO12HXHpRFjzIf3nuR4WFER2IosN6IMDaQ5IzGRgTBNusDqJxEKhZRDnUDYlRZZ4rcDu6geecRXdjY3EOnb0EgGtMum9pxMZ+NNIcYwO80eZiZm0FkKIyjo0P8m3/zp7BZmEBmFiGQ7GvWSt7Vhv/0J3f7NCfnhEp47o3br+nC42WpHVltEOsmssf0tBbvFEHT6JxC9UyhpLBX7gOIbfpjhAAAIABJREFUKxMapYPJ1NQYHj78UvsRQil0YRL7lg4wLpeE0iQ7lStN/Pxv/h6dBhfTA6o9o74qlRZ+//f/QB1wo1qC22GCy2HB6ekR5hankC+ncZ5OcOMukfH3v/87SvPgoUlf5BFPZ1FptFGutpDPVTQhsrteX3+BRqWEkNOKXqOB1aUVMWYZa0aDhQKF5oWKdomffvIRGq0c5i/NKCGEVnx8KC7Nz+NP/uWf4Dcf/gYfffyxHi7KBkjKYeNAzSIvHZPBipA/inQyi+HIqPYXmXwWY9Nj6BjaskwMOtzYefYM6YPdgfzA6sDr3/kuPn/yGMGhiCZJdszsgukvurR8GbffeEPmATGfFycsxFmyOsswEQr3DOHpzhGGRie0Pwh4XYo9K9SbeLW5heOjfbkjMfWevaxVkCidUqAOkDo1id8tNFQ34dbrt7SbpLk5UQnukWgKQD9hppUYqBn1efCdb93B2rVVkccoqUpmUrjI5bTIJ1xEeI+7J+4zKbNi5iS7fO5p2IiNjcekjSSMRfiYZ47pKqT9kzXJ10T0guQlXsxsjAi5sGCQ4cmkIu5YqxVqkz2CUkmCY0A1G4Jg2I90+gLdNmMI3YiNLGBmfh4H8S3kckn4XE4E/X5MTk/g3fd+Raolfvd3fyhP6RAv/l5PkzNfM5mbhKS5++qbnPjNJ/fh8Ubx+u27sidk3CAvWiaWvP/he/jOW3dRS+dQJHTaqCIQDkrLeBo/GaTsUF9YrKNVKcHnM2NxcRLdXgOPH3yBfq2CVr2HVt+NvaMTONxmSWHOi1VERyfQ6A/sFsnkZuGUVjA6gp7BjPT5Bc7iSbx24ybslAHYjTjcfY5O4wIuZw9WuwEmuxUNQlUWO6xuG8ZmI1h77TV0OzYcHCTwcmMHz1/uwu4MIxQaQTaV1sXb4V6QekXGapEA0+rIw5d7V+3FucfrtBXjSFIQjT8YFM6pgk3nUGwYr99+E9NTcwom56TGvSanH5IKuZd69OA+ivms7hOaOHA3z3UCIWQ+j8PDUVithJqhFB/ZnJrMWL58GeEgDdkHBgpD0bCKGO83/j3csXFy5rP68uULfVevvfa6rBbpYU2ZCz1liZBQmrWzs6v7jwX11cYrPVcDJy+TBhE+t0SXiEjxAv/hD3+Eo8MTPbN2u1MTOi99GtOwkWXz8415O4sazdeZ1kLkh4NLq1GFy27E2vWrGIsN6/PY3j0QqY+fLYeM1ZVLkhc2moR3O5qiCZXHT8+k66S8p1wtw+X1qHHM5Ut6LmIj47jI0rA/LqekSCyoqbZT60hDGwqHBIFu7O8hOhyDP+wV6hRwetGqVuCgDanFhKDPi4m5cZyVz+GLhDE9vgiPw4f8eVrPcfw8gT2a0ZSrkgROjc3iyuoa/KHRr6fGqnafXrcfhn4HB9sv8OlH76KcS8FpNysqkkWbkyIbdH6PvLDCQ1H4Q2HkS9Tk9pUOxQGAHgUs0JzSCWnz3uAOlcxd1h2iqyx4XA9wd0qzolKlgefr+7C7Q4iMjCEyMiozfDbuXGEWcllFaBKRmpmdFopmNPXxb/+3/wWRkE8FnuEq55mMVpVEMwx//O1VLpS0+6OdEi87OkTw4DNUlh0Zv1BepIzq4eVM70bCq6Qjswtix0hmG180izDtvKamxmXgzU7+InMBrzegIsMkF8aw0Z3mxcYmcsU6dncOYYIFfk9QjEnGfKXSBVy7tibJAmGWavkCDK1qNqvwBZzI5OKIjQ5ppzM9PQ+nw4d+nxTplrqXSqulByNxeiZj8kq+jIX5ORmsN6tl/Oh730U1zw+BDLQOnmw8g8vnxeWVqwiFYoKIP/v4Y+zvr8Prs2thTwsrNhOMo/pX//m/1oT6y1/+XA8BpwNORJxLaPNHI39JA3qEmG2CxNjJHsZPMLt0CR0rMDM5gfUHD1FNZxB0DHI3R+cuYZGf8UVGMV3UQj179kQTMj8z7njofkIoZJRG7jubaBcy6NZycHp96LojyDV7sDJmrVJm+jPmFuZRa3VxQOu+ekUsXsKNdAiJRIZ0oXFXQZN6+q1y0i6WmaHIS8SltBhOFp999im+evwAp6eHaLeZ8GJQGovHbsfVy4u4cWVZzi0MJaehAJl+7CZJQmJ2JC+RtZs39H0SimVw8dOnzwW9cQq4e/dbauwIMbFYPnz4SLaCvMjIsCRcQ1iFD+LMzPTAAaXRVgf/jU0bHWL4D3NXeeExFiyTOUcg5BfJyGr24iJTh9kUULdbB3eSKa0KKDwnTPTgq/u48/YbWF5agLHXVAIFl00ip7i8ePjoMRwON9LZAu4/eYlcgTFfvwOb1Y0rV25Kh8jJrNFq4MXL51icnUUpmcHJ4SG6hp4030QPyICdnJpEOVdE0O5RkEG5nMb8/DjCYQ/cdjM2nnyFfteINjxodg2Ip07Qp+G6yyMGscsZQNDjQ+b0ECdH+6i1WphfWcbQzBRyRBXOyfTuY3I4hmatqvfqCzrh9JhQLGQwGYvJ71fWal4LIhNuzM7PwNh14MP3P8X07CI6HRN++lfvolnvCOa6+8472Dk9lSa7Xini7PQEnUZbEyov7299+9s4TSa0I/7ud78rm8sP3/+1Jh2asbDItruEZI2YnJiTSw+LGrkcFMrTMpB7Qvpts6HmeeUZ+MbknHA7CxPZ4QybprY0HAxqAo2GQpidmUKGawOLSU0rMzt5ngTR5QfnWsxTEgaphR4b12tioSZ8SkIU2aKEnhk0zib/L/7iL2V8wuefiBtXGJx6stlzSW8mJqcGXsHMIu5DbnJ0NuLEy6QnktEILZNfQU0zSUzckbKBMJsHqVLUQ3IXxxSgW9dWsLQ4JyY4m0nuYk/iZ3JN4/50YmJUr5+oF3OreffwXuYZDwUHProHR6c4z+S0t56ZWxACxTuYHgCbr7ZEyByeHBERtJzOoVmpY3VlBSPjk3j/8y9RolVkOYfRkSFSiGHv9+AydtGulcQ9WVhZxHmjIEOabsc4uGeLRfkcn1/kcedbb2NqYhboGdFvG9CodzE8Pgt/OCITEf7DNaGh38b+9gt8/MGvYDF20ahWZB5BEh6LGslBRrRkgUolA/ep1WYP2XxezxjdoWhsT7SbahOaybCg8v0y5IS5r2Itc5hzcAfb1L16dHyGvcMsJueWMD4zrxxsAcj9vhK6uHKgPIze4tMzU9qf01Hu0cN7eP3WdUmLUtkLbGyRX5EZ8MH+23/1H/UJPezt7Wo3ZbNYxMxkFXc7ndIS0r6PXRghkOlJ5kk2RXRh58mlMllr9JulafHM7IxE/IzbYVcYZySQwyn/xUhkRCQOdvCkVnO8zpXqSCYyqJcY8OpHuViUwbvdFUCz05dUhIktJ8f76kaHh8Lq3rnbHI5FRU7g/jM2PAkif0zD4AceT6ekQUudnGiKmhobV27i1s4W6pUyFianpJfjhyyCiakrw2i3J4DJiXmUSy3tRTc3n2B7+wXcHrt2R2SSLV5axh//8X+Mz7+4h68e3tfFzRizKvehRpMo+rRkFCu51ZJYmFKVYDgKk8OJ4PAQTC4bhiNhfPDzn8FAC7diWRO7IxiG0xdAs9tFIBTAWGxIUVLv/+Y3YrnNz9PUfB/TE5PIJ8/gM/aVxTkcYLxXHS2rBwtX15DIXsj5ilDo3v4+CrU6CsWSkAcy8kgWIwmKlmaURpH9SyH2afx44JjTHMREkRxDyRP3DST+OJxm2aydnhxKXH11ZRV9MgobNUyNj8phhDF6jH1LX2RBn+hbt26JMUm7Qxrmc3IjK5hNmswanAz0HojMKb5n4fyGPEG2Nrv7b1y4uG7gxcodGbM4CdX98m//Vu5RNLpnc8DzyUuF53oArfHScWJ8fBq1Sg8PHzDsPigmYnQ8LNQj7Akgl7nAo8eP0e7TN5DRWj2gXZNf7NzslBoOkkBozOC0e3CeLeD//aufA2YH/tEf/hEN0eByeHUxE7Zm9/zJ55/gytIS7F1g8+VLmOwW7WEnJ8bEiqd7UTQUwVxsSjv90zjRmRx6/RaWF2dhM/aRTefQM7phsjmRyiTR7HXg8obgD0SxvHBVO9qP3/07NFsNTF9aRHAshoYJWL6yCjSb+OhX78HncOtziU2Mw+ZxwGDtwWmz4PFnnyOXyWLu0mVEx0KwuGm2MIZf//IjfPH5Q11+/sAQKgXqtgOSIb317bfRs1gwNBxFrZiFodvB1samIE+r0yXdnoGZvQBcNrtccP78z/+tQrJD0ZAaLh+Z3AYjUgnCn1ZUaCIgFq9TioMWw7QbTZm8c4fIxs9NHWm7KdewbofSqwI8/qBC7tlBpZJnqJWLMoGg2QvP2u/9+EdiE+/vHQxMFkolmVcQOubwMDM2rsLGODMiQZRyDQ2PqCiSbMTiS8MDNnSEbonkkxBHLbaMQ+gJK+/ohibc6PCQii6n0t989ImgaGV/krhF0u7XvrJkjNNwhKoJfm6ctkrlsshOV5YvY36KTHyyUQfB6Baa7TSa2h/z2eFulRAvG2Eyh4mScb1CL26/L4SzZFqM1HqzqyaQDnfFSkXKBcqG2AxwQDA7rINkr0YbThPD2p34/u/8LoZmFlFsNLCxu4nk2SlaxQLoxG3pVJFNnGBhdhbjszPYOD2GzefV30E4moWICVMMR//Od39buvaj/WOU8rzf3DTDxsz8gnbybq9LU6XHbUepkMZ77/4tkvG4TPevrl7DycEhDna30WqU0O9VsbK8iLGJUa2STFan0LR0OoXNV+viCpDhzrUNSaYmo0Vcik7HgFAoKoXDYOAjqNmFz+/Gk6cvkCu1sXrtNQSitB6lwQPJXSacHB3i7PQUs5SsUV9qgNjFlRLvMAcM/ZYycLmGyV5kZcDC6djwv/7Zn/Q58jMMmgkh/I9M9/hmfM5mstoZ8JJjweQ+1emgAQQvMDLR2poOyHZlqgEz8QYOHNaB44SZb6SnjoAFmyN1MpXVmzWanNjcPkQ5X0W9UEGJRgomg/4cb2gI7kAYzkBQXfdZMo5L1NTV63i18Ry31lZRZ8p6NAq704N8pqj9AE0w2C1WSBCqV/Dy6VfotZryACapiftiQoylXF5mE3e//W2cnLATaWI4EoHD6sLpaUoWhpVaGSfxHfh9Tmy+eilSDL391269jne+/33t7OInx3L1ODw5196BLMKJ0RiKF0nkMymEQwH4AiEYrC44vEGUGx0ZhVNSYrcY8On7v8T+5oYkA04mioyOIzwUE4FJmZ42Mx589Qhbyu0cxvjYtGA3K7WrrTpGfU408imgVRZl/KLWxtDYpKQ2LFjce2RyORzEk6DIsk8xPr07Q2ERjZw2t3wseTnwQmo16epCBhy9WSnOt4jtx91vuVLA/MIkpqZGtUsgqerG1auDw2Q0KW1G6RR9NksWXZCbm68wGosJliUBglR45tqW6zX593IvST9mnkGeLcJiou07HNIS04uX3SV/LadkwjvszHmB8NdwP7J/eDDY02WzMvh2OGi0Ti9gB7IXaaEvnAanJmdhtdAO8wKnxxmJtOlIRcG5DRbZXoIiebsFsDLVo4fdrVd4841bmhT29nc0vZMFSi3xeSaPk3QB2XwVP/7xT2R9ubd7iOnp2UESTLmIi/wFqoQ7M3TDcsAT9Gl3xdxgQu7MVBxiWHrfiLLkFHSVKUpm5HbaYWGQF+VkviAq9Rq6/TaiIyMYHZ3B3s4hnDYnPLQEpKViH7h8cw1uGSlElOSU2NvFe7/4BWIka/FZIvs2NopQNIzNjZfY33iJaqmEyek5+EIe1BppWcXVKz01DA1DH6VqA2HfMC5fXlKzsfb6ayIYkSS08ew+TORbtHsyVh+dmcVFuYRSvYbd7R0c7+xrt7V/vIdsKYfo+JCecdTrCHn9Mu/nbjCeTKDT78DhZEFgoLlFuy7K5EiosdD8gAkfjbouQ7fTInZ6vlSH2+fD/Ny08jpr1RIa1apsI29ev4mVlRXJRQ4Pj3RmtJ5pNREZIqu4g6CHf5ZTZ4WEwv3DQ+0OuZ5hs0cIm7te7ubJ7iUMTBYonxc2enTIoXEIC7QmZrcbR9xrn8axs7unHE26JrHRZpMof+VOS2s1ckjomsa7tG80aI3BXGVCvQZOn4zyq9fURNDacjg2KtUFDXJyF4XB74NBaU+MxuSPudl55PNFnCVS8PpCknq0ewZJeBKp9MC+s8kA9LZQgb7BOFj7NOqI+jzKoB4Zm8LCtdsYmZ6Fze2AydhDs3CB1OE27n/0LlwWE/weH268fgeJUh27Z0kRIs9SSe00Q4EwgsEReFx+/fzRw0fiupCktPbGHYSjUbG6qfxgBJ0/6IOFrPd+T4OX1+mFxWDF6eERWrUyPE4TNjYeoVTKYG5+Untm+hvzs8xfZDQdBgJkehM2J0LGhqyLra1DxEanMTExp1xvppbxOzuNx2GgKUudxhsVzC5eBuWvJhrvV2siyD3+6qEQlcuLl+TgxruJaytG9bGWed129LtNBbWQ/Le3va2zafhv/uU/7isY1TAYlylr4R9E42heUHRG4XTAA0QMnzskTjP8YrhTIjTDP4hdz8qVKzr0m1s7YnTSf5cFlUQTm80Cl8cj4Xs0OorhkUnp9hKJC3UvvVoTjWIRJgNt3oyotnqIjI7DFYogVymLycsP0mIwqQul5dh59nxAqrA58OVn93B2fKadxZUrVxXPQ8H4xvoLrC5dxo2rV9QksINiGgelNcnUOX7rh7+L+dkZGDtNXKYuM5VFMpHCi/UNPHj0peA3FyUkuQuJigulKhaXV3DnO3dRKJWx8fKlnIlyZTpIufD7v/djUcI/fveXON7b1pc8OTuvqdHk9OI0kRHTtFYqI504wZef/VoRVA67R764I5MzGJ+cgt1klbUVO6rHL54hGBvD2NSsdrtDhDAaZWROD9At5dCu5NCuFXUJdIx8YHhxdAd7H7sNVImcFyvwRYdQ73VxwV2Ty4Xra6/B0OWDXsLh/gFy2XOgz315X7owTvSEayhNIYHJ7bZjaWlORubsyhUR1u/JqWVmalrdNiUtnOQ4hXI65MXGwsFJnTsyNloMpWaTJNkCCSj1QYIR9YPckY6Pj4vNOcidDchHmoeZuysSkNhp8hxyIiDcy8uRxAWiKBS8z87M4dmz5/p/7MJ5pqu1ijw4Z6YXUK20UKt2MTIyhs/ufY7drW2szC8jfnKGSqOF+eVlOAMBGSXIvMFuwdHhPl5tvkA8fgyv2wG/24W1W7cxNruMZ+tbir6if3L8NKH3yMuS0C4zEhm8nTs5g9/rhjvol69oLnuhRJgFMlzJO2h3BE3nS3l49LwVkT0/h9XU0y6QrjBnqTO4vLS29KHbNqKUY7Ym1wJuRcARtg2NjmP20mXp66KBAE62N3FGqL/ZwO07d2QgQF9dakEZxffs4T1dIJTQUDKRPD8Q9PrarbdgMNvw8mBPl+7q4oqe/2qnrsmXd0Dy9BBffvJr2I19zEzMiBVt8njUtLGJe/b4CS5OEoIoL0oXcIU8eOu731LOZTtXQCmb1XdMed2z9XVUG3X5DBcLTG5qwkVTdpdb9nIWG2PuKLVJCBULB9nwVhCKxgQtc89KZxsaqdCPu1Qs4tLikmwO+SyQaMRiR8SN5Dc3TWyIVM1My+JPyTDVqhiblCVxPSMWb7Wmi5tQLhtw/px6bRZg/h2p5Ll+HRUBLNaEjpOpFH71q3fFDA2GwhifmBDblncoCx9XFTTrYGFmMAebJ8bN8654be2GYOh+q4MOpS/dQSyhzWXXayYXheYsL55tCM7ktMZoxFQyJVby3NycSEr8h1AwpXIkFDIAnOY8nKRp/KDkGKa1MDDbAHhMPQRddhi6bQRCw5hdvoXhiWn4oyG5EhVScRxsPUfyaFucicJFCUtXbmJ2ZQ35Rkd+0jXGL46MKDGGOn4GzdOx6st7X+DwYEfw/Or1m4q2ox0m0cvT01Pt08dnJmFzuETmImnKarCiWigi5HMif5HAzs4zpNMM/rBJCsadMfWqHI6YWkb/dJKG6LRGHXo2W0C3Z8bObhz1Rg8rq2uYnlkQ5E23vkKpIAkQ/x2KRBAZjg1QU4tFRjL7O9sKXSBfg6gGiUdE+BhcwRg7MpPdTpsQFS766JrECd3wP/9X/6zPCYCHgZckmae8tAjncsnK5T0vMMKJXIKTWUldFGngZPry/xEuoTk0TaknJiaRzVxga2NLFy6X6JwuRmly0APS2SIabQNcnhDc3hAyuQIuzrPIJZJoFAuwmQZs4kT6Aq5gSBMbfRQJmTBoPEbY2OXC3PQE0rkMTDSbNRglMSjn8jg9OpZTy42ba6KDf/L5Zwq2jQ0NYXfzFQ53d3CeOhN8+x/80R+hB7N0fp1qCbnzJOrlmjpWWhKWijn84Dt3cXKwh/WnTxS6/vqdbyGeTWNsYVZJMWTyEtYpKtqpi+++cxeff/QhHn7yMbqtpmC/jsGEqcvLePv7vy1zek6E5ycJfPbRh1h/+XAgOnd4EE+mER4Z1YM7FAjiaH9fjOk3796FIxRWdib30bFIEB+/90tsv3jCZGE4TAYVcbKc+0YrDKaBVossOAct0mjcYHXAHxmS1pC771GmB7nc2No9UCwUdw706223K9L+dVt17cOpDWTgNU1mSISYmR1XoeQOl1Cw3Uk6fxP57IUSh2i4QAY3naD4bxZ0Tk8twWV9wVP5UhkHx8diQzP7lmYNtA/kzmp5eVlaT3aSbNZ4CdE8n907O3xeSNRDcnJl48Xfx70vaeu87DhJ8Hxmszk8fvJUdnK3b78uzanMHdodGbAnkxmZdHOH/v6778FuZCduR89oxc037mKYRXljUxA/dZIT4yNwu2yIn+xjfmYclXxWWZM9kxO//uBjwYNCRrTaGELAH1CTED87xcriJcS3dzEUiaLMvZGhr8YhlUiJkEQrNna+dHKBxai1Q6XSwenxCdoNTqo0wBhMrytXltVUnR4m4TBZpTUmE9IXiqIDE0qNJu6+/Q6OD49EpHJYLHIPYzFu9zsIRqMi3kyMTcFptaJeLGiirxLldtqRL6blEmSzOIX8HJ+nNH05zRZlXo7NziA0NIRKvQ6zsYdC6lhSidJFEXfuvo3rb76BHIO8m02ZmHjItK+UsHmwBYfXjsWrl8ScrJyf43B7W/nKhFgbHWDlynWdGe4Rp8epOPDBTc/bfhePnzLu71hFhGknC3PzaoypI6Vlqr5/60CFwB+HRyfwePwiZcnvtTtIx+EaisY1XANwUJ4lU5jIiYF7+6JQHvI2vglhYBPH+4jICe863m88g9Jq+gPaabJA3XnrjgiL83OzIi797Kc/xdraLbzx5h2dZcaNHR0c6U6k4QiLI19TucxdYgOp9Bkmp8Zx+/ZrcNkcqBdrsoakLJBpT7UW0Ymumi02359/9lAs4p2DPcTGRuWMRoehK1eu6XmksQQbFbJ8n798oXxV6oRJfJqfo2dyDg8fPEA6mULQ48R4xKsm3cyYc4MZc5duYnJ2EcdnJwRt8OrFE/TbNYR8jIero9Wg/7sNdm8IozOLiEzMowMr3B6/JkQGQZCbwum2kM9i/eVTnCUSuLx6DW+++Rb2tjaFDNHQh8MSETMvEcAeFzkm2IwWmVhUCll89egzNFsFzM+NweMyw0i9bIWTK4MxmtID01zC5iAq1pGvNYc6ZrJmL6o4Ok7i2vXbmJiaU1xkKp2RJpiew5QMkpQaigxJS0zE7PGjBzg52sPlS3OaeIlY0DiCOclEaSihYo1gQ8VgFVrwkjBXKZVh+H/+u3/dZwXmwSEk2ulw52cTa4n09kDQrxdMWzHCaJwC2NmQcs4EADrKcLpdu3ldMGY4GMLG+gZePn8pyIST7NT0rBxSzHY38qWGBLQsqDQaLhKeaTSQS6TQqZWRp16uUccwbe6iwwoIp1MGNYPVck1ZpdVSWZc73S9GpqeVWWfotCRKJxmBMPXw0Ii8Mf1M+iBlmib91Qo2nz/FV1/dhz/ixw9//HvycGTUWKuSR69RQ55WcPk8jg72cePaFYwPDSmVI32WUBpFgyLgcglzV5Y18a1cW9MXQnj4Zz/9S5kq0xaQMDNJENyLBIeHUW11EGNCzMIl1Ct1NCsNpM5OcXq6C7fHhXq9jUKxCjuNoenmYjLJEanVrOLG669hdmlZXzqN61Onx3j2+At0GX9nNMpwn18OLdtAeY6YnwRc+yJaFRtNmNx+GV3QfYnTn9Vs1AE32Gzw+YNYmFscTPDpJC7ondqmVVhTyTJM+vB4rFhcINMNypEcHoqpU+dCnj9uXrsuhxwWwdHxMZHVODHzEhoIyJnSwMtp8F3yQScBiIeQBZCXFi92MsnZ8ZMpTN0fZQCEvjmB8ueEXzSdOl3aDafOz9Xtr15Z0fRBCJgezpyWSGh6+vSZLj+yiFlUeVYJ3ZPEwcmMu9tf/PUvcLB1qN05TE44vGHMX7mBxEUBVgcLCxusHV0ON66uIJ08wfR4TMS8TKak4Ht2xUr/MFn030mqEDs7m0EsHEEhkRLRL1+rSO9J2Pv0+BT584ysziiFYNy01eFAsVyH1eJByB9EIr6HYoHdL/Nk7ZIo0N4uE7/ASCiCfrOuy79nsqrh+mblwinnPEl9XA+T01OwumzYO9zT50z0qFKkzMSv3dNJPAFvaAROusi4KG+yIxyIoEjHGrdLEP7u5oa+l8nZOQyNjimVhhet3dTF+rOnMPWNuHbjpuQ0lPGQ9V7MXmAqOoT5yQkk03Fs7m6gVC+oMTE0m0ieHsuohOlNJosL84tL0t8yOsvnsUsqY7MZlX9LAgrRrUa9g4O9I2keWbzyuXNYbSZd3pzU2HjzM+z2aGLfxtHRicKsabDCyZtw3aVL87DbrQONJ+8o+jxns9Ju0hBeLlxfBylQc84izamSKxQ2F9N0f/P6FCRCzXzy/FwuWiyovDv5GZ+dxlV4SbJkoAChYyJsZHXzPHKA4fT7Nz//O9kKlmt5ScfefOM2WvUWPDYvrCYQZYhoAAAgAElEQVSmqxRlRWlxmLS2IKzPgI+j/QTe/81HKNcJ108jd0GGtQHffvt7uqcoOaTzEnfCTIFhkAU9oRmpSKOSB/cf4PHDh7D0+5geG4bPacDFeRz9dl07bZd7sEo7O0/A7XaiXiMxiJ5Ng7g36rMrlQYu8kXMLKzgJ3/0T5CvtNBo0szVBJPdKRvHYulC5hqpxIka3PlLy1qZ7W5tIp1IwGY0SVbHVYE/OoRwdFh6ZovBKJe4XquOra3n+OLeRxgZCeDq0jwMnQbcZiN6bYY29PH0+UtF4U1OjYpXQ9MZKhrWN7bR65uRzZaxtHIDSyvXYTLblTlLohJTlNhkxc8SqmPcZdPpbn93C9GwDwE/+R4ddPpdthly6ItEhiXJoZE/9fVz84tCK9oME6hWYPg//uxP+oLNImERkVhIeVB5gfEwkSnKh4MkJOL1vOzZAR2fnMgBiUQBJjzQzo5CYDL0SDWneTl/PQwWeP0RZC4qqNRoTVZHt2/BzOyCbLWqTSZqVNGpNUTHLhbSaLcbMp5nIaXomR0eX1f6PI3Dg2OxrpwuqzJPmfqyevWKul5KdJQMYXfAYrQgGopie2sHsxMT7ASQjZ/iaHcLieQpzF4HuiYj+mY7vv32t9Ct5WFs1+G2mJE+O0U+k0ZsaBh2swPJs6RYqIRoEqmssh2b/T7mVldx5fYdQZh+txO//JufolzIoY8uygyfbtRhslp0CZKly8LCJAV5TDIo2m5BoXyuBxtdus400OnRm9OivZTTbkKnQ5lFQLs9fgfFbOFr9qNZWiiyKyn4NlsdtDGByeKQBRwNDxjP5Pb6sLV3gOjENBaWVvB8fV0dcYcuSucpwS188MrFiljGbJgI43KqIROVVpSTkzFYTF2EQm7ttxLxOJr1AUO40qSsqoHhUEipNkw54YXSaLd0sfFSYydOdxrGSpEAwu9yODasgkgHIk7KhEgHoQyDiDW+Bl5chOfIOldEkt8v1xruMBkQQOcl2qstXr6kYkpIic3heSr9Dx6mMyRDFQpiD/MSpY+ozT4w5SY5gdIeGmnTGrCQqwKww+4MoN41YPn6DbT6NPTqi3jHCYbvb1Doi9od95odTdj1Zk2XLosqU49mZ+cFNbLJ4CRYTKQ0bZxdpBEcGoKF+sVcAWXmW/JvdRBZMKhbt1odGAqPCfrrtEvIpE9weLCu7rvaJjPUCK/VgyHuqrw+nJ6cIJXNqZMmA5ZrAkovWLT5fKS47yOhxGIRAWlhZg7VYl1EkuGpcbT7RqTTRYzExlBtVvT+KIri2W3Ss7bfht1mRJ1NTaGK0di41iw02QiGPCIdjY9SBuVVg0yPW34m54kzTJFJXcrjaG8L3W5dukdabnJHny9cqFjSf5peqrRspMvVTTLBKwWcJY7RbtUks+FEIR/oShPr65uwmO34wfe+g7mpUQxFg2jwQms0kC8Wkc3l8XJjU6sYQp+UVpF+z/UBJTT9fkfEJxKAWk0WCKvOCJtQpqPw3hsMDiYRXThYMOmGbHSuw8QuZ1yd1YKZeYZxWJWuxEaVsDOLLVN3KNsiGYorKBZp3okkA7FAN7TH7OPp05d4tfUKlUYBo+MjmJuZQ7lYxcTIJCxGm7Jt05kkfCG3sljJ7SgW63jxdAvbO7sIRHySxiTO0pLPXL50BePj1EyOSI7DO5h3OPXC5LrwM+fz+/FHv0E6EUfAbYeD8B5Z+8YujPquKX1kk0IDF7vY3GRUcRKnIQUJWwxAY5NAjobbG0QwMi5y3uzcJYxPz8PocGP/+GRA+KRJQ6+F9fV1eAMRXL1+Q+zmxw8ewvX1vWb3+WTmQ6c6fr7FXE5aYpJQKZn64t4n6LSquDw3BRv91zsdNcNtowm5UhE7O1uStEzPTuLWrTUZLrx4saEghkajh4ODM1xevg6nmw52hM79SlLyeB3SticSjOALCUL++DcfwOOywu93o9NjIlBZrQQhdGqxeV/43F7dWyRYpbMZMegVnfdf/5Mf90mu+f73vyeNFx8OfvBMZyCBh4HPDHNWhiQJDZGoDsr6xoYehqXlZSwvr+DBvfv4m5/9tRid7MLyDAi2OzEyOoXnGztwuSM4Pj3X7vTly03FfTH3TkG0rQ5MzKLrU6sVV2FkagsdNujuwf2PpDNVpn6UtTOr1MtIpJKYnVlQdmarRRZrHqeJMyxfXoKlb8LOxiZ8TieG/X7k4qdIHh6g16zDQA/IaBD5ZgOHZwnMz81Io9coZTES9MJq7MBs6CgVxth3IBVPa4qinIfdjZEemkYDspUyrD6/bLYY+rz1ah0ehv12m7ioFNAx9DA6RT2oE+vPNuCwOGC32BEOkopPo+4OsgV2gDbtS8jQMxiZhNOUpWK5lEO3V4fdaREhhdFnhUweQX9ooBkFiSwDFyNCJdyj0YCdSAI1VzScmJyagScYgTscxdD4pDRglPZwN5PNJjV1nZ8nJVHh/pHTLQvbIEixh5mZCZGypqdH0Os29HDQ4PrshOdiBC4fd1xN+F0ODIdDsJqMSo3h9xqMDmFze1/GH/TI5CRwuLeLqcnxgeHCxgb8wbDOFYugrNUMRl3GChSYGB9oxsIDrRyt/zhx0bqSpvFkUvL3ptJpbO/sIB4/1eVHFxM+HIR3v/e97+sSI+qRTMQVxcdmIRD0iYVKZ6wanWRIgjhOInGaxtz8kuQiXz17gfN8Hl5/UBcKU5B4+bLA0tSAoRKcPr/49BMcHO6pQF+7fg1ffnkf42NTgvlI6GuTYU1JVGwExWYNvlBIcB3PFM3lyWxPptgcTqhZpeH/7bU3ZT7f6ZQRP93GxvojnVu6GtFCM+DwwWlxYHpsUlM60zaoITw7PcR5ikYm9JQNwEwpA3fLrZaCLSwGA4YCEUyOTKFYrcE7HNXufnPzAKEIu3s20UXttploEhodVnII84erDG6nwUMwqueAnTsvsfN0Cjeu31RTxEJDBEIZs8U8zL0ujvd2kCfkTEjR1FOqTqvbgs1hFbPeRKu4Lm0cAxgZHdX3zklyd3cbR0f7mswIkfNcM62FigKLxaZLLOR14OrqkowTrPThTacRGx1T2gs9Wjl50Bjks08/V5oSGbI8+2yu+OfRVIKNMgseTdQ5hZOww8ackwet5XguOTCwiWJh4jnkdEJWNVE5ymkePLivO5NmEySccfrkc8z9qIxK6E0dHVgx8mxTsvLVoyeoV1u4/+A+QsMBFVnyBxrVJiKBYZ0Dwoo0AeEEa7KaMcrvO5nFr/7uA8TjSSyvLsuY4iyewsnJGaLRMcxQend5Ga0OmbSMURuElsvQpVVH5jyJB1/eQzjgRrOcQ/LkAKCMqcu9NRNc6CPdkQczcS4m3hiMVjRaXWWxUhLIn7doYCLZigdDsXF95l6PH1du3MLK2psKVUiep4VoBTxOfPzJx+j0Dbi0vCKd773Pv0DY6xc/Yml1RcXU4XZrr6rUqJlpkRC5ijSbB/WBrPfKRRbrj74Se/vuD35AA2C8ePEc45NjQnr2Dnb1rNFQgvm9dD86OUlibHxG5D6HiwEsNuSLecDQVqgK1wNEUzmM0Wu9Uspje/sVqvUKoiPDYlnTcY7WluRi2JVuZtOzQRIl1wc0ozH84e2FPndU7K6+sdYiU0t6wdogiJZT6OBSampfef/+fRW3737v+yqmfNGPHz3BxssNrK29hpXVK18HB3fh8oWwfXAKg8mOcrUBi5mEDa8WuRztmbZgszi0uyQFvVRmhmoJJUbucK/7tXSHEC9hmFK1rizUuUs0Qa/C5/GjcJGXVk2Bsxa6gJiwNDuPX//852I5RtwO2HsdtHkhdHoqht6xMfhjI0hk03jjzhvC5bc2nuI8sYdohOzRLoI+P+pFoFbsctMKQ59ki7yCoG0eO1x+j7qTTCaPibEZ7c+463P5HICtB5PdhOGxMWxvH8DQsaFV66HT6InV6aaxBFooN3LwB+zwOI2S8FSqnOCqmmQ5STVaFUWMMTdRQuWeAbGRSaTSZencqKtiqHcuywxKK6wGk0T2JBJRciRG5+i4JtRCvYXg8Ch8wTDOyd7uNRHyWDA6HMQvf/mLrxPv6YPZQ1I+uCwjbTkmjYwEpX3jXjV+GlfuIwsSLwbueecmxhH0erQvIYJAYf9x/EwPHl8ng+YJsV5ZXZZommQ17pz7RpNSTLiPcjrd2P1aRG8yc1p1wkwUodeR+w13+uzyadDBfSzZ1WwOCLu9ePFS+bWcYjmlrq5ekT6RjE5BvAaD7ArJmmYnyYmWrE0mScYTKUmgeDYnYpNilprNNrz73geYml/E1PS8gqSPDk9FCKkxw9HvxezcHGzMB+1yItvDRSat88oLgvtVWZi1mui32piXPKONQ+5Ur12XpSIvdGrt+BopHKfMi9MLE12quQquXVlGJOrB+fkhnj29J+ZuuWvG+voOQnTg6gAOsx1zC4u4YIKHYPoGjP0e8ukMKvR5NZvRYVUnkYLNZSiMVrmGsCcoxMfmdQNmKwKhGEJDUbTR0HmjKQFXGb5wEHuH+1zP6bkKOH3yoB0en5T8hEWTkxp31/zBYGgWY6W3pNM4T5yiViygms/CzmyyPiUkfVgJLbs55Vo1gfJOIM+iUqtqMqTcisWF3yWbQ55nFloWPzZP6WwWseEhLC/MYmQoqrQjSlt4Z1ADTOYwpzPuHFnYyIzl+SCngzA81wdcefCccq/P30v3JP4aFlY6JPHzImJCOzsaqtAHlqgEmewz09NKG+E/seERKSPYtLEIK2fV5VQSF5tTchZYsGlpyXNNqMbMuMhODx+//wmePHmKYq0k1GZ8YlITEOFeE0yyCmR/G4wEFefIvOePP/kc25t78LoCWLv5hhQTT548EWmMAQbDdPYaGYXL6xPRh2sQrkmY2JPPZWT8vrn+Aj/58W+jkDnDL376F2hSfmg2wGEzCb7UXWogeZuGNSbYnAFUai2Ua3WhE+R8cFBwMnjeZkWtUUEmncDoUAT+YBQr19+EPxRD8vxCiUrTEzFsvHqJZCaL1WvX1Li82tjUfpsxmVwZsv7wjiOpKzw0LIIr1xD8tbS0JcejkDlH1O/Hky/vSzInns3wsBAovmaHy46nTx7LpY+uSGRh88yQ+ex0eREdpuymp0mTeuBs9kxB7xxE2MxLS2wxIxoOoVCkfK2vhkUhBVxb0Qe4Vhc3wWzooVLJavAhesNBw/CX/9Of9dlZ3793T6xdXpqEOWj7xHR2wb4lWsKdIplMacznoedldfPGGoxGCxq1Bg5297XcpwXhOt1E3D74wkPwBIfg9IWxfxxHIpXRh7O6fFl7uUG2oQmlfAUGTljViuwE6SNMOjP1PefnFO1bcPv1NflD5gtllOt12V7xsNMf1QqjclJLxQJiE2MyqLATCkieoZQ8AxpVOc60azUd0mqri9DkDL712z/Arz/5ANlcRqkepUIK8bNNGM1V2JyUjhjhtgyjlO3AbfGD9qC034PViFwtj9jYMAJut4pZq0XNbAWFagEmuxF9S0dWbuxsjg4SsMADOhm6bV50GgwPNsEXILPXCIu9A6uNJuMdsYjLpTrQ5cVvVOi02WYRhMri5XG60OsQjmFskV3aOrJrR6Mjes+grtM2SN7I5otweP0IjsRgcXsRm55FeGRcWrByrYFoiAfzN/B7rJidnVJCTfLsXLaLlO2QLMX4rJmZcYxPDAvuISxMti67Uu6CWh2GWYfRazaUUEJGJ2GiAB1XOl1U6g3s7uzJSYu63tWVgcb57OxUF5/T7REJi5MEd4+c7liIlM1qtw5cdspF3HnzDfmP3rh+XWSUKAPd3W65MFHnR/YiIXGSlPhw8eLkJS0HMEHXLhUEQmh0UuFZ5xTB80y6/P7pCcYnptCpd8Q65wTC18MJ+q233sbx3jFOjuKSERXrDVhDARTrdckeWBQZY8XCOh6L4YsvvlCnTg0jJTL5bBbWXhcmgwGJzDmu3byJ46M4ioWium/uVumyxQuZF994bAzmngkBsTqNePjoUyQTe2gz8tETQa3Rg7HRR8QXgcfhVQ7kYfwQdhfDGCySg6TiCU3onmAAlUZTAcy03SOXgHrDsNenfTxh0mBkBNMLy6i3+XMPXX5xmkhrb8TzxdUKJwc2RDRDWVlZld6UZ4EQOJmPdIshWsDCQa0mIflGtSaNcjp5hkr+Qo44tVpJbMzISBjlKifhEhbmZ6RbZywXHX6Yp8ldGlmyTFQiakZoUeEasZj2gjQNuf3a65ifndbnz6mSPzghs2GinZ5M+5kIQ4tJKyMYGdTBxntgC8nCybvsIpeX4QOtB/ke+HPqrklE4p/BrE/qo2WV53SoiLLRY/NETTh9ya9cWdV3SdiYUyh/r6wtrTZNp/xc5hbmMDY2Kqic5KiJ8Qm8ePwCH3/0CfZPjtUc0mWN0pfpiSmR0o6PjlRg6LDGBpaEHxYgyuz8ngAM3UHkIrkaJI7SDpMNMxOnCKHSCtHhot86V01AOsVmOKM4xtduXoHPbULy9Aiff/yJsljpUkSJGJ8LKiVavfbXVpo2tLu0IuTdQxc1l/SdkpqBDk55FPMpOC1Qnu3KlTdwliqIEMTCuLJ8SbyK9e1toRDUd1JlMRwbV7FcmJmE3WKWDzBlhlYnjUz6GJua1gqIfJJoOAi3zYYq9ccMcD85RaXVVuwmATUiPqwvbJwP9nfkecxwcw4BiuirN+UF4PT4UOWemiTAXgsZ7nrp6OQlpBsRl4iSQDrE8RniM0ILSdareqWEcu4Cpwd7cFoNqBZTaDXK4gHx4Bt++b//D30ewA8/eA/b21t6uKemJnV4GA49yI5s6aIi9ZwPE9PembjB3VgqkUEhl0cmGcf52YlMudkRXRSr6JnsmJhbgj86hloHeiMMZyWjVN6oNpuIRfxzfU4vXHa7KPPs3pgWQwiHtGZOSpFwQLRmuluwqM0szukNJ+NnePbgAWYiQ1icmUJ4KIRyqaDCs/70Mc5PjmCmoTNJQhzTbW5UGh3YA0N47dt3YXCZ8OnnHyvseWIshFIlDqe/j5ahiHyxAo99EtUcYG7bYDc6ZXZttJlxmDxWoHotfYH44T6sDjPsXhuKjTzKrQpgM2F6fgEn8XNsbpyLieu2ejEcGlH3Sc0vYVtvMIqesQxvsAizjZD2AALPp2sSRVPbykSYfK0Fiw0YHWJ+ox1OOzvBcbR6diQTWdxeW0OzXMbLrx6iWeW+h6k3DhgsFM0PtHp33n4HswtLVDai1edDHkEyvi8/1FevnuLywjw++PUHyKTSqFdqyuOcmR3DyiqN9BuyEts/ONKURviDNoJjYyNKp8mkzlUwxmjuQAZr5hzLqyuCQSljoMcrqe4swiRrseDSrYnhwyQFcCq2WR2CyEgqolSA0DD/P2O8mMBBgTXdnTgB8XbhBMULs9Fqab9BSQUnPO5bCREzXJuib6bXcE/Pgk7iE/WtnM5Ifw+4nWLwZesMMs7h6eOXGB0Z1/RAYhTzQf0eLyydPrKJDI2gcGn1GhZfew3H6SzOzgd7+26rqjMW8fslhaH13MjYqFjW1Ht2ymXkcxeYX1qUrnHz5ZZeExnw1D+ysyYDlK8/Eowg6o/C43LgNLGHvb0XKJVSyFfLKHYtCARGEPMPIeyLIHGWVVjE9s5LhCN+sdNZMGgCQnMQTtMM9Z5f4ITVxcHWlqQRsUhA0gWb2S7DclhdmF2YxfHhKzx9/gRtg03sejabdPuxO92YGBuDoUtt5CCsmn8PJXU2+uuSZ+FwCrZT/ibhwW5fkiFKe5iz6XLz/RxLd0iC2NHBNmrFc/g9dn2/JERSPcDLkZcpvZeZ00zJlc1swM72pvxTKein8w9NDUiCozG8nJQ4oYhsNEhiUQyg2Tiwy2y29OzKKahYEmSsXX+9qhUX991szOjaRAvBvb0DPH36VPA1IV0idIQfCQ8yYGJqYlKrMPIPOECQwMfvb2VpSd8p4X6iJiSmsbkgHL+6uoKFxbmvJ7EG9nZ3lX5FqVWJk6jFqruNzwe1unw/nKRJ2uGKodaoi7l76+aaUAFjDzjcOcDWqx0xc6PD42j3jAhGR1BrdeALhhCQ3tyuxpKfMQtCimlNqSSurCzCZu0gfrSHD999D9GAD305WNHC2qTpnftzTrnkvXR7JpkzNJp9WG2eQdNo6CsJjN7f7XoR/WYDsaEQ3r77A8QTWdy7/xQ2p0dQcTQ2io7RpHuB6wxOlONTUzg7OcLR1jry6RQiQaZYTeDV3jGmFy7D4nIrGs3jsmNydBjZ1JkmbU6nfH1ZstRpHev0iNnL+kKnJDZYnDL3dze1CuJ9QvIWGV402ufESeTCJLJYCHtHh6jTr2B8THcHOUXKheUe2e4QwbPdqKOQTmB344VIrBfJE7hsfThtTL7hIroPw5//93/ap0k5RdGEHLnopfn76sqyCEaFXE4PDSEQTgh3v/W25AAnxycyDq/QU5GuJrUi/G47hzddWvlyA7U2SZMBBIfHZWgwMjaB2blFBAIR/V5Cddn8hQ5ruVASCSPgc+niYUIA9yssqOzoOAXt7u7jYP8EoWgUMWa2BvzotttIHBzg7MU6OpUSrHazrMZIgNl+tQGv00GIXbs/q8WGXseAds8Mo8MD71AUE0tzKNWK2N/cgsfFA9OE0ws0UEKt0cXMxBqmx5ax+WwHx4enYqFySV9u1lHIZBgrgloxh1ItD0/ADlfIhkI9D4vHDn9kGA8fvUI205bswGEk9s5c1K6kM1abC57AMGYWhtE3n6JQOUSrV9XerZhh19OD2epEh+Jtt1MpNh6nFYV8CY8e7mP1yg0sXXsbqWQOS3NzWJicwIPPPsbDL++pO06mM3DzglNna5X38n/yT/+59IXM/mvTMpGRdNkUirlz7VGurVzG9qtNfPzhJ3KrGZ8akRn8STyOk1NOlT14fT7ZUHKCZS5mNp0WHMYf1KAyLokJFNR/ejiBeTwKh6aJOlcFO3t7uHHrFm6/eVsB7pS2UHhOktObb9wRxMaUFpKdgqGAHg76aSorlUWUkVmJlGL8GCVGi8kBZOxU0SSESsYkC+v/9e/+T52vN15/Axsbr/TZ37y+JlYztcXNcgGNdgfhiRmcZYooFJsIBiNKMCkULnB8vIfPPvkINkoOqi2Y+xZ877d+iMmlFWwfn+K8WEaBRBMVKCM+ef99xKJRuQCNT06q8SMZI3lyirvfegtGat/yecUW7mzvYjgWU+gBvY2/eZ9nJ2eYn1yQZ+sHH/09PF4LGs2ctLvJQgOXLl3DrdU15NIFnJ6eizjR6ZSwf7ClKczmdMHmcMPm9sJEApDJit/67u+g1+6qwbAa+6iVMur6eSnaHV7EJufk2eq09HHv/j2kilWkc3n5OV+/eUPNjtVkgrHXxfbmxj9Mo/zseSYoL5qem0OMOb5HxzAZzFqZlAtFTbZGswHNTgulWgkrK0vS3VKClDzZwthwCJMTozg+OtB3R/lQbGxcJCsiZLzIKGFjvrBwOqNRtnpks3JiJNeD8D0JdA6bTeY0LKxcY3Eq4v3FSVGIT4M5oXwebGqE2LTQEYf7eA/3p0w2MQyaBSIlYoYbSdqiQUhJvrL88ynb4u66VKOcpS9zkoEl4bQQPXrYLl1eEsv8wf37ml6vXbuq5pDF/umzp/Ihdzs5sDCT2aedZ3R4WOf81cZL/MEf/ARrN26oYWQmL1mylIZdvXpVuke+EfI8vvz8Ac6SWYQinH4HenabywszLVCV4etVM0PUsVYuIUGmv/H/5+m9YiTLs/S+L7y3GRnpvS1vuqvaTO+YHrMzO7sc7pJaI7MiQFESIQICHwTogQAhCHoQJD0RoCizIASQXImg1ptx29Mzbaq7unxlVWWl95mRkRkRGd6H9DvRwxoUuqe6MjMi7r3/c853PuMSXMhet6QPP/ihGqWyfC58mYt9n2K3356LNtiJ0yWXG9153GQnjQZIxJg5k+G1e5Yl5vFYjk5d7m5D0+PjKl/UFI+Ti9rS/nFGAyMjcgeC+t4PfmD3aJkghU7XVma50xO9fvZQA5GQ+WbjJXzR6OjqG3flD0dsj03IR61U0MnhrjVM3CPjU5N6+PSJ3acj41O2h08m0KJOWfNuTnnHh9rb21EhnzOUgAKOHSqozMOHTxTzR/pweK1iSGA8GTeYlzUR1wl0A7SLr62WL3R6uKtGMafc8a5a1TyRAmrh3NUhSzwoxz/9r/9e77PP7n2ZHMLu7MBo61xISBdADlCJYfD5PD6Nj42bAwrMV3w2ITpgAuB1gPuT9lI36YA8QdXaTstbjA+OyEG0kctrRWDp0lWjVwPfskfixl5b62vS6ETO0L4F/JZIAYyBi1PmOGPJIuzZYB8en51oYDCl0+yZlien1Do+VgfNZ5sk+451H7DteHDpHNyevtaMP4f054/ENbW0rOGFedNmHuwd6OR4T++8fU0eT1tn7ANGsTP0215zfWPb3G9GJ0aN7ceh28Ht53BblYucSXU8XofBt02VNXN1St5wXF882dVZtiZH26FYICJns6sIkV3ugImuQ8mk0iNxNZvH2j1ckS9Gr9FUvdhPWokkgI2Dxkw7zZBbmrXDbX//VOHYsN58+ztyyqfL0zOaGxvR/Y9+oc/ufWIJ9Zl8TvH0oE0qwBmQFhYXL5l5Ou7vMGAH0oO2UM8eHpkG+DvffkfPnjzU//UH/8qkCsmRAUsEKV4QGl40ATUetwGvU2VYr+m0TrNZbe/uGrTFvoGH/vLlyxodHjaNJRMG2uF2i5xQBNIErLeNdAA5iKkKRiFF0S2XwScYTXATA+vi3YvGEPiXe46Ofmx82naoz1aeapHibnmaHWWOjgwuppgTas8DC4s9hc1iramL8wtFQ1G99eZdY0vTFXMfRgZGdV5uaWxm2ewskQcEg25t77zWTz/4se0EZyZn5Gg6tPl6S2/cfdsMO3oev4bGx+x+fPb0sc6ODjQ9MqJc5sTE/v5YVNl8QeNTM7bXw5XocFnhtyYAACAASURBVHfHJtbdnV05TZYTVqMKl8CpxcVJkxJFg0nLysSCMBT1KHO2Z0jD+ORl5c4rdj9VSnWNjk5o9fWKWo6CLkrnqtXbZkk4PjmnwZFRpSdHLDnF3fHaXp5JmB3a57/4QGvrL+X0k3Nb19z0ssqFkoYHksY67RLczAE3mDAbSgzPryxd0khq2BAEHJ9gKrOqoSDQtNAge/x9nTqEOPaHNDmEbwCBMinwzN554w150PKF/Do63FE46Nbxwba6rbpikYAZP1AMXW5g96wl/IBXzi8s9D1z/UFtb+9rY2NTsS8hfe4r9ufAmkga2NGzIoF7kDnN2BpoZmpGYaatble7Bwc2oSbicWtwaDg5OGHjc8By3kGE4h7mcLVGcO21Vl6sWDHFXpUJeXtvVy9XV233z/MB5MvX0vRB0sJ2dGd7x3bpyGr4OhA/CvRbd++YMxF7uc/vP9D45KQ5B0GuhFzzne982/atkIr6UhVC0HETqpjWFavBWrWp/b1jbW7tq9VymEoglR6VLxIzhIGzMj6QsKmYFYiFu3W7xrf4+Bd/o3Yjr6P9TZxXJHgmTWDqPkkMeLfn8Boz1uWBGERCTcfUHJaxnB6yZ4Xm5WhvS5XCmeIhv6Fl+7uHyp7mFIJ0lMmoro5GJif1jW99S26HW6uPVtSyUJWi7R8TsaDOMkeKhcM6zmb167/zu0oMj/QTzZ4+1fe+8TVtYVKyt2MIAaiqxR+GAzrLF9TsOnX95huGNhknI5E0xjfymKODQ9P0I2lC/ztJ3q/lUjcVD8b6YQmpmJ2ZuCfRbIHC8nn3ELN1O7ZbPzk61GA8ZujOi8f3dXq0oUigI5f6awb+vuPX3r3coyMyH8JuR1cuL2t8bNTMphljCdjlwU8mksZOJVHmFx/+XC+er2ggMWBEIkwAgt6e+RsyCSLqrTR7aju8asltS+B2t2fdYSgc15VrtzQxOW8+k6FQ1KbRah1bwAPtbW1abmEkFNK3v/1tra6vmRAdS7/Tk1MjpcAA/vizT41JDDNwYiClYK2m+vmZ+ctSpUMcUugv0c+CD6Ll8rj/fbwUzLXo4JAmLl+1XS9TEc3AxNiAVp4+0Mvnz03X5Q0k5A3F1HW5TBg/Mzup48NDXZwVlSTzM7tnBKtarSkf47mzonqnoKlLo+q6fFrfxuO4p4uzCw3GEurVG0pEEybO9gaDcoXQip2qUc3JF5QazoocLvagHmMDIi2FvUsCDrtNGOg0FRxeDndIE1NXNRBNaTgSVimb0d76a9shyOu2nVt4MKVau62jzKkxVUkgwYmECRkyxp237hqpwt3paSRNdF9DI8Mp/cWf/rVW1zfV8pDX4lLmuGBs3eWlOd28eVmOdk0X+XMj8rAjyReLRhTh4SeyicYrnaLItewBdn3JLAYSnp6ZNgs/GikedJqi/YMjLS8t6Xh/38yxiRIEiqnW2eGQYJOxQgnUBSOv1ugZCxUpAUHHEGDy52eGcrAvAkaFvY7tGw8VjdvW+pZc6NKOs6bx3FpfV61UNB/m9MisksOTqjFZDQ6qUmIvXtHp2YF++JO/tl3k137laxqMDuqjn31k8p27b71jwdBOn08fP/jMPJCHBhI63tnSzPCQidZHp6blDUc1Pr+ol69xEEvr1dOnKpjNY12psTHbF1aRLR3sKhb1GFM6FR8yNvfI6JDqzap2DtaNXTw3d1X1ek9bG7vmssP+HKZivXOhiwoWi2G99fZ7mpmaNemWlwKVGFCnxqPpVNfpNJ/pl0/uq1IryhHwmD1dpyH5YJl3MHgJmU/r/ccPbIeWOT1WKhFTNBjW+NB03wLPzR7No0Q0rkqxbMQbDmLuBfScaHdhvwPRMrFBKDRLUpdbQ+khc2AbHh6U000KSFnHB7tq1ko25RAFQAbqBT7Bjp6OTo6Mudtqd+2wg7nOuumDD35me1oMQphEf1kggfKBEzEXyRVy1sCxluI+v33zlrF2rfKSR9qFFMbzVdCDBw+MwUvBu3XrlsF+y0t9FcG9e5+aWQfwMZAiKgUIVYVSn9yEtSE7echZFOaL/IWxRsfHJoykZnKw8zODE9nP4ueMicBALGr3K1aFyHowqUCyeOv2DXtOYLviCMUajpsYb2vCF0j7wg2IHNViqa77nz82JisSkVhiUPFU2ibLjkNmW0i6F1M8TS1GNoR1PLj/qcpF4tJKZrGJAxgF1UIofMjvZBNvIjWsngM+QNdIPhCzkLXwebNSIuh9f2tNAY9ThbOsXVvWVh43UXAOVZoN5Wslefxefe3r39DU+KT2Xm1r7fkrRYNBa36GR4eMKAgqOjIxofHFRSMbkf96enCgqNulSiGnY9jicDcaTTNdQLvtoSmNJDQ2MW3+3C9evrK1AXA3wxsN4BHJU922SXFwPYIHAdnq2qUbRrptdGpqdTuGNtDcs8eGkOt09iyd68mTxxYzd/3SsjyOrh7c+0gbq4+UHvBI3X6GuBXUv/P16727d+5YZBadBjWZ4ooIGuz/lzmobaywWm2lU2nlz/M6Oz2z0G30nngpBnxgzTA322ZVVm12VW/1voQy2pZjCpxC4QkEEEtPyR+MGa2fDoN9BC8KpyPyAGemppTJZrS2gfFBxAopDi6YZfNA4NIEBEmiSyWX1zwJBrlzxSIhXeTzNjlxwUloceLMUscVpy6PpEgwaLKQi2pD7vigZhaWdOfWLbXrFd37xQfa390yIgtmDG12TMmUIqmUjrC4SsbM+zJ3dKp2DQ1mxWJ9CLwNRnDf6Mod6GhsOqVsDkZgRfnzhhztnuI4ckRjVtgwuqi1W3J63To5zciJTaPXrfAAlnp+5b4sIEyXQD7EkvG+oWqjWfQHvapUGkqnpxXy+BXBkeR4X21Cvz1unRcrajqcZgWHh++hid7dJnLvtHoKAA25aTY6SsQi8jqcBl1cvjKt//K/+PuWHPG//cEfmIlFudbUwX7GWN6LS4taXp431xRIOJhtYF2I0B/hM1MUECAPPjAb+zN2sciJtrfWzY/58qVFO1iwc4snBvT69aa2t/YMyqpX8hoeopCkDYajQz4/z5tNXDwSMRgHtGBu+bql4MQTISUTUX1x/3ObOK3r73QtOJ1DbnQC68iwpqdm9Hr1tbLHWR3sHmg0Paq9rS1ljw4V8IcViw8rPTplVpfsm+EP86BvbK8pc55VfHBQsVhCzp5T9z7+1EhbRH45HG6tb29r+tKCHjx9aJ9ns1zSENpaP3KjOR1ksvImBjQ2M6P9wwP73NSomb0Z2aipgZTqlbqKFhd1oIDXZVDeleVLlpzD1OL2u5S7KKjZ6VlEnM8fMcmUo9VU5vjAjDK6Dqd+7z/++7b76zUrqtaKigzEdf3WbYWC5JjGVKkTM5YxklPuIqsBwgjcXhUvqrYD95JwhAtMsWRkpFz5woQTxfMzJSJJyxUGWUlPjBr5DLYjRRJjGAg/SJbQN1eR/8SiZgoD3+KXZgk4fUHmwYQdeM3h6dmz5iNTuHih89MDs5obH4kJ50ss6yCTLS9dMRY9+0/0xr1eR8+ev9CLl2tWYPn5NJIMAb/MbWYYQwbBL679L12P3n//fSOxZbEYrJTNgxcWMVFuq69Wbb3AygtLR54NVmFM4NRgvv+tmzdtJ4mxA7tNMpzRrQIPIiukWFE0kZUwyYFo0VQYaanXtdfB12O5CdcDohwmKEzEFGqMCXCLoiFgD8z7YvqmKFMcVlZe2M8pVRo6OS+aguLp4xVljjFpbyiTySkUiZkGHcQAYTKTGWesuYU1m6YM4Dzc3lnT9OSYOo2aPvjJj0zPT8FCslhrtjUwDGMfUiQWf1jROnVleVlFwtnPz604g6y0LTC9q33IVT3J7w/pm9/6jiGLK69eqtpuqNKomqyMJmwwktTTLx5qanRYe3u76jgcRp6CHzI0Mmpwta0a94FYC4r7wK66uqiU7KyhqYZUhq4W2J2CihEQZyTk2UatYYXzO9/7dR0cEQNZMzQjmznqKxgwZnB6dPnaLVshZgtZI6iRSRsOxXT58jUjniUSYe3ubejjjz9QJOTT0EBc+cyxiucZeRwNhf3oBJq2o4XE5fjn//Qf9Vj8s29CdM/+ElYlhzIdJTAeeDSHEzsfHn5Mp6cmpvTXf/HXevpwpb/Y9ztML0k8EwQAFr+wqth5WJCu+iQBkmEKeSLZCLCFtLRgkCadLfmXQ4NDunzpktHFodOf5c50ep5VMjVgUEwilrB9K9YIsXDEJkls+tzNpvIYqxcvLHbOCbGh2VDm/EwxusGw34hW9XxByJQhS0Dhrjh9Ri8fQB7k9RgbEdkB4uI6lowen/L1uoqNuhKDSWOyzk5O6HTvQPls1rp0sPdSo6Keu2WQbyzp1+LSlLKnF9rcyKta7FqBIqsRxhlyA7oqA6NdMkefVr1tTDJfKCif36vN16saHR1WaiRtJutIKYAVwGwo4AOpuBlA+LxRY5352lW522RqXtjDjXOOOxRRud1VvdeTN+iz7n5hblHbm7vmrAJLk2xGk7A0CE/3Unv1O7/9W7bT+uSze3r8ctUE8ujSkFLEEgm9++7bCvicOiH54qxglmcG/zmd5osJzx9iCocWcpesEYAcRmCYGB+xBB0E9rduv2Ekh//1X/yfKhZK9mff+fbXhbIASzm622qtZQcTEOr+zo4VVITkvsiA3rz7lqanxnRyeKDP7n1quxUmQBxpnjx7aibYM/NzVng57N68fUetWkN/9ed/pV6ra/fP2ssVsyAcHZvWyMQ04I3tZglRZmoZHE6bMUcmX9DB4bHWV9csLJt7kSKBfIiGJxgNq1grKV/Ka4IiVWso5Pbq4ryocDyp80ZDd977FfMHpnGlGYO3kCR0gJ1bsaIyO0yfS1cvzev+px+ZZhQ3I+Cm0Ylxg8kv37imMiHalabB2/XcqcDnvIGY5pev6tqbd/Vnf/bHOj3YUDzmV66cM6b59NwV3X3nffkDKStEufyxRdu5/X7zpI5GElYEcLYxQ/ZK36QlksSVyq9KIa96tSl/IGHZqdPz8xqEBdlo2tTGlMczCqqAqJ57/CyXMxSEiRfIEklEJBSxlBVz0HI55AkQSN2VB1ldoaBqKae9HZxqvLp1Y1HdTs1WTC6HzxAaiHzIHA6Ods3AJJ4c0szsgo72Dyw2jHuQ712qlM0Wzuf1WUQYr4WDHj03JBOmqKfPnisajxj7Fg4AigKIQDeuX/v3MZaYp0B6IhmIMxGTEXTQNP92eJ+emgsRRCSzPew5bHUBS/z87NwO976NYdDuSwraee7M/p1EnPxZziBnGLxAyUypoHX4FRMPxmDD50OCFWcS+2kgdna0pWpD1Y5Lr9d3tP5608h0l5auaGdnXzu7BwZ9hmNxW5vQhBBYgY0m5DTuOUidvH/Y0/vbW3r26IGdfeytQRfC8YR8IXayQT14/MTOG1YTFNHF2VkjP56dHFmzC5kJS1KaNViuw6OT+t73vm92sXAknr98ZmEm33j/G/a+N168VrNSUSoOCexEe0fHFhs3Oj6t4eExXRSKpoc92t2Up9uSq1m11+mPRZQaJrUsZecXwHQ2n9dJ7sJWeUTTEVbANbIpdXDIrBnxSabw729v6sWTZxZoPzY5rZHZWRUqVTV7bY1PIGtCZxrS+ChhHiTMnOuHP/xTPXz0meKRoBIRv7k3uTp1xcNeeT0dSz5i32o6+v/jv/uveuwmYfcymRLjxvQAA7QfNdT80iDaY2kzTB5jo2Nq1Ora2drTw8+f2mHlcNHHtk1GAdxCZ8a4zhu2yddJHBb2hS7Vavi0etXtuciDNyZrIpGy4GI8KCcnp+0mnFucNw/SbD4rhwcj567Jcm5fu6mtV2vK7O5qMBK0FHmiwSj2wE4I5R0dPoyKUFFxaHSI7cFlplLVBJFUQb82dnZ0TjA4dmXsXiDVOF0m2oUKD3Tli0bli0V0Vi6q2qorGPJrbGRY+1ub9v6gsXsCPtVUU71XUddRUyzm1/zslE6P83rx5Fg+d8j2dliQQfkfQ7ieSqlthRvDiqocPafh/sSq4STEHtnjcyuWitr+l4glix9ijz0+qVFCtzED6zi09uKZGoUTpSJeuToN05F1nR5V8TB1kzDjUbPT0hK7n/kFkw6x4/jii8cWR8b1YncNfM8uaWhoQL/7Oz+wuK2f33tgGi0gd1yNzvNFc2CKRQN2D9RrTdttIxHhsw+GgzbJIkXgADXtcIGsXdYJS/q1735bJZjcTvxsBxWJ0Y0XNZQeMHkEU9L6xpYi0YRcHq+erzzX9PiY9jfWtLqyomQ8aXaUrlBckVhS8WBEW+sb1k3apONjz8MBemb74Y56fTNun980yzBPd7d3LaoNUg6oBAcmxhhA475IVEOjo6ZzZQeYTA2pxueI3tThUvY4o+9+5zvqdFv69NNP9Nm9z41IgdG8WTUmImZIEMDiLzUoZ9dlU2XH5xc2D0TngTBMTIxqe2fbvKQJQWZigL04nIpreDCu1y+eqF0rG4kEQgWfLbm2WP+R3fgnf/4jrb18qXTAaW5JkcSYFq7d0PzNK3r1ekUf/vgvLVvV4W2YVWBsYEYXxba6XZf29g7svUHwggg2OjquYgENdEWZwqlF802PDCsZCSjsc+riPCOfU3Y4L169reerGxpKj6lSb2pr9+DLSDuHvT7M0dldM20w5Rhj1wwTYnZfQFBiJ8lECGRXKOVNZhPwx2yquMhn9cX9n+utO4t6752bKuROdO/jT9RpO2zqwdilVC1pIB3X+NSEgmGSZsitlf7oj/5IH33ymXzBfqg0v7CJ49rv7h8plkrIb6YELTsjIM5cW5o2RzAGCiBHdvFfeecdGy6QA3E/cn9wbwK7ch+zq6fI0Shwf6HLB0Fj8iTikucZKB7OBoWWQoicw9KPzrJmOwgfgHMUOJniQdEhGYc0GchpnAvReNRWIpOTk2aUwd51c3PLyJVA3qFoQpl8RU+evbTGDjQjGAhbkDjID8zXbs+pWgNrR3c/LCPYT/1CosX3pWnE+hKzh92tTcuQJUUMyRJIzflFUS08wYMhYyxjNIH1KygGPsggOfmzrBGdOJ+R78zML2jpynVdWr6iRq1pE/4nH//CyEG/9x/+trY3NrT67IVuXL1ioRsY9HScKA8c+vq3vqtuu6fM/pEVebXr8jnJYQUxcijfqCk2MKjB9Ji9X0IvaBi39g6tjgBpD6eHTBHAMGcqh2pF8XhEsVDAnqnHn99XwOvXm2+/rbbfqyg+DAHec8Qgc+4ZR6+n01OatAd6/Pi+6vWyQjDIPQ4NJsIKuDpyu9Dq4kHWsUbJIPB/+d//ox5ED5hyFFQ6IZh27Kp4IbB7uQjpoWFjSXIxrVMh/Jesu+1Drb5aUzAaMvLIRbFgUAa073q1YtMPFwm8hIeLfDoyNtGftto9Y341Wh2LXQPTHhoeUyJJ6s2osXhfr7+yCKH7j78wMgGHF9mO3WJV/i56vIoRqigaHYdTCXatmVNNjY33jfvz56ano2iyx7s4PlHQ5dREesBe00nxwvxPLXvR7VHYF1QQAlVX1rHTpgSiYbmDfnPkuHTlkhkO/PQnPzYYB51X1y11/G3JS04fln1epeMDOt7Lau1lVumBYcsoJKsTEkPX6VAwETO9HcxKOluaFfaiQDkQKEg3wdjBE3JrdHRIfgwOsPxy+4wsFfSGlT/Lm6Rod/O1WScGXG35HFxo869QxwkY4ZLT67P3iFXW0uKSouGoPC6v1te39OjJikVLsTdFf8c+Da3gf/r7v6Wbt6/r3/zbP9Zp9twkVJAgKKihSFiDgwPWpRNoHI/FjciGhSJ7CiYWbi5QB7IRKQaI9L/y7tsaG0lrHzZno2qdJGxUpDFjY2lrvAgM5/6499lj67C5YT3q6GjrtUmyAsR4tbpqOH2KxNKaGpnV/Xv37XBj54Xd3t7BnqKJmGVT4pzFDh6jh/nZBUMJKKaYkAQwAem1LPUCLSem77FBoP2MyRfI5Z1fuiJvIKxKHZJS2LpzrDmDQSK8TvXi5YpNks1CSS9frOjo/ESlctF2Y2NDI5ocnVTuoqh8ra6V1dd9H9hETINDA9pCTuTwanFx2T6jnZ0tg5Vq5bw2V1fkd3U1lo7L5YC4AqwaUCiS0K0776pY6+jpo0eqnuzaM9FzhRWn0fVIOwdbalTzOjjY0NjUoMkoXm+c6/SMtUfbYOqrl24oGU/Z4QEj1+NiIvJrL3Ng90/+9EipsF/13IlalbySsaCC4ZDG5pb0+NkrxaMpNbsebWfOTTMIQ5aCOphOm24S5yJyYSH5cH9BTiKtifOFJouJlgmJqDjYuj1kGaSnNCo6PtzUW3cuaXoipc2153r66KFOjk6N7EgcGiuFjqOtuYU5K87Ax7OTU9ra2tKDx4/sOaLQYwP4ja993XJ9dw8PtXN4YNMIQQassK5dWtLf+73fsfSU7e0tc+jCDYkCg9sRCgLuK5APiqChS9GY/ZP9KH8GLPuTn/7Urt/4+ISFjVNQIXJSACmEFDIGFIhZQIOgG3wG83Nzmpqatu8FE5w/Z7Ln3OIM3tndNiIU7l/o/pm+MM5AksNn1uo4LGj7r374E2POggjBuk4kBzUzO694YtDWA15f0MhMfC6/LOYUVNJRmN5pqJHUUEgPDvb6LHlCLlpN+UMhm/ppin4Zy4lRA41RwOfRyOCASXBePXtuUjb2/N/81e9qbHq2H+fZcygZT9haAkex7//ad01edrS3r/2dbXO4AzqX26Oj0zONz8xraHBY7lZPZYp92Kfs0Z6mOa8dHRWaNW3bvnlQi0uXTLKEPOg8X7LzFcLWwsKCnZWQkojKfPnqpQV8JMIBjSRjOt7bVe4UCdslLd+5pejQkHyBqLo9jy4uqnavIgX66U//Uo8e31OVSLeAxyZmULahgagSYad5Tbc6/O5/rjah/g//8Dd7a69fm9bq9q2b9h+AFumq+BdYeemhIRMT/+hHPzY4A9gGrSk0dBIg7n/xyNwxMEsnlur4cM+chzBTJkjYTPVbXYOqOl2nTTzsNvyhoIpkyFHIQjHF4sBFGBx4beRGonJycqT1rXW9WHuFrYzZuPVqdd2Zv6JepapW6cKCtJtEITGZuVxaWl40rRzMRNI7sJjCng6bLCdp7X6PYiFvP00F6U8FwkTDNEzBQMRYaOgQkRnQaZpY2+XQ0qUlk4ywz/jgww+toweirXdr6gaaiFXlcnfk93iUCidVzNVUuuhqbHRWXm/IdgPPXqyoUC4pFEeQ7+hT58NYB3btgvD5cTPjz4rU4KJasB3hYLyfQysf9HccnJpyQO1XwxIZXN2mGVvjfkSoOIbbWLp1HG71mICiSevmBwYGbXrk4PB6Alpb2zZLQ25WWItuL9Zf5Eoe61/963+pf/dHf6Z7n903yQRTBq46QGUQNyCe5Avo+Fxm/zY+MmTNBIUR6Oyb3/xm//BjX10s6cmTJ0YKuPPGTSUTMSNfABnm8ueqfbn7xQqOfd7DR8915cp1eTxOPXnwmTI7q/K6CGwHUfDKGUxqZv6G3M64jg7OtPp61brqUDhksHh6ZMgsw2Ad8/Mp+qWLkl3Xk8MjZTCoaNTUKRUsNLgLQhEMWJYn3sw8pHMLlzQ6MWs5tZVay4o9rjwkTcRiYbU7TXWdXROkY6jxN3/zU/3bP/t/NT4+quFkUkGPV/VSVYPDI/LHY7r/8KGRaIDyxibHTG5DYzk1M2vazPtffG5T6tzUhJzttmJBp+LhntyqKB72qFapqdv26SxfUzAxaGxLb6tuxhGDo+PaPz1TkemJxCY3vrYFXb91zQT2B8cwhBfM0AL25cLsZY0OjRrszfeZmZ41XgKoTD6f1eL8lC5OD3S+s6ZU1Ceft6NSqWAQPY1wIBDTabGhxTe/qqmlq5baAd+BPd3M7KwOcIvyEIsW6+uq88SmMSnErUFnaoSMwx6Pf4exDceCnEqSjVKJgNyOptqNC4PYnj551GfhHh7a5GtNYrdjFnGzU1MWhUdUWCo9qMmpKX344c9NB/omawWmrWhMhycZ5Uslff7FF1paWNTl5UUtzGCJKTv/zMe629H2Nlm/UZvkgIyB3LFlRT/P+bi1uWXFDzLUzdu3jLCE8Q3NAg3xw4cPrRAvzM0bT4Fpk2LKjpbDnt/bO1vm3nTt6g1zm6PoUpTxluYcaLWbtt6gSWCXSEPK5wcqBbqAhPD27TsaGprQP/8X//uXWuaQpfz03YxC9syjMWZIwSOZz404PIo8EPbh3p7q5bIZrWAzSMAE66W19TWzUWS3C2EVQ31ct2iUo3HCO5z2rNFoYNyx8WpV5fOCPVvxgQH91m//jro+b/8aqW+qAKr3+MEXmp+ZViISUTlfsODyZ08f2Y6YSR5daTAaUzyakLvtMDOWBudat6WJAdjYWQ2MD2lnf1fHhydaXr6qWBJL22MjbtJQwJgeHR+35vAke2a72NNMRh71lIqGVS+cW3gJ5LNGt6OJy/O6dPOmZuYuKZZIy+cL2Xn06Scf6t69D1WuFvqJM2YfhCF/U35PT7GwQ44e9y5NQ9/Mg+vi+I++vtTjzVDguNmXlhaN/MMhT3QWUxxQLfmSYNZQwWORqHV9dGTPX73Sw0fPlMuXNZBMK+QP6ICQ6VZFQfthPYtt6zr6Thseb9/Oi2R1fBJ9oZBpr4TNVq2pcDRhLLbTk6x1nkzNFNKBkbTiiaiOdrZ1tnegQXdAnWJZ6WRcNaLKwmH1/H4lkU+oa8SiYjFvTkNAp0DP7Aj9btiOdTkcTUXCATMwwCBbDq8KxYY9KJjNwxsBpm3VWoa3IyG6evmKHUgQNoBSmPrQBhZqBTkCTbl9XXk9DnmdLjMvr5b4vkEFQgnbKQO9YFSN69HswpyROpiCzd3F5e5D5MC6EIRaTUuwOTo9MhnBwhQ0bpccvqDcnoA2X23L2WkrEXKrZ8xmjK27Fqnl9jgsoYLuGfITDD23N6TpuUWTLm1se1gMVwAAIABJREFUbun5i+dmcOB2+mzyAZInCWd9c1/dXkt7uyv6+tff1rtf+RU9e/rUYB7eN5M+pvQ0VDiVNGDwsmf3uS2B5drlRQ0m45qbmbbmAwYvQnyM1zkscEWJx6P2MLLTDrDj6rRVKF30TQ0G0yaL+eije3agkXVYKpypmj9RKh4xC0EaswgxfslJhUPT6vb64dDATYEQIuyuTajJwQGDIDkA2OX2SArKZG2/DiLx+P5n5qCViIbM5YqdnD8SMtZtcjBtGaHDY1Om20VGgBSEAxdEZzA1YFDPeT5rCT1qtnR0fKjHr571o8Q6XUX9AZ2fZjU8Nqort26afOPR5/dNghOIhOxzSSJxmZpSqVo2D112wOzmO5BUYj6FA3XVS4fy9qoGU9WrLjncER3ny5qanFb5/FS1SsmMMgqVug6zBfU8PQVj0tT8tE5OK7r/cFWxODwJb/+Z81DMBhUJRkxI7/d6tbm2YcjIjWvXjetAkHmjXNDpzpoy+5ty9DD6cJv3MJMm0qtKx6O7v/p3FEqP6eNPPtFPP/gbcxV65yvv2nqAnf3iwqKZJgD3sldHlsAEwPnBaAJnA7gMeB6+BjIFYEBHp6Fc9kCOdkW/8u4bKhUJ9CaRqW9+nz0v2vd5/XJFZ6cn+s//s39gchlLFhobs3uVAgxzl3v12vUb2tzZMbkMRgnEsEGiWZybsHUDZxLPIc0zay7LOy0W7XWSzgKMjRwGoh3FkfcDgWh8EtJbyPa3+MnyPMPqpbj+4Ac/0OT4hDY2Nuyak9rD6+NnAfkyvb/x5ls2wXMGQ3yimWZV9fHHH30ZBzdvUDIGE0ym+E5jgkKRSsRYkxT0xYNH/VUb6y2fz7gZlXpLjRa2eUOKUFiD7PyHrTgyEOJK9/rlS12cZa35pfFFI+0N+M3sHwTKKYeODw4srWt+dtYci4CkK/W6rVXwKEZfnmVPnC8pPTBoe8jLN28oMTJiKgMaVT5TzjWGnMFkUpFAQBF/wK7b//2H/1qJaMS4KUQdUuTYD6fjKV2+ck2bB+hOPWoWchbqHUqGNDs/o5UnT5TLl/T2e9/U4cm5MpmsTfoQrnjmt8lZHRuXLxg2T4IoEs+LnFYe3tdAPKY33nxDnz36Qs9BviplpYfHbZKvN9qGIlwUMDQpmw6bFBqni91qsB+J6KXh88rtaFjIOJaihh4yof69X73Rg3TEYcZODGYb2DqdGAJXtD78N5brWGRxMejewG+XL1/Wvfuf69nKK9uBqOfW5Ni4dfyFXMagA0S6TKfp0RmlRybk84eMPbzxeqW/9wqGbJdGd4pTCQbd6aER68a3NraMEIUBcXJowPRwjUpJefw2j04V9Xgtfio5lNZBLm/EEWApdEp4hnp9TsWSYSNLhRB9cyA4mur26mYNiDMZSfIOuVQqNnWSOYf8bBN0qVxTq4lrIVNqT8MYh7OkRyyOn2uloYHUiC7qLWOIIZVJJINytBtmlB8PJVUuNUw6A0x7Xiqr1mhaF8qhkR5Km60bZAQOVpcTHVzNGhsObchdtXrVmHHoOC/PL1tBHZ2e1vDIqI73Di2/tXh2omatbJMFXRKL9EAAEweM9uGrdO29sMQHLowl0+Zs82zluR046NHisYSxh7HeO8nm9flnWOfJItveeuuO7fDYVXLggAb4/Bw2JW1u7ypfqmj58iVDJCDjXLu0qOzJoY7xQg0FFInGjEiCkw4HB4UUuImbEGkBaT4U0SAm+51+3i6HLM5dmO7THLCfoTi1ajXT98FYvKiVlSt2tHT5fXn8A/39BToydHFhmpiAib9h3vHw585yNhExIV7k8jaZQb4h9q98UbDDDCs0Hkro9lDw4+zaU2nb0WBNBjQF4xw2JoWByeMse6Kg3ytXt6MPf/6Bva7vffc7OoTE9+qViqULLS0vqePs6eqlZa3cf2BkLmB/bOIwVeCeGxgeNNIIjNbXKy/VA3YbCOrWdbJX9+TpVswTWN2Q8uWWJpauKRSN6vXKE4vW4pDmQNjePTFUY+rKkEWvPV05VPasqWh4yCzjuqQYBUNm6MDUDuMcLeTGy5e6eeWqrTpYmySHQRuC2t9Y19rLZypfZOXqNTSUiMrZaZl8ouMJafz6O7p8512bULmnYCJTAOADUBhoujn8QVe4zpiMADGSPUlxAh4FCQtF+qH03IeYhfCcH2P8sPtav/sffF+OXkWRsM/gdFAsbMVx7KJIoa+E5MPBGSSvGXORfN6KHvcUiAwTKA0RzE/UAblCwSz2YiG/eQJbOhZyu3DI7hf+nWcV2HZ9HevMirHFGShA73gPuMbxDMPypRFnfw97l2mcVRlQLU0KEg+eRYqouRD1elZg4RjMzi0YQsbX8jX8DJ5LZBqQoN64fcteB88OO0xQNBpE9s6vXq2pXKgZWZBmDHJkq0dh9KjrcJkskUnV5wNJKplCA9SP4QBDjPPTjM6OjtVqNJTDBjMaMV7HQCppzyHNK7yTvtUi5FS/QdIvXr20NRoDGNd4IJbU0daevvL2VzQ+MalQPCZ/IqoKdqSoDGiCSyW7PnxPnr1C9szO0pWVp6pe5FXJnZsPeKVVt3tjanzaOAvBgYSFlzz79FMz7y9X8xobHzZp3UnmTOHkqFzesAWEgJiheea5p+jPLS7LF4hYrmzI45HfJf3ib35sxFXWEy/WX2vzaF89j9MczSBT0bQYItnrGboAUoA0k9Q06gTQeKN6oWTMI5+7Ja+zbsMEEDwNo+Pv//qbPZa4XMS/9Ru/oVNgkXzeDmdYZ+wx6brYnf7kxwjcqxobGbXDiZ3ccTajFy9X9fjxS0tLQXfFgZgvnBkV3OUL6MYbdzWQHpfHHzISy8Hejva21lWrVCyqik4W02iILexqefAYr/kfqSL4e27sbunwYE+ubkvdclmxnkNhproGkNqwLhpNNbs9M8lGiJtKJ+T0SvV2VdV6yQ7wUMhryS4Od0fNXp3sBSPjAKMIkhTtlGnTpAtYl6WmQoFB1SoteeSyRTxTEoSGgDds4vlnq1s21eQujtSsF+V1dDVAVFmHfU9D9Z50dJ5T24Xllce6QZiCOLAwscAQRWZE0WHyp0Nlp4fXJ2xfCE+H+4e6cem6UslBRQYSdpiHsfGrluXq9Ke4LFCR2O2gAatb7BUHE7vwaDRuMB3RbngsB2FeRvvsS3Ibyc0Eyqegdh1urb1+qVo5q6WlKeXyGc1CPug67NBptps2afLg85oDuKU0mybzwSloeX7OWOI4uQCTwfjFs5ebjUODQwIfT/xmiYzzuvvG1Ii5N7Y2FY0EDDm49+lHRmbAIo7JkoOe7hCNJt14vV2T3FEFovNKDU4bBOULwFgtWBGNxCLWFCKJ4FDjEMT+EPZfhQDsStVeJw0ZBBQ0hjiBsU8k0QMjEgppIBIxfZr5qPrZM/qsoYCRTnOJzhZqv8/psL13rpjTr7z3no73D7T66oVOzjPGSsVQ4W//2q+plsnq7PjEJv1Wz6GDkzMLXBgcZpKIyNHpKHtyJI+jpTu3L2t8LKK9zRU1i2cWqNxuu3War+vKW19Vvd3Vi2cP1KiWLRKQCRa2sCvg1sBMUjuZjDZ3Cur1wmo3kS+FbarmwJgYG7drCDrTrjdUy58rEY1aFiYT+a2339XwyLjOjzOWB5w92pWLMIWY35JDOrg25S40cfWuvvXrf9umo2a7pePTjB48fGj+zDQ5I8PDZqYCrIseGIQGKJjPkIxSK3rsIj3gFX20A3lKq1bV+cm+dtefa2w4Kq+7rutXFzWYTikeH9B5rqRcvmiHOoQbGinOHYLsJ0bHVK9UTB/6cm1V7331a/ISXYePM4XC5dLRacagwLLJW2q6fp3JPGKJMMh8OExh5gINcq1XX722BoBJZH193SZY9p88R+yP+UXRxt2KM/L+/fsG2QLXQuSBOWuWgsiMvlRQUCSZtnMoD7w+uy4EDwAfQ0bCnIR9PV+DzSZrNyLsQAph+2Kj2u2AbDXUaDUUTURVbzcs4YUzBT8AiEleL01GxJoXGMWcEbdu39Ly4oIefnbfDHs4Y9HCYr/He6dBobmkcQKRYUUEMxgyGc/C7t6ODUMwz+em59Qo1vTV975qUKuT8O4YoQtmI2H3JnuYX2qRMdEpnJ1rfGxEG+urWpie0Pn+nvZ2t9R2di1ukD1qtdHU0OSksYJ3Vp4b27dwkTXdMqujZkfa2M3I5Qvr1p23bM2wtLyglZXn9toG0yM6PWPv7NSVxSW1ahWtvXqu3d1tY58X61XV1TZJD88F5xT7YqSZnAMwtZEaLi1fNvbvq1evzPwiGvaq0yxYQR2IwSJnH902h0DH//zf/H7vJz/5iTGj3nzzTbOHI8vvypUr/UDhqSm7aWFN/ehHP9LG2rqRSThMsLfjRi6VqxYlxD/pFID52EOxoJ6Ym9PNN+/K5Q0omz3XOXueXM7sptCyduWxAx57LDojblR2On6PzwyiMZIAJuFQI9KMbMXnn3+u+umpHC1GccmJEbYvYAvow+MTOX1epcaHdFLIKlctGHQKxBwO+uT1utTp9pfJDic+oBLeA+j+YFp6vXyILluml0p0IDBDveo2sKgguipsaSkQOhaXr+qLp69sr+PzOy1LEPssiE3hYMz8SF/t7ugkn5e8fg0ODZvBM6St/d1dI1kxLVIMwOHx3MTp6aKY1+DAgBUDbk6yJuvFqooXZfkjdGNB6xwDXo8GEzFLuMHvN4WzUCiobObEzDEIXGd64mAA5uIG7Tk9pi+bnJrV9PSM7Ui++OKBRXIBsWTOzox0tbvxSoODEQ0Nx41glo4NWCFaXX+lra1NXbt6zcT2Ky9XbSeDLRzoBh7FHKIUa0g73KSTU5N2WHFk9h/MC4UC7IKDGh4aU6nS1FGGKCWSbNZ0kT/V0eGegoGYhtLzSg2MGnO5Qgh8p6RyuWAMU18wqaHRK3ITONBu266fKQchPJ8nEwFTNQc0Lik0D816wz5/SFYPHj2wPNj0cNrkKdVyTYMDafO9daHT69GYQq6qWcQdEzdIAF68mIbgFrb2atWi91ztlpEssJeDpY0B/8j4qD55eE9N7rdGVXOjoxoOhNWpNQz2r+PFepxVMBa3vWr29ESzk6NKRr1Kxl2KR3FzubBs3gjm7i6PhRp03BFNXHlLZxdl7W+sWjCBqwsTraV66UyheFj+dForWztm/+nzRdRrOS12yuVxGJu1b9IS1OLcklYePZarjWBIGp2e18j0nKYXLgEgytlxaB2vWsh77ap29l7L43HYczw8PqnFG29qYHRcm6xicudKpJIGTzLJAbNj8AHBkIaK1QKmH0w3iVTKVis0SxBqWMs0W00rKiBXoAenx/vaev1Mzh73/rEdZN/85jdsyiKR6eToxArEm3feNPIgBzbLnfJF0YhFoBQPnjwxPS3PNkMC1QCzc0IK8OyNhUHWpMuXL/XNE9T7MoJt1ODDhw8eGAGTXSYHLWciAwaGMXw9+1meRwrn3bt3Dd69chniYth2puxjmVS5/5lAmQ4prMCKTGLIUUhjAkYm7QazB+5lCvD0zJQlN3H+oj0FCv3sMwo1qTNhXb16S7WGQyNjU3KhhW/UraEkqxq4Gqgd1IsmAFSC1wRxlHXS5vamFuYXdOeNu5bLm8vlbb+KPJLBBpY2Ez2kL4o935vp8mh/XyO4o3HGlIrmtAV8jhf7nTffMv0x97bL51E4ErLdNok0nVbHSKmYv+ALj/Rsa3PdyIjJaFgtNNaNqvYzh2YSMzJEEpRD88tLymWzOt3a1EgiZhr1i0LOBqcwRjmuoElmILemhtLyecmZ9unlykudnxd049ZdLS1fscYEv4RPfvEza7yoUdi5FhoVlVgxuLBNDdi5Bem2XYdo1DVU8J2339P4xLRdvxcgQhXgZyng7VlTDoLIMMY94fhn/+Qf0HCYOBsm2ccffaSPP/pY7733nnVqdCp0KDbNHBzo6PCoD8Pyg9HqXRTNZ5Id6Ou1DZvKqs2WjrPnSg4Pa3phwZhiYPQsrcHc6U6w1rN9QNetGlCWU6aRYlpAPJ1OpoyBxk3EjcCNDDRFfE+zeCHk2viKdh1d65IMqnV7jRnKDsEdC6rYrKrUqsqJ7aDtLzB+7k9tdGk9YGGvw+QO3VbP7NAcWCjCqMTwu9ZV0JNUMjKoZrlqTh2RkEcBP7s0hyLxAZgsZkxBAHkyFlG3XrP9HPKgerujw/y5GZQPDI8ZVEMiDk4ufKbIOdBvMp1zYbLnGTVaNSMEYMgO65amBCJRr9m2CarWahpDEuwsFCATsmwPJ9MTnzMNCWSrgNeraChoDGsKy3HmxJJf0HqNjE4YCYzOOBD0GWpQr7aMho6pPTAv7xUNYCjiVuZ4X9MjE+Zv6wvgVBT6Epru6uGTJxZXBbFib3ffOucf/O3f7NtJrr/WzOyMBdAD9RKL9Hr1pU5PTmyXg8Sg0eyYOL/ecOjWrZv6+KOfmAUZEW3Xr7+lbhdYqW3T3sbGinzepqJRmIdeTc9eUjI9Y7Zo7HeqNfJqsSTzm4SGQsphSDHlM8H1a3tz02zFEKCDZFTqFYNxaeIIFBhJj2pmblFjcwvyQhbrdUxf16iWjDjF4cnEkTvNWWf//Nnzvl+tx2XhDjg88QsiC9D08o3L+rO//FOdZo40FI9pimxaLyuFirIEZnedcvkDml+Y0/bmqmYn0krF0Svn5HQ2DFJrVtG0Yt3Yb8BmrryhdmjczPyzB5tqFItytp0KuqVkWMbO3M6WdJC9kAe4vdFWJByzg5o1AhMh+8A3bt5WKZszkkbI59Zb776j80pDc8tX5Q3GVCnXbeLNn2RUPTvT6fGBTs4P7XmChHj52g0jvPUwDCkWDApE6nbn7l0jiHAA4U7kJUoNszKPx4hyICmk31g+WMfSqk0zbpZ3XXI2G4rHIqpXSlp98cgCHIIBqV5jQgra9IbJA3wNIrpgibP747NCH+ljvxiP2fqnVKtq5eULHeztG/mOYGvzy223tPJqVa1mn/3KM0IhXFiYs7QRfFlxsuLFYaBBQeTMAwbnfTElsqLi8GdnigsRZyavAbkNelJY5/yCpMRnz84RVj9SFWBxsqQ/+exz7R8cWuFjEp2dnrHizNcODODMdNZfRxyfWEP06NETc2N64407uijVtLpxqDtvfcWgZ4s9S7FXPbVpCrIPSAwaWxpLkBsycoeGh2w9srG5rampWTOiwEmKUHm83CE/sZ6CLEphJQcYmDrKnrlSMTnLxMiwWcI2ui0LypgYnTRTe/T1EJzQnNK4phJJtRsUHFY1MSPica1/8qMf6fzsVBH83x1dRTxu80k+yZ2adBB4FaIoXAi/222B4iG3y/gZIBlY0jIYxJLDKjWaxt7GZYrgehz/cO8aGhpVq+vS3bfetfsD16nP731sPBimbxykjvNZew8kLCEXBeqmASC0gGaP6f72G3cVDidsOs+dZ7Sz/VLV0onq9QtbfbJj5f0lEwNy/JN/8Ou94aEho2MToosI/9NPP7UujO6EXcHs7KxNqhwkwBDAAES1sV+g64Chh9Hwzt6R4fYn5wWVm23dePNNObxuMz+w/QEsPrwWiyXTdVBQy+Wm7X44uPh7ZoHY69mNz/eHsBBPJAy2A47m60cH02aRdpo9Ua3bMu0jAeU+p0fjQ2MmfN45PrSf3XZ0VG8BgdaMpAOEShHjtaD3wiQBRIIOCovCrgjZ7tjEgNDG2/NrKJZSHfZxty1Ht2n0cnaC3kBI/kjUnGZIfB9hQmo17OYko/CiUlG2lFe+RNFj+oS05DYolPB1BNfA5khNuu26eo6ues6+/tGFXrdaNwN7HGiYRnnQybykuVhYWFTh/EzVC+wWG+Zhyb6UQ4pizS6Jw4BdjZepH1gzldbS5auG91OQIZ3R7WEo7ei4zaC+VCmZlV/MvHerqjYv5FRbrUpN8UhYiWRU6cEBpZJxS99gqgCCLpYgUtzTef5C3/rWd6xL5jDweCHexDQ9OWGWlnS5fD4U3LHxSSvyP/vg5zatzE5Na+XpY8uD9Ptimp27JocbuFo6OTnQ8dG2vO6W+f8iB7h+667qbQhYfvt+6NmYJmnALOihXjNTAhZOHLo0M/wifBghNsEP7JxzFONK1T73kaFxzS5c0sD4hJzoBtGAepxytnEkwlXJq93tHYIiTYbDdPX0+TPbYcEshrSBTWc+m7Pp5Pvf/55+9vMPlM1lzIjdy33q8qpSripfrOrN976m+aVlE/K36hcaCDu09uqenK4z1Wrs9Am5d6t8VtFFvqREelDf+o3fVcM/od3DUx1tvVQxe6wA0pdeU85mzqbBajuoYrmnySnkEwNKDaXMGejw6MTYnkQgzk9PKre3o/2ddXVcbUVTSd186ysKhOJqVNsmeeLzTEaievH5F2YLyvTrCUcUH55UKJq0Z43IsfTosHb3d1WiqC0v2X0HzI49qdvltgMMOM0JPIvxiO373XJRTGt16+6JXGOviDSF6ZaJJRzyaW93Xa9Xn2pj7YVcLvZbXWPkUrimJkas4aHhp4nBKpC0H54Bi2DLnmp+ft48df/kj/9Yb999u+8C1KjrolxWmcQRj9dkM48ePrBmlmKcIpSh1bQG6dWLl8ayZQLmHGL1wWunSUCCs7G5aeckkySviddBc4AsaH5+zl4LhZa/w5nKtEsDeOv2bUPyOENh1PLnvA8maaZFkKV8IW/3LlP5/t6BxsYmNDs7r6PDY33y2QOd5tHrXzbNJZ8h359zM3NyYlwVQuG5DlwPiiJaUdYWZLPyc3d2902/DwuTaXJmcspg+L2DQ3s2MafHG4B7Cqch5GAHO1tKRkKWQZ09P9XExJQGU6Py+kOKDQ4Z05emi0LebjSsQSpWqvZeg5GQrYgO93eVOTpUtVhQ2OfRd9//hj795COtAceCAuSLZgdLk8F7cPe6GkomLUsa0hS2raBU9QZNZsi+d71etaQbdOvRUFgvXrzW89VNayqv3rhuQeAk0DAY8otne31320wdQuGg1TgQFUh3TNAnxye2mrh+47YCwZjtrTkvnI6GtjYea33thQ0wnBuYQSwvX5Ljf/zHv91Dl8gNA+uT7oYLb6YIWFClUsamgzJtkTiDKTMbp5Pi7+ES4vHSOa1odW1HpUpLTl/QMjgnZmcsFBdtarVcsumUXEM6IV4E7jvQkXEIchCzlM+ZRRQ+vn3iQtXYnwbBdoiBIm7Ko6nJKcsSZJ93/9HnxhKtFIqK+AJamJpVIBDS6+0t+1pM1cHHSXx3+dxq9DoWA4dvKe+L/8b+ACE/N1y7i68wBVDWAVfyZY0kkmqVykpZXBQsPbwf+zcmUDVRWWvru1bMmF7ZAzH94fPZ6DQMz3fJb0UDxw5cS9poX+mWB4dsl3yBEUEqIW84YOw/jPQ5dDGfxqKNqc7ndRss3sSMoofqpmsWgBRxmhJ2UthD8hmiuTXXGKfD8jAXrlzR6MSUSUiAeNgxFfLnFmrsdVOA41pb2zCpDofS3dtvWGj2cXZPjVrJ0lYg7+AtO5CMmQ3YzPSEMWphFm5t7+no+FSFYtUgPvSgkMNqJDG0OCTDdlCgw8TAY3Njy2KhEP7AoOTBiwKz4gKUq6jT8ys1NKnRqQWLBWu1qkZ0K1/klB4a1PjUrJwevzogAY2WufRAoqMTB57CoARoh+aAbh8EgRgoDk7aJqK0SMkJYoperlhoNLt0Asbnl68oQJPxpbSL/Xv2YE8bqy/M15Z7uNfsaHlhyaCjr3/zfQWiQZ3+/7m6P//4Y2OFToxO2N43c5KxzywY9aveqGtsdNS631QiZaYWwxMzpte9KObUa5YUdNf0+P6PFQpX1WwXzR4NV5JerdPPqkVTe+cb8g9dk8MTUa1wrM1XzwzxCbq7alYyBm9Oz92SwxFW0JewhJC2o23cADykiTGrtmvyODvaXnmoz+/9TO6YW+FkTL/9e78vt9uvh58/NMN31hILs7O6OMn281MbDXlCcYXTkxrFgH9g0KB2yHMldOvHR3YtQAmYCrc3t3X92nWbyOBKkH5CIUNuhiEIzzMHLmgXvykKnDXwKGgUkepkTvatoDZqRWVPD3V8eK6b1+c0PTmug/0dvf+Nr1lAAmjExiaM2qpBnuTm8r3+7t/5u7ZDffVq1faIFD7QNwoKBz3hDkgjLKSh3bLQBqIZmYRBr7iGTI00GEypS0vLVjQxir906bJpSE2zrp4Z2gPf/vmf/7mdJ2+/ddcaK9A/oF+KMp8FfwdokIkdmJipF/MUziS4Bk8ePTa/36tXr9j35jz+9re/YygKPr4EHhydnCtfbsrjj9igPzwyZt7V5PgyXR/sH6hRq9r3Yd3C7hfPZYoE++7RsTGbQFdfvtTo0KCxcIcHMU0Ysub6rADRKWC+vujkh1Ip259jgE8hHEol9fjJI03PzKnTxsDEqdTIuEbGJzQ4NGgELc4tpnnOMewxCV2lKK2/fKkRwk2Oj21t9dV33rLn85MvPjMVwUB8wBA99rZM3SCKMITXV1/3k47Gx43zsXzpmkHSuFJNT4zpxZMHmpuetLP7D/+ff6ebb72rTz7/Qrli0SB5iGg09uyvn794YSxk2M3UCSZUzgKTJ1E8afI8Xmv8p2cXDQU92N9XEHevNnGMGctbpYHHZwBrUscv/vB/6ZlVHWHQEDcMmu30cfMm06PH9qRAGPw3YAQKGNqlMwT8HpdFgZVLbVWqPVUbDsUGhpSemNDa5rpJXsgndXa6Ojo4sFRzY+JiqI67UTJtkALJ7HR6EAVoBayjcnTN6xZkCP1h0BdUyBfS7dtvavHyFesi/vpP/0iRL4klpJTADsa/MjqYshDiMuw3knORAXSa6hjcGpTf6bcpuNaBZch1xh2pZ++R9+d09RTye1QrFjWcjNvrh6U2mB7W5Oy8DjJnOj/LKoBDlOmviJaCWVcx0gwPKUzdnqNjfp2urscgwiBi+U5Lx9iNuTyKBmOKhaPmDwwqLBecAAAgAElEQVQk1nbLyAwdNIaY+XP34Y0MAzgQsCQWGg1/gO7NKT+dYAtWotPMGpChkHPZbtVUa9SMqDU2NdMPAAhHbC9UKV4oFvQqkznS7NKisbN77T556dHjhzbd8ZpHRtJa334lov6uLS9pMJmwIoW/6VAqZsQzJg0kP4tLV9TqSFtbu8rl87YrohAxYeTPswa3MH1g2sGDgLsL7HDYc3ijTo2M6GhnX4dbh6rXOhqZmJEnGJY7EpQv6FOzXrGkllqprOHhUS1cuqzTs7xSg8MmZu9rhZ1f6gf76UXsedAxs08DiWBihrUHKYTixgHHPTA+Otbv6C/KurJw2XZSPV/IkmDMFISQ8MyhpaF8fv8TkxywJ4e5CHyaSMZ19doV02y/WF3V9s6eotEBi+96/eq1HQiLlxcUS8ZN1nV8dCJXD0avTwcnkJbCBs9f5I4Udje0u/VYDhXk9dPgdVQq5BXz+62I53IlVTtBTV9/X4uX31CnXtLe9rr2tjfUaVXUqOdst8d+aSQ9o/ff+76G0hMqQ1SjkVTADvWOi+CIhi5Od/TBh3+hpququSXgvyFLM6pV6pagBKMdCVssmrBgBsh6gfCALt18T2OTC+bYkx4eMVKSL0TkF25bHoOWP/v0nvZ29qwI8ZDhErV46ZIhJnmmDmA3L1KXpu1NOTSxHAV2M0QYWZXfrUxm38KrlxenjW2MHG9sZMgSjNjnrb56aVIoUIqnK88t9tFprm8bmp6cNjgf8h9GE3WCymlSI1EjZoGybG1uWDG/dHnZWL6shCAwIR+iMLPbpEhx0B4eHZskhsOWP5uZmbZplEbuYH+vT5Jy9TNYmXj4rPl5oHqcoZAOKZj8/fXNDc0vLZo72evVVZsu+frz7JnW19f6VprDQ3afsZOmeWPHid6f67F/cKJPPntskrhcoWgey6BQ/mDILCBZe2xubFhEInAtsDSIAo0z/Beeg/TQgN3fuGPBt4AsSApVNJHU4fGpKQTQ6mNXiHQm5HOp06xqJBU356If/viHtkKq14njdOrarTsan5o2Yw/QTPgEoAR4Hvec0tnZqXEC2mWCEDrWVIWDAVVLqCSi2tnfs/dJMATM8LGxcd24dUs/+/gXNkiQhcwuPj06qttvYj06q3g4pv3tbX364c90urdtvsT1Zl3LV69raumycsWKsZhpavDypXGiqSPOcmJs0v5uqZqzcAvqDERIJEmQjOBMMHH7w0T79YwABoeIHJRyKa9WC+ShrV6XM7oux7/5n/5xj8LETYNtk/n3Op1WXEkOMeaZhfBC6PGYFMbiRbsd+5AQzgIRFQoNebxRBcMplestnRj5oKuTk0OJOLVy2TR53PRMvkxOTKlTkzO2UyGYGLYe+wrgj1zh3ApHWx2jeDOGxyIxJWNJzczMi7SYZ4+fqFUsyE+qRO7MjBZ4jewSl65d1ebOls6yGUusQCLTdfTM/g3Ckafr6YtxfU7bu0H4wDOWCc+4CxjXc5y2G4oE/Eonk7YXWr5yQ5ev39LK+qZBhbXcSd+j1xPS5MysWq26JTs8evJI27ub5vwymEjK1cF4HFjLpY7LocN8HtRe4QCWWDHryGBUH2aOrWnpNSHhlFT/UnTd7fRt1PD05UFrdpoWb+Vywd4MWFGEnm/4aLdtGjt2wYlBsmMnzS2HjpxdIqkmBzvrFqw8MjFpMP1AYkRjoxNGavj5z36mPEt7H11nVQsL05qfIWO2b+w9Njxknwsi/HN8TAtF05ken3B927bLYW8ZjYQswQLoCqIAnSeMVkSy54USnGSlBoYNeRhNDVriyu7GntnMpUcn+qSBetGY3BB2uP6YEbCf9gbDNl1wSHB4sKPiF3A4cBqTKIcWkh+Salg5QPhCiM1vGNAcZEC2fTKIT6VCSe//yvsaHZtSroxJCNcVV7CqscuxxSMRCajc1XVqb3fXpFykUXCIEu9H0xKLJw2qHRsdN4iYB3bp8iUNj42pUK4YNR+vXItns/uxp72dHeXPDuXpwnyuy+tpql4v2Pqh066p0yjbXtwhj7b3C/rq9/4Tzcxf0/nZsarlgmlh93Y3dXZ+rEqtZBIKnzuo737jNzUztWyQ/+DAsJrFjjGwn774Ql2V1O6cq97OyxNymtygWWvJ7YLxTnBywAoVfIFgGJP4hjbXt3V8XNDSlbc1v3BNJyenSg0NaXpu2qYt9m4gNrwnJAzsydhXw72IxOKK8tk4nWYgQPoI5wtI082bN+3wxeiDAsWUDxESpzWnA9nToRbnJxSPeE2ihWsWZBWQGlKNsA/Evq/ebmtialLJ1KDdh3BDkMlAlEIys727Y05qyOAW5uYMpUBTDCGJ54HXwDkElMdZwj+ZRHEaIgSCTFJeK4SfXzogsaaCScpKjH3nSebYmmOmWnSs8FCYSHlfrM84W3mfWzvbts4am5iwPfLLFyAgp7ba4fPDDpbQEmxVLWM6X7CCizTFYNn9Yz1/vqbsWcH2iW1sXDuky4TsvmXfD3yNb7F5tJdhg7tt+ue9bGysqd2syu9z29oJVA6vGQh32L9GY0mdZLKGbNAMDw8NamGWQPAtFc7wKK4ax4Mjh5UW/7xy/abp7WGQkxbGSguN98HxsXFFyFgu8Uzu76pwhpLBb7JMiHIgT0eZI+1sb1mRnJqYViQWM7tNvNRB/ODRsLJhtwkjGtkfBM3VZ8+1hZynUlSXs4mJdnxcXW9QsYG0rdg4u1rthh4+eqSR0TFNT8+qUWtZkW+0K4olItZw4EiViKcMyiYYPnt+pvNCwWxmh9KjZpIBbwIEpd2uWLxgqYi+OiTHP/tvf78HBMWDAS0bEgm6rv3Dvb4WC2agC89YDumeGeEzfTASd51uNZx+FSoNjY+R9xhQ5rSgYrna98ssl3R6ik6yZl/Xwd8SnONLaI4u6crVG7aDZLrgxqMjOM2e2qF4UbywaZZizigOixRT/vRgWocHR+Zve7y7Zdj+cebYOl10UsBN03OzJsMgg5ECSfGkcJsOrovJIQQkjCa8BlvWGzW5PS77+bw+J3mATQKlZZFgqWTCyAtXb96yCfXV1o75exKsHvb7NDc3bx19/vzcLgIHxt7hnuTqqg7rFB9Tr9fINj23R1swBMl2ldMII35/sM8cPD4xnRRsNd5Pmyag3VHAF7IJNJUY6Md+DaWsqIaiND19BiWHH6SHRrVqnSZdP9MCkDnvGSiU99lnKces80PKdHCUMeHy2NikaYKJHfvwpz/W8eGugkGn5hemNDqWtgQM4tqQn8RCEU1PTtreGwIEsUeQNPgN7Z/7xfTKGFW4MM1P9Q+0g32DutljMw21yy35XBgYhOSUy0zyKcpALVgHhmPE+zWse8ewu9Zoy4Wut3BhqRPsuun8+UxAVtiVMbEDm/fTBBz2eoC3O+2GmQao21S7WVMulzWdNfIfp8OnSDih977yNWNAE5hA/BWJFkzafq/TPjf2+OfZnEmqEL23W8Tz5VWqFG3fTTH5wd/6Leuc9/d39Zc//GO9+dYdXbn2hsHTqYEh4wk4Ow1tb20aWkKjBpy6u72m88yOBd0HAw65XTSzZTWb2FJeGBPR5fZq/7Cir379N7V46YZ+8fFPFQh6NTo0pCKpP+22Hj99IJenYTus9+58U0ODYyZtCwfi+so73zLrxT/5kz9U11lSdMSlnocoLBiLdVXLLWvOKHTsoLln2UMDm4+Sr5oc1OqrbbUaPs3NXtJZFoncuWbmp81s3Otjtz6kcpkcYwpZTs9XHhtEeffuOxoZmdbhybF2DzZ1XjgzKVk0kdDtN+7o4PDI7k/IgWhkOSsIjIdQ6HK2LdFKnbK6zaqa5Yqxy3HuGcDInSSXbtcMaGCr8zlBmDw8PjK2POsUCjzfn3UR+/onj5+YTpY4OdALoED2ldy7TJW8gHFCzeUwsp3t2EfHrHGy/FfiB5NxG0R4rUDCNG6sybj3ZufmrGCaU1ipb0RBEd7Z2jZPXp4PDmH+jIn2iwcP7D1w3rE/BJamWd5YX7dCTHHnjORnY3CBvtTpDOinH/zCduP5IlB6xAhFaCqdbnffED8WU3oQCDZszRzkRhAvuCD7u5tmeZlO9wcqTD46BHF0pcuXrlgRB+lzGCTvsnhPNKDrL1fsOfWFkqYeAEqGi4LKgPuZz2p+fknXr9/WtRtvmIwHJKkARBrwKbO3a3D9yNiwFi9dVr3lMLQL29PN9VW5Ox1NjY/bzw0BpfpDtq/GCc7FObL6WnsbWyS2WuPBmVUvFeV3EPLSND5APD0kbudSo6VKralKo6Es6odQ2EJCOi2UAH3PZAhNXHegYK4raz0aKq4l13Rnd89kUhApQWW41jCx+Vm4TvH/bf/9D3/jbo8P9+KibF0QeZUsaBFQ01kAveB4w/7u/CxjJYkYLfauPZdfZ1WszvxGK8ZNxukkVqxmBAiTTZB1WinbPg0GL2bTJhhu93eZ0diAwtE4X9iXzDQblhLCDQZExE0HAYr/D3kK6KR/4X2KBgO699HP+6biI8NWEG3f6ugZfr93sG9wdf9X/3C1ogqRihQc+/2lTlJ9pjHEJXw+m9WmRaqFPBz2RAlF7bXgagOEenh6pkaTyK2sQaHsLWkcKDZ0gpV6tb8v8LnNijHMa+vBzA2Z2XoNAsDCosFI7HVwNOL1HGz/f0y9d6zleZre9Z4c70k353zrVq7qil0dpqt7pntmzcoWAoxBFljCiAVhhCxZgr8sI6EF8YcFNhLIIIQXMDu7jHd3Zmd7Ok2H6a7uqq5wK9+c47kn3JMz+jy/akONWtVTXVX3nl/4vu/7vE/YkN4SgygkIF2phKDkSDhm/b2D1ku2Zatp9U7das26WIZMaSVM7ptNO3fmjBqPowPw/YwtLb50UjTaBBaQJuMVBAnjECYzchoE8kQf0XkBJV25dEkh2H/8L/5IxKQ33rwhPS9/noOArnB0cFRezePjIyqqvKzco8UlZ4fF5Mf3xd/NfVByTK0qZIKulgMHL+KQi0Di1yVaRys3OOi43KCFZo8udMLrlUcsXTdm/h0XNnUdO3fhvKLNuB7AYuzigLTZU7Lz+UHfJ1lSu6miWsxntXuuFE8EcxFCTUycy+WzRKLXItG4jY5N2vWbr6sjJQyCKbHTwfOUNKaMXsTMscMHAIrc2d2UvzEpK7Ozp+xHb70tC8mf//z/sIP0hr3+5pv2+hvvW8eC5nEHxF69991vbenFU5ucmBRTkAQWiHOH+5sWDjrh26AM+XxGuulyLWP1ZtXcPr/V6+R98jz22O4RB33HBvoGrLen39566z371a//3PaPluSTO9g7bB6DFFiwYCBmczOXpPFberFge+k1q/nyVqqXLJMBATGLhOPmdjnh4OwPGw0MTmpK6mDSCfpCdvXSDYt39drhflomLgeHu9Z2NXXd5uevWjzeb7Vq27Z31m1x+aFlMgdq2OdPnbO33vyxrAFTvV2WzhyK2Le+uaNEE5yMVplO4nERefh6vJQU9J9+8K55PA1bX3lqX/32Y8GFN6/fkPxma3tTKAiSrYcPF2x+/ox4GSur6/Zg4aG995P37MKFs2pO2KCgoyf9CcMGGg2aNeIegUe7Uw47l+LAVMnzR8HjeeLATHX3aIJhX4/RQReESI9HEirUCRRDzi3eL9J4SN7iTEOTz96Vv4uC9uknn0r7fPbMecHAn3z2qX3+xRdGtNz58+d1YvEsU6j5M4R1YIMICZBhI5fP2dTUrJUrbfvjn/9C5jBozUHu8I6msYItC+rAHhzoGq353Oys/G7Za9JAoMOn8WPw4HwrF4oW5uuUa5bownO6z/IEeFTZNR8qiYfgjqPdXXFn5s5ctq3dfUtnjmQok+pOiLRVLdfkeIf2/dz5SzY6Dtt/1srFE8scHQrxAXXCiWh5bdP6R2ZsaGTMqpWiWatu/k5HpMtv735r/cizzl22HHK7oMc2Fl9abmffDre2hE5C2BTSUS0LioVxOXlq1oYmJ62DCiNftMfPntvKxoYklZNT03Z67qw9erighofGw4+xxt6e4HTsKzFtofGFW0PVYMfNf6NGYfSAMxPFlhhBzgWur/JQ/5u/97c6wBngxlRmLu5R+lCTG+JXcGGgA3/AK8p6p9UQLZ2JqVRpWr5uNjF7RodPLl+UdRPLW6BjDPeBBZhs83gospSGZQbjj92by2OtlsdS3X0y4sfvlYl0cGhIXQ4PIb8P5xPGdRGhmg2xhIl0gmm6vbmqg1HGEOxHwyERC5hc6JqUUccHxV0E8+YWO1JHX4TeiB1ak1DlLkz6ayrATHzRUNQSkZjyHpn4eBH5LBcvOw/HQRqSVlMTKdfExw6UZArs6czspFyyaAKhdVWLawz5W9JA1iwST1gGCMrlMm/Ab6Nj42JKr6+sWTlf0OTNYcr/Er09luzutXq9ZTPTpwTDwcRN59PaVZIWQnPDy4ffJg8BhwMGEsCuCNOxROO6wVjkgABfogEAJucQ51r1q/OOatLleyQo4OH9+4JoTp+d1/4DOQaFDrNrWBAcdNdvXDKP10QyApKGOk4TJp0XusPjjB2mj5WVihORJBuxmC0ubcr392c/+T11i1DksS0DtWC6RMfJgUoD4PG67emTx4Lw2PfjOQwkRTfJAUYh5/cn43HBRxCMeB5gR79YfPFKhtBroUDAtjc39TNaWT4fOzwlgLQbjjlEgKZyws6cuSxzcUy42d34g+z6aprS+XrATfNzc7a3s27r62s2Nj5tc3On5IKE0PuTj35lJyeHFoq4lGTzzu1/3c6fv2Hb2/v2/Nlje/D9F+aymvJH8ZgGyqNppRtm2uLwpGHD2cjthSGB6w8CdGD+iHVFh+RfWq7lLZMjp9Jr8Vi3vfvOB7a8/NL2jpa5y2KzFot4jnqsOzVo3fFRS8RStr21ZunsnmVKWYP3hIuSzxs0jycg9j2FjA7dhQgNBj5wXblhnaZX2s2enpSNjg5Yo1a01bWXxjLFzGs+L4HZfTYxPmPNRtUePvpGxDS/L2iNWttiXT0qEB1zzPFRskFkG52c0fpoc29HDTVFimtCIzA6PmK//9d/z549f6SGg0ximlx2o9h1kqc5PjZip+bmrHBSsK2tHdvbP7S19Q0VhDffuqU8ZuC+of4+nScQ8ZBFYMP56Wef2Ts/ekcNYzCEFaez3oIIBGMWyQxFAiQEkwdgQZ4zJpSdnW1xG4BlkVVQVGn+KMZEyJ0+c8ZxXDo6MjzTOaM4lDeIYas3bQiNebWmgsoEe/P11/X7ISiBEOozVioiXLHX5b/RjGpa7e6zbL5sv/zVh2oeYXOj6ceIYH1rS9eR9xB9pZqCE4cjA+QbCaOnL1gqgfNXtwVCARn6O+5ILevDUc3vF3EJw5Tni88VOzc3M2VPFx7Z4c6Ozu+h8WmFR6xvbuh8ZKIHrSMSkQEGBIFpGsOPPpjm+7u2s7Vuk6Mj8sSW29hxzq7efMtmpudF+okS53lSsN2dLXu5/EyT67/17/77Ily1MZbZ27O7X35p7UrZQkQAyjwG1UZT6xzWaqVm3ZL9/RaOp6ynf8CWVtbsm2/vyKITchw+AaTygNKtrK05piOFghoQZHRIofScwAcolew4nbahIYfIBskUyJkaqXok8mXF0dr/2f/4X3Vg7WLUTPECT+ZBYLqo1Zt2cHgsfDsWj1hfb8qmJseVM1jMl+Wn2faFrXdw1I6JD0KwznhdrgriAD7hgnEo12o49wjvVbcFRNdsdKzd9trFS8BhDrQJmQDYUB3hK39NigV7Ehx20BHSwWIIzmRaKmJeXFPx5gfMW/a86KwopNK2tTCed6ZSHkb+naKpqbVNzFtRMDHTCkQsSC/oqiAb1Yolq1VKls0cSdN58eIFTezESLFH4bMmEwn5URJjtLe9I2jg1LmzsgHLFh2s/cWjRzbY2yu2MlDUEcHnQWwTe2xsfEIHB4zI4/1DFWfMFBLdSRueGNcEv7i0ajMzc9JIIRPaPdpTp4qRP6HNXGfINdDrIXZxfSElUN0oGuwSKRxqZDj+ZPLssXq1II9koFUaEKVSkGbRcQlWj0adODO0vmQdcn9kRRiL25XXLloiCVuzItICzlbA0sBY2KlhEpE9KYgQAMxL2HS17Jih41cMDf32Oz+2nu4+JVOwXqBIwobmM+h7DGBbF5CrCrIG9mTAX6sra3rgCWqABUl3yFSMQxIHYfo4LSgHhjnF9YfuMn14rIaBz8X30NudtK2tdSuWM5bLZ0WEuHrlpg0OTgqeBEGpksgBH9nn7OpxRILhmNTfT+blgY2OztowzkKH+/b1l5/Y8dG6VcppfeauWMAuXLxtt2792HZ2D+3B/buWz+GslbdiLiOJBv7GfA6E79FIl2Bt7e7QyHXqFu5CO+1Ww1GpNO3M6SsOEpTdV6HgeW7UO3b+9CXlyp6UDq3SOLHt/U2r4fPaaVvAFzFXK2weF5Z6+2K4g8pAKms0EI25X8lBaHbdQpQg9NF8RcNRMhesUmw4pvaNokUjXnvjjdesUsnZ44UHIjL63BFBxkF/RE1orX4iVIup/nAfsxEs+ohLq5nHDcHFpSlmZGrG9jMZW9nclIxFJgxmSuZ598fv2sBwv71YfGZ3793RXrqvu9tGh4a0x15eXJTd45nT81IgrK6uiVj1cnHJ6o2a9bIeadQslYrb6zeu2zi6ypapkPHMPH/xQtcejSaGIEwc2K9SYEFb2JmDlvD7KfJoeJU043bpIAW9IrmlO9WtZ5KJkz9HIwb5jfeKH9hx0vQCUfK8wgrljH3y9LmgaZQWEOX4DBCqcKrjBKeoo6FWVmqlomaDMwPLQbJQ8wW0xS0ZRDSabZuYnLIB2OQ+vzwCgKv5PvWj7Zx//B3AyrFoWFIhrFDRZ7Nz9nv9liQa7uDQIU7Nzkh6yDlL7OK9b+/Y/uamPmM4lhBBkOSsldW1V41FXD7o/H2cq+nssT159lhcFrJDjeaVtUenYxPjY+Ic4JaGnevxUdbicHKOc9J9l6pZ2QLOn7tsZ89e1AR9787Xdry/I11qSGclay1nf+8OeGz/6FDpYAwjqDHGJia1B0UOig0oxfDli1UhGbPzp+zFS0LqJwSTc1+ZWpEc8SyAjoJ+Yb3IeU8tYYeNBSS7dtYI/18Sj89c/+wf/eedR48eSdBLxBC6Im4gDCggBESrmWzGvN6Ovffu2/ba5Yt6OZ49fimz+2T/kEwcSFpnb4rgGpijWK7oz0n/d5KzZrOubxC4FnYZ3Q92TT5fyC5duipdJxMNOYbZ/ImmZToBHnhJZpjwGg3b392xaCSkfWw2myb1xxrNqooFDw2jO91Wo0kSKjFIRB1BGnD2iPw6P7MLZN/Gi8uDwTRAfeVQmJud1/IZKjapJLVK0cIhn3xbWczTWUFkgbFarrdtfGLSehJxQSH4t3JDbv3oHaUt/Oo3f2Wj0NNhMBZO7OMPP9Tkj8UEmjx2obykOJWsLK1IPwqUiH6TTndsesq8/qAOO5ym+CwQF7L5jDrCoNcv8TbaVmAmRONUKg4DWIpjo6PqoiBQwUpmL6ZKRkJCu2WxkF/yFxjZ/hDpEKDvHjtOZywYjDoelr6AYCQPpDRg5uyxTU9N2MT4qBULOUugG8sgjSrphWQXDIkFOBq6+vrWjv5eYOFUPClDdgohjQC7Rp4D2Lodwe/4zDcFAXOmDvT12PjosBXy2VdIR0bGI8C65Kw22D/mcrqmTG8ktwCx8ezhmARqCOTFAQIMyIqcEAekI+zNMMdgkvN46nawjy6uZIN97K6SduXqLZuePytiV6ZYlC1bAxP+7KHFQl779a//zMzXsTfeesemJ89LL0o03eNH39nOxnPrtAvW6jg74ZGRM9bXN6Ypbn9vx7Y3ly17nLWZyWERanb3tq1UqYlQQ5jBxuaehSJdut5AvR4vhDC+/7ZcWYKBLk07hVJO+aogHByW6f1ju37tqj7T+u6qZcpZC3YFxBbutFyWO4J05NY7AKub9xV7Osw9yGXlYObvZZrAMY1DF+YtEwfELaBYmm7Yt2533QL+pl25fMbKJXZfa0JQPEDGBnqAmQcyCZeC6I+PKoLkMHro6Y6LBIhdKX7QZFJW2x0LxVM2MDxiM9MztrK6YkkkFe+8peed+/k//JN/okJ/5cprduHceXv04L70jKdPn1KhJRKNRlOrg0LRPv30E4Vonzt3Ro0Z5xxIVwxof3RMjHpQju/u3dUUR6EDBUFKx3vJ+UAxZSLkR+Y4o8ImTapyQkPOfj+ZFEoEMZAGm2eSUJE7d77RmYMWFvYy8DnXlB+s2LZ29m15ddWmZ2Z0MPOcwiL+7W9/qykXmz5yUvlamPHD8eD3/uajj7RiqzfN1jZ2RBrijAApxLvYSfBxC/1i+qJI727vab2EQ9qFCxe1lqA55Hnge+XrMmkj5WOFwOdmqoOo+N7771lvX8oWHtyzlZfPFSdZKhVs9yhrZ87PWSLVoyjHjfUtc3UIywBVhNDVdLy3Czmr1gn/aJrSPNtN2YjS2UCcwmvd58UfwG2H+8dWOqlrWuxK+uW77AuwjnKiOXuScTvJ7lvA47aIJyCFhnkCViJIvpC3vuFB6+acTsTs8dPngnAxc0A5QmGEmAVpMBQkrD6sBvz6zRuaOOERAX2jU2eFdnp+XtMpNRKYHEnRuQsX1AzRMHGGcFBRiKlZrj/57/+RZDP4x3KAtTpNOzw8spNC2XZ2DxTxlexO2OnT03o55MRxkLat9X35Gx7C2vSw/A5oWqNDwsWCCYWbxD6WKRGBODojipfCuyl4LbOLF1+TsQDZdRx4QTphl0uFjZceaAItEpIJJgIeSAoBReLBg3vWaCMKxy7QJSssXgD2G16/o2ujG2NHzANH1y23FjBKqid+wK+E1EwyfF9Q+XEmgqDC4cW4jzcuYbMQhQb7esQyY49Idmj30KgMrhE7b66tqhheuHTZzl68ZHfu3bfdw0Np5PLHadvd3LC3br1uj9h/jaIAACAASURBVB8/FmuMB5Vnam5u1tJHGcEdQDxAPzgYnZSK2hE12x1rNjui6Tcb7J4x+G9rAuWTyKqtXtMNpmgh44CyjsUfHRQ2ezCtkSzBEAaagD0I2epoZ1ekBKzfXF4kMPgBQ0oxsXZbbY+1Om7rGxgSbAM0PjE5asND/ba7u+Mc8M22pQ+O5BDFYSENcdVh2tU7bcsLbcCrOC7nlOmJKXvyaMH6e/psZxP9XZ+levqs3mgrYi6R6lZRBRmh+DDhEJE2NNhv5RKB7CXppVkdMClDIOju65f0iqL8cOGRGjmmSaRLvEgQM/he2b2GSRFqUmTZC/J8oFdua28J5N6ukdzjs5mZeRufmrFwPGlTp8+YF79VZDKxkP3yF/+XfXPnC6u2m9Y7MGSxaJ9SXOZmJu3br7+wRBewcsKSyaBDBqu2tbPD/YZ0mO2NbZscG7F200ECumIh+flC5682WmpWuR5o5CBlwSSWI5a8YIOWyziyExovPIAHB4ateFKw/e0dTWo7e9tWqBatE/YYroTsd2kmmjVTYeHvhjFMKAOEIQISeN+4Ruik2Rk7xu5Ni4Qj2iUrtKFW1DTNYdxqVczvoSg27ML5s3a0vy/bv06zre8NBMDn96rRosiCXnD4UUjJd8UxjHfTGwhak5VNJGoYfJrHZ5cvXrIPPnjf3IRLR0KKYOSZ+PSzz+3Bw4eafthhooh79mTB3n//PRsc6JNtoA5dsjHLZWlAC8W8ZFNMPCBSe+wPh0a10wPGR0fKqoiChSYaZAx4lSLWPzigIstBglUmzzdrDwg6wL6sH+7evasiyloKjgfFFh4FezWePchFWP7xZxkkQMT4mbOpiDsZ0ZKsedxuh5AkK9KOUKvN9Q0xZnmngI1Zh7GaAMrlGX72EmY3cG9K8DENUi6bV4OODy1nHf8N1AhjGTyWT585J/gXqRgIEO8SnwcLQYYIpu1r166roBN2MDQyZD19KXvw4Hu7++3v7JB3stW08fEh8wbcli1kZewC1dPvDVqnxfrLr7UBJjJ8tlKlJI0/iV8QApE+oWWn2XK7CBqY1Zm08PCJlQt1S8QGdJ5htFORtV/AymVc9GC6tywc7FgERzvzm6vlVi5sqd6wqqtjwVjUBocHJeGCI+IL+OWbTs1gDYbEpVpr2bvv/URnGHWJggrUS9Hk/ONdA22YmZpW8/Pll18KNYAYGYliyTuhFSWoBqXE8Sn3meuX/9Mfdji4eNI61hKRiItTrTYtnc7Zs+eLdunyBTs1PynTAnY62eO8HexmJeRHrEuiA9MpzDouIN0yOiaM7hWL1KhbHts88gY7JpYanSIPKP6YwG/k+FGEic7iIeVhwKCBjgJnCy9h2dWyUiSAQ9nLHh8f2Uklr/0XHQVFxdHAVVWUxG5ttbSP/WFSpbjLc/EVIQlXDpht7BP4B/gASIBdEl0eUFCbw8Xoxj1iFCN/AQLr7u2381euC+6olwuaUNlDDI+OSdaR5/MMDOrzwkLLHyNYjgu6/vzLLyzP3iMasbHhYUl+oPdT8NXYsAjf35OlIAw5pD5MIAjU0ctyw3lAcPHhYGH/y4PA54dEw0tNweCBhQgGKcfv9ViYJJB4TF0hndrB/rEONaYgCAJEt6F/ZaIHUsxlC+p8+wcHdZCGIwEFnp8UMhKY5wq8JDHtePCDximGw3t7d8cO0keCkkEN6OKHBgclV8CK7LOPP5HbEDFN7OwgOHRDjIqn9Pxgss3ungaKvSXSCwXf+3zq2CmivkDQuhJJ2ZkBGaMxJK2I5ghBOaEBx0f71iLVp91w8lcbkM/cr0glYQvQPHTalilkZbzOHjx7eGTtStWGSWCqwqRO2Nj0vLIar1y9Zo8e3bVPfvNnur65UkMIAnpBwpKxUkOGFvCFrVZmNxq1ZDKiaa67O2QDA12WPd63Wrlm9YrZ0st9eUlHuoIWDPtlkAB7ud7qqMHEAQtkB+9p3U+awQ4NFGgPTYGTggErNhWPmdfVlIUb5CosQLPs3gqQ5NBEO7pO3iuE+EQUAtM7DWZHhy6xhBA8mHqZTJW+gYkJbHEXOatObi+FmcDlcpG1Q8Mmx0ZtcnzU1leWlV6iSDDpo03FVTtZb0BTLsx2nkn0zpoaCWl2u23+4iXrH5mwar1lA/3IqSAQ9QgVQkLHewlvg/cZRGpne8uataqtrizaa1cuWiLRpcLH+waaA0SH8QqHZiweFZGRnGEkaJjKcEbMzk0519XnTGhA9DBpYYZTkGlemS65BxAp2ZGyiqCYAgvj6/zxx584muR6Q8QjfNCZNpl0VJito6kWaBj0jwaDHT5nCyS+9Y0NQZEUShpBJmPYtTQ3HOo4b0GcocAiM2HyZkBZePLMiiXyhPP6PthpMtRgUcjahM/PCoVhgiKAvhQTBpqNw4MjDS3shjE9YRcMmREUkIJOTVhZWxX7lQmT6//i5TNda5pQGqJkImK+QIv+R9evUq1brdpUJGQ0GLNyqWG1GjApCoC61RtVi0RYQ9UtQjIOqCChGUG3JVN+m54aVbxi8aRq5QKucmFzedriIDTbQTvJV9QUoG0PhTran0bdATb3Vqm2BO+6wgGLw+g+OtRqDYiKlROrILzSCUNIJrrNF4rKPJ9rD9nsyrWrOqeAuR2TEY924ngr8//l4/v0qfWyl410SR+rMBIfqxivminFt/3zP/wHHYgQxGRxYHLobG/vWqPhkn3exuaOpVIJ8wVeaTnZpe0dWSGHX63bdvZ3HPZVF/IGJ0kePBtdKfCDBNDHMBSbTqJCx0S44IDlG0Z7Va81bGhk1IFi/UGxWtkH8IJD94a9B0SJQNnHS1wqWH8fjMyQPX75WBmPP3QV0rk2iWbD+QK/XqY7DiWHLQeErO7Z7dihcXBDLmDq3d7YfMW4TEjMzD6Y7gqjBoz0mWAoUD631wb6BhUE4CLY/CQnt49OC8/Z54ITMW0IRGJ2eJxR8UbfBXM2EYvICUp6Xw4xr9d6kkl74403VITu3b8vKz9prvhaAb+uK80KkyCwEYWLFw1ymPYaXo+KGJMM8BIMbYoyBwXFETMIYofoziSpaTVFfEFfCPTBffH63dpzAxtIa0zqQjBk2cyJw/4eGVUzhfwAQ4eenoRtbe9aNl+Rry5kBqaDM2fOCHLDhQR2LxZn7HWBK3HwCfr8trm2rsYoFu6yzMGxneSKYs4lUr2CfAuligzMEYcDWzOJ02HKyo7CTM5hMCTz7j1gsd09SS9gARNwfXR8pOkH3ezC/e+VE6vps0RCSUauODwjFGdIZDROhXpNu3Fcp1q1skXcbQt53GJcY2bg8kdE34/E4yLgVEpZO85m7eCobH2wRqMBa9RL1miW1TwmurhHcbGC3e6WlYoZS6Vc1tcbsImxQRvqH7XFFxv28sXeK2Je3KKxkOVLWYU5SCoVdsK8cbVptZs6tOTjjN6wztoiZO222xrVlsUiXfbWretWq2Rl5N9qe+3shat2+tJV+6P/+0/s5fKyubxwDNqy+mvUeSZ9Kircb3ZdFFLtsv0BwZ68u3TefM2TPEktGJ4HJc/xuDmcTsxtDfN5OkIQJkeHpWuk8SWFB2gXDSPNGYgH7z1hFzBXeZZ5X4AAmcJ9saiduXzZ4j0D+syEFeSzaZsaG7TJiTEhT7j3xBO9OhsIq3/y+JHNTo7byFC/NN/Dw4OC4PgcMNZ51x241rHhVAya4d1NYQxop0nEI2EQvHMcqMjG+FoctDxvs3NMsQ0VQ/JBgXU5L9k7shrRGknuZFXBqkx47OtBZHiH4B1QXH9Aj2CNUvBBVyhivBf8Xq6xMwA0VdjZicMiZaqlkLJGYwXGv9No4iq38Pip1RsdDTbcq3K5pqIqqLVBBGRTU1cy2W3Rrrh2qzqzXjXLnK+8YyBcNKCcbTJvyWbsy6++sNX1VQtGQpIdwU0pFk8sGPQLqUBCRtvP8B7tAqR0ZDpomOvVpqZUa7HaQ9bn0rQIUoMZDSz7Vr2qwYjvtdXCg7tpFy6OieC5t31o5YIA7Feyv6AVSvjbBDWhEs7QahbNhwNeo2Mhb9AioS41n5ly3hrtplaLkCxB1yBqkS4Eeagn1S3duidApGRLRRfovyseU5PNvaP5oaFADzw5PqF3gemUqR8IHb4PAw6rPbg+PDfOe1Q31//53/6DDoQW9pAcmNxgHpSBgXG7e++BlUpVHWa1esGmpsbUqR4dHFvQF7P1jW2rtxjLO3pwgH25DEARAEoUT24qdG06P7SH3MQfJhYgKqWpQybpiouUgoEy3ywvDaJoOjkWwxBrYHoqheJgX+Sonr5u++yr38o3Um5PxHv5/TosnTxX2a2I/EAhkpUUtj8dh3RBJBKHMLAhsoCN1VUrE25LBiZCf6AqnFxadTspndilyxe1I+RlHx+dFDT+4ce/EWwSDbIv8kgihBOQByvAcExTBjcMtygCdXe3t6yQz+lmUdxiobDS7G+/e9sWHj+WNdvTF8/1wpBNyHWLJRLO9MkBgR0R+6+umPRzkC3oaMU467TVudIRc4DQxUMIg/2KjvZgf9eOCY1nf8rvaVNoQvq+5X6FpzBOWW3uqEu7F9i3HEAUVBqUp8+f6u/mgQPuoCmiewXep5Nnn3yYPtLh8uz5c3XxkDQ48GdnZuy7O98KSrx25arFuxJ277sHtrmxrQzcqZk5S2dytvD4iaYEDhqYurCZgeQIr+Zh3t07UJfI85M7OpT4f2h0RIlEHFzsCx89eKipATTh+pWrasD29nasXC1p4k1n0oJvo0ESZNpWrDUdmUP5xKIBlw0kQ1Y5ycjCkQbPE4xamu8lT/EPWzhIM+OybKFp4UhchwvBCuaChAI8S+MWsuN03mamp0TEqJSz2sfHY17riiTsOH1iLk9YyAzWjMGQ19xeXLpYm5TU8FXKDmueVQyuZJW6kyNKXW01OeL9MmOIh6P2wXvv2ElhT+YExVLbguGU/Xt/5z+23337vf35X/7aqo2SuX14nlYs4IlYJBITvAu6AQqD7psiwm41Ek3osHDg6pIaN6Q9aKbxPabIaIUAE5j3rFk3j6tlF8/Oy2iicJJ9BZNyoBKEg5aU9zBgHpfMR9VcISUjFeaomLfekVEzID23TzvyWCRk3cmwjY0Oadr7kz/9hXkDESFoaJ9Pshm7/eYtu3n1spqQDz/8tVi6TI9vvvG2JC6YygO9Aj0zZTx7/sJu3rj1KjAgYqOjg5qclpaXNT0SwTYyOmofffyRnsFLFy+pwPK+8uOHCZXBg0kORu2DBw9EGmLSgVuBmxE8B2BBSEFcU3T2FNhYV1zvw+rKio2PjWriQ6Zz6fJlQaysYyAj8bO0rjWMcJoiWK2urWtq5fwEit7c2rFnTxdte2dPtqOwfCMR/hzWi0VLZzLKTh6fmBJa2N3TZ26vT89bq+nA+5BHKdyxcFBuXTDO4Uh89ttPHIMK4rjcuCA17KR4ovccvgnPBTGLAQ/FpSGTWwqSrpHHbz43/xCN6NZUKf9m3MywS4W5DsONxicaNZ+/Y6VqwSamkGe6rFqqWimLsQ62tDR4RCiGrN0hpCWqJqyQT1utdGJh5ZzyT8C6YlHFAOKhAPOX54Qc6Btvvm0v1lYtROoWpixev505f9m+/PobEbcgcPG99Q8M6jnj7II5Dtr20/c/sPX1dQWAOJGVvK9OwAR8H+qOQ3h1mNeuP/rDv98hZ5ROIxB0svr4jRg1PH+xbMlUr2zc1jeWrLsnoTghCAbVUludEUxOOiYOAJbgjtyFeDTielzOF61BqXeJZMPIzBcnUxMDbNJkeNHC4ajCqJlUgCf45pOJlLo7unxINzzUfK9APbjwAG8uri0JkuChdS6+Xy87nbUcmRjD2Z1qGe1xtEIudlHEmkXNH4IpGrVQwGv70Mx392W+INgE68VQyPLFE/MGvPbBz36qgwEXF9Ja2LliDrD08pll04di87JjZmJBxN/d06+Hm+8DYhYFDXgF4ToyBAhIZFAiJ8Ijuae3x6ZnZ6T7+vCjjzTVMx2y04F+jskAulW6XKBysmf53HG0VARWC1ap6zpgqUbHCfzH7hmB/t7uji2/fKEJVXIma1sowLVxvQr97ih/lpeHRsPpmNs2NDhsw0PDgo6A03d2dvVwMhl73BTXjPYIE1NTapr4cyzymSJ4WZHZIFGgwPHvTLGQOIB5icj79LOvtOzv6xvQA0vEFwcmpBaE4mjuBoeHnPDirrg9e/HS1ta35EccdHUsGY8qc5TOFAIS/tIcbuiJiRmDAMU95oBgl4a3Lu5LmOMj/+GFD4ZjuncnOfx9O+brlK1RKWjSJ5nEmGKrVUv1dmuHCwva4wlZrQnKERUSgLdnx1W1Vqth5SpxfDHth0V6q5Qs1oVdJHZrGEu4VZBlZ/ZKCB/ww1QmdBwJmEvITbPODpUpzm3NDqkYWB12W/4EljwHPabmXuuJxS0RC9nwcEpQZTjca11dfWqM+4dG7cNPPrWl1ZfmDvBu+CzgDslMpFyvqbnAw5lniEZJEH//sCYeXNJwg0I2R90MBaKOYTmTQL1qrg6yH8dVrNOq28TIgEVCXsseH8qfORlPCVaGDKN3DjtHZGsYq3Tc1o1o3+uxTKlgbd6JeNIGBgY1YQANcj8GB3qkOvjf//kfWaMNe98r6dXp2Rl75/WbIrkcHO1Jbz0/f0qQqKLhOibfXd6be/fuOjm5sYTkEhBosMPs70vZjZvXBNk9efpUjStnx97+nib3H739I50/QPocnvASKNCcRxS9qekZEVl+8+GH+jsYAtjDsbKCHEREGyxzphkGDgwAeBZBR2gE73zzlY2NDtsHP/2pnnPsCmlc+eHsbJFyBezRwmP75JNP9fedPXfeytWKYO1EAlvErD169NgqFcKwUyqqnMHs/PsHh5RqRYPsF6rDysunZgNOxtLKivKZp8ZGLOz3yUUNouGLxee2vrWhhotzkLUdDGMHBXMMVYDt/S6QErcUDXxPXHOmbyxQYfoSdMH5T7Mv0xwa+U5bjkchSGvwAHwdq7VOLJEKWDIVVpNVydVlz0mzGwjGzeNLWqHIee6SsRANHOEJSPcYTE7SGcV79g92a6UFmfTZsxd25txr1t0/ZMnBQbtw+bIY26CGE9Ozdue7e/bw0SOtsyYnpjSAQSbj/nK2EbLAOcU5xj3hPpAMhP8x19ORX7q1FmK1ybPj+of/we93gAIFe7oY38NWKJQkdIfK3GpjqpC2xaVnNjM7KcME6M3ZdMmOMyd2cJTRxaJjwxQBiIWLwE1gQgVulRyGPQ3RWuxN2flBLjKXluhcdKZHCiqTBwcrLxVdA/Ah9wBtJXFcz58/056XqRq/UOQM4PzsIH+g2lPA6Bb4XvhBMXV8QwOCoWQ5KO9cvyV70BomzefqWPrgQKQOJlAOD+QEPATsiefOztvlq1fUGOzvHcoIgw/o9zpU8Hz2WCLf+TOnNaG7vWjZQgoHx5szk01r94JZQ48i8YIKu2Y64GBix/rmG7d003B7evRoQXAElHcZWY8OyXwcwpZ2KKWqjY2OW1c0ppcYgwNgZA4PSCoUVAWNN4DrsurmKeaNalW0fXkyN2vWwHu46uyzgeJobuhCudiELeOmAoEie5yRFRwEK7p8oEHQDCbgZ8+eikA1MjaqPV1Pb6/t7uzI5eX6tWsyndjf29X1HxkefqUXg40dN3egxxaeLEmSwEMJasAzhuyH9Ahs/5QvGnIYrj7ycUntCYTtJJe1Nv6btYpt722LgMSkwvPA4Yevc6fJPYIgwb6vKBIP8hMo/MqIDMd0LZUkAfnJ07JULGj1cs5a7RqkQzupla0ddJuLoAXIKcGIueqsHpo2d/aKtKqwz1eWX4pgwWepNz0WjsYEN9bqJfP5sTrEecylia1I4FLLrWZLjjPekBqceu3EohG/doslfFSbPodM1GnKPKErGbE6OZcVLDL9avwgg/XGIZrFLJF0YOLe3nFNr1z7d26/Z998d9e+vPOV+UIcBA3B7Ui/YKJjBSjdZZlJtKH7AxTHbhaHA5xheI95V2m42EceZ/bEWwDtwUYPTkO9UlIx7e9JCDZv1WoWj3aJpU9zwzvIP6wa0PuiZQ/6wo4DVqthu+lDMXzZJa6tLpur07Ro2Gvzp2ZEPLzz3bfKXKZA4MuaSR9ZFzruYRoxuAZkq/qUJrO+vikEiaAGUBIIi1j9HRym5YzF+8vvRVtPZBuNOAcibFCeZ6ZDijMEL36dZ5OmCWiPPSf/n3MET3KeI0xZvvrqKyXr0NRx5vH+Ms0sLi/p30HqaCxo9pABglrRyENM/L2/9nuCViFbOeHejpUoaA4DAaQYVj+4Se3s7Wnl8eabb8m+s1Su2SeffGaZzIlWOLwf7NBPnz2n6QsyF+8Vf56VGntVvmcab8heTIxdwYA80Xc2121tbUVT3uHxkczjKaYUEKZsmkPOmCDOVMD6+C2HgkLTWNMwwEBGQxKjtBgPb1VH5yhaUUdgwO9xBgqekUDAa74gz3jFurvDWutVTirme+WvHg4nrdbgK0HsimhX7W51lDq1l94X67xRKsuxLhT0CFJ2UXw6HpuePWsdT8Cmz5yV/h/ZHwoEHKUw7H9w/76uNQQ1x5hmSRD49NS0VmQgjkyofC5JoVotKQpioJoB50zi2YH0yHvj+qf/5d/pAB+ykxPpQ1mhzh70F//yzy3aldQ0glaPYnvt2hVr1FqWy5YFWT1fWtWNAi4WozfghOfissTBwp6LAkDVZ9/Af4eSzkXmm3QmvY52D2D7TCEsfB2tV0tFFcMAWHQcPo8WHtrW9pYOWcGgAZ+8eCkCFFBnIuXQwqwCOMqRX/HrwE0cFHRF2qd4PCIWsT9iB5THWejFS+vr7lW2KtMDkzRZetF4l916841XeHlUcW0LDx8pAJobyItJAPXVG9ctd4JLD/slt51kctoXQvja2NyQ7mlkdMQO9pxYKY/fa3e//dYGerotlYjpOiAgPnf2nC0uLtnXv/tGO8FwV9iGxkeUI0mhL+TZB/Sq62dqpUlh90JnxT6Hgsk1gphDRBtTKA85LF8II+xB2Jd63XhItq1awooMchHpOCH5rHKfKJj8mdcuX9J0wb6RQwFCBNAakzYQPJArhfTDjz502JF9vXb92nU1QhxEYjBXsD0EUow5+9C+MXMF+ix7gm8tO3nH4Bz4mWm/tycla6+VlSX9I5eZV+5dHMg0SgEYrMC3aCpdFC2vDgkaJvZQMG8h1jClwix3oDv0z00V+FhXUsYYkDEqhZz1JQnjrlghn7FoLGL5StFqrqYFU2Fre3Ci6Vir3ja/K2R9PSN29vxV7eMe3L1rS4vPLYh5OCELLhI92oJqaw2gJ4IRfJbs7hIb8uiobLm8EzTBczI6OK4d3UkurUOWAlUpYR+IWwvuUhCVatZyNYQCBEMOUzmfzVssGrHzp+dscLBfe/PBoXE7PobAV1CWLSxy9tIPHy/Y+vaqo9U9OdEkYx6/LBZ531jUcDjSrMKQpqmlsc7lioZVMu8b0yp8C3OxVmlYreoUYO3ecaqBixENWTwSkh91p96wbhCKdseyGTS5CbGsMYGh4fR7QjY6PmH9o0NWqlVlUYlGdnN91fa2N7Vv5sCdmBxTfu34xLgQM5AOptgIw0AiJo0wxKGXS4taTzx8sKDplISZmzdv2uDQoFYBf/4Xv1RkGegIh+HAQJ/OPZAUNJFYE8LsR2vNgMGu9NzZMzpseW5p9viZSUYqgFfaVGB42MPA4do/y0s3Iv3jX/zyVypq7P+ZZnmO+f4HB/ptsL9H0X0YIoAuMaGiZ5WnMBwQ7WgbYohjf4fWEwu++dNndE7mc1j+eUUe3dsj7jIgc52RsUk7dfqMhhQ8tGla+H44U1np0XTQPLTadfurv/yVxcMhu3H1ip77+w/u2/r2ugK7KZQUUJE4kRTVayosnFvM0TwK8l42E6yLWQXrJP4bZvuYlXCe4G3A+c/+nwzaSCiqooeRPQ1FMBqwSvXEQmHIay5Zv5IYAyu702awYTUV1edlGJmbnNYwclTIOMEbZVySXOZ1t3SWcw8T8ZRFYz3W3TtkMSLqfD4x6Rudjkh/7EM5h3jm+XzcU0xa+Dzyqk+nbXNjXYWTgZMBDM4NqARDDp+VusTzTwOmevO//dd/r0O+I9okDkcgHyA7pqSPP/nMDo6ydvrMWTs1P6NILP47aerjo9O2urZlz16u6qFCXE7nizkCsDHFjQeOzoYiJi8vLjqEm1zOGuxeWeNh5hwIqdhVK0Rv1dXJQe/mAKfLhHDDN8tODVcjpjz+fgonMCedNV0fP7jp/COxP18TCY3kMx1dmB9YW5pg2x11xDIFr1ZkGr61sWWpBAc5B4hfRBX2k0S6pXpSdvHiJaV5cMixT1lcem57u9t6qedOzdnVmzdsbWNDHTI2gwjFmA45WDP5rF2+ds16+votk86KJUvMEd697VrVRocG7eXLF5IVIByemzklEf3zF88tEPHbgyePZJ2FV2erhtdqTRN8qjslNiOfEQISBQwrNun/MulXnTCkJofBC+SIY1IYSDXgNw9L9lbHdrZ3RMpgBzsxM6nDZXt3W3ZsZL1CEOPe4Bv65BnFIyjpzam5WfmWco8+/hhv2aD2QJAbgF/o6u98c0c651Pzc5IG0WBlclUzX5+ZO+zsO2Jx7V+B7ijkpWLectm0JpStzXXbWHMedtYAqVSPWKIddnesKwIQYJwoPogW6JrFwsNswB/QMwRximLKxMRLTyMAZJlKJKRHZZdMgDHsVeQKXKOmi/1q0aqdik6PYBcJFHgml21+5oydnj0nmUizWrbnzxZsZ2dDDZ7XHzMXsWli6DZ0sLi9HXXiIDqtNo43HpE7uPZ93QPm6WB7WXuFYASskC9oh8ph3cCcv5CzYqUgAgUuSRBMsNCDCT01OSb0gP1jVxSiCSHJXntw/47IWEwH6DoJbD443NdnA5KEqdRqu9T4l37b2QAAIABJREFUAvWDOuDrCqSrXXqHKS5lnY5Xu/L8yaFWQ3xPNFYc9kwf+B0jQUFTy+4z6HVZu1axAMEToB7m1vccT/bJ8xc2d1//kG0pQ7lmQ2OjQhZCEeQ5TQt4XPZ04aF2z+ikO9aU7pwCqDxbyaooapirFK3ZqitdCRcgrCQh5SDTwiqTYjk0NCCN787urr1cWpZzDntGCG6cV2SfAiX+9IOfCG1grXTh/Dm5OYHswPDk7xkYHLTNzU2hQjSyDBO8dxRC3uexkVHtniFq4jIEmejrb76WrR33h0kG/THrotdeu+ygU2XsR4ti+gJtI+Xj2tMYU1T5Oi9evJT6gaL62y++UEGFm/HNne9sc2tXgwkEJdYIWF9NTs2KHPmDjJG9MDp1zleaWtZ0SCWBd589eWS5o7Sdnp9TIYEzAzMmEo9JNgPMzFn3r+SOnbZkiSCGNOnKb2av32xqeGIKDXjZkTumLBQsdrWc9yB3QmR8IUkM/R6mVseljISvdgfmb10FmbOaGD3ITemDstVr/FpADQe8kIOjA2sDfIpUdSgoORryKxCFc5M1YiLRJxgchIAM4EvXrijMgXeTVB5xT7D+jMftww8/1PNEEWWvjUcvzwUxfqAcELxo6LkeTKnUGBytQCUoqNoR/8//8A86dC24x7C0n56e1C6JF/Dw6NiWV9YFX/CwciBi6I3f6/jolB0cZmxjZ08XkemAPSzLajq+H3aXP9jZQXkHLqOaO3ZoJLeDrUNcaggm4Iax52Ry0ITpgYXo4NVcNDBuOSnVqq+M2B2pCN6UThoODDBHnM1DijCXwsmvoa1S0DEOIaGQpisOEaLekL2wiMemD33W9OSMGM7YpTHlyCe0WrTd3W29UHSoTD2awD1ue+PW64JJCEiemJm2ew/uC1f3uTxWzuZEMz8p5OzKjWtWbbUsX4QFabJGGx4dFgv12aOHNjs1qWuXjGNxtquH50dvvmVbO1v26eefWDQZs2M5//jNmi7tgPsHeWAc60FISCI71Wp6uDjc2JcWC3kdUhRY2K/87EyBeIUCv7iMQZV9jeC+MJrIXnWhKiqNutIVxsfG5D9Kh7yzd6Df22rW7fKFi3b79m3dP+ARpkzuH7tfDiti/u59/70e2nNnzsrVqivaZc+fr9pJxWv9Q1MKMaaD3tjaksyhXic7dMASsbCkQS+ePRbEyw4LGIzPyH1lIkfOQKHnkGeCZr3APaWbREqT7AYyQkbArs90cNJYkDRC4aawYgpwlkNqaES7vY8++kT3neSWzMmx+SNeqzRr5vajEfAqqi4ZS1l3JGGuRssGepKWTu/ZwdGOtLCVhsvq7EjVyNEBw0ysm8dPjq5ffsTaSTHVIRELRC0a7rJkLCHHK3ZsG2ublgPpgMwTDoiQRGPG/WEq4dlEgsR9wB4SMhyxceFgl3lcARHoFhefqDEBSlxYWNABcpg+VKoHE1ubFCTY+K/gWCYxng02NPxMxBwTD6RBrnUuf6Sf0cIi0eBdY7KioPFeUgCQhtVKBfN2mhYPByzICqENaSNmg6NTNjAybu5ASJAz6x72ffFUUlroUon7Wxf8iESNJhNodG19SXB2KtmlfXS9zA65oZUNjfbK2rKlj9FpDjtQ78Cwrg9BAKw/mAJxzpqYmtQe7LPPv9SUfJzJqWCB4Nx+5237G3/999Vk7u9uq+kiLgzoD4j3+SuNKocuhZrnFTTCiSt0ot5YL0A6SnbThNCaduSCxP3njOIARtf7eGFB5xB7WM4qGukrV65omhb8XiyIR0BsG40LMjHOYbk/NZu6j3z9TCZnDx4+1kxYKFTN3AHr7hmwWKJbjfvxcdZOzZ/WfeH7o+Hm3dEaJ5O2nW2081XLpo9lWMPvg5FbatTNHfBZmj1wuSryIsWT8wT/YppmhhtMZbTnJFva5fpXTZZbMaBmg33dIjvSNMECxqyEa1YuOs55XRGY18iDIPz4rVZFZ44REDXBpT1ryBc1VzNszSrcEccaEl02ioZ4KqWEJ54DmgxIq48ePbCXiy8Uxk5qDBIpGj929W+9+45FE0k905AHOaNogDibqCU4sX3zzdcaBIB7GQqQJYK6QpDk7IO8pDAQAtNDYRFnQR8osK7/7u//7Y7YS/6QPVUy/bCq8/7hvkyEkc0gS4CBiqAZmOLNN96yarUhli/uLpBAmE69PrdGbR4Qpbt02FV6ZYIPnMuBR1IDB6GcjFwmmyinMDkHI906BzsXznng8BOuKCaMQ5E/JwkO5JdXrEFs7yimvNxcOHY7HLrsD5lcwfJVKJhWXmmGaA7omHb2HfEyEAu/pyuWtIH+IQv4wxYORdXlMgEd7G8r/ouDnq8h7VEgZJcuXta/w5xsdlo2OjUh/9o7X9+xUi5nlVzOpifGzR/02tu337H1vV0RKwb6R2xjY0v+mPGuiB3t7CiVBuYsnTCEg9OnTivO7vr1q/a7O1/Z3fv3LFcqiGkZDUTFKDw+ORY6gOG2mgYKDFN8vS7EAWgT0gAwCEWE4kgTwAPLZIHelY4YKRDG/gxxsC5JsaGDFtmpXLGDnV1BkhPjOK+kJMMo1yoyRmdCHR8d0xTCdA0rEXgEkgKEhL3DQ/n44n4zNDAoNx2gyl/95W8s2TdiHn9EtH5Sh7i3kAQAF7ju+3vblknvy/eXHR1QHEQuplh2QVHisbr7lFKTOc5LAwdbXIkg5aKVayV77eolO84cyY2oXMhbKOCz1y5eVMj4STFn6xtrlownrDvRY5tru9asd+zl80Ud1Jn8oW3tbYhBHI2HrcJEArENuVOi2/zNjvlw+An6tJNuI6nBQaVQszyQrVATp6DQvEDAgECl3WQHrWb1lcSHohq23u4+Gx8bV1OJZpL3SLrEfE7erGSnyuzfTM0TQRVIq07KZeVQXjh/Re5DXaGYPGa3tzeV9ITdHhAf/INQNGyffvWZY/ZAYo/kJY7on/dQRBqPTxM/ecI0gzJPQdOM7pWptgnyg77UFE/HkwRhjeZcz1m1bBF02+GAXMRKhYr5AhEbnjxlkUSPuRDCs8+Ttjogtxm+zuHRrqUPcazK2e2337Kb166LRPX5F5/Y+MSQ9aSidri/Y/FI1I4O0+YhUmtgUCSzhw8faD3FygS4jyzazFFaPICxMTxpAzIugf2aL5TkELW2vi0IeHNj097/8Ts2PNhnZ+dPWXcyrpxOiinvO9cCT1p2ohBbeL65r0yAn332W61YeI+4njQvY2Oj8idXMSdMvdFQoxgKBHWGwujFZB8yHg0oTGGg4p/97Kfy3KZxRNMKqiIpR6pb8DVkIgaQ+48e6Xzu7u2VGuP+/QWZsES6UiLJ4UONKT2OY0zToEkUabyPORcP9gjMqFujlrds+kASKM5doY0ghz6vHYOc4STH3heFhhA+j4VotKO4zJnsZimWdRj2Ugo4udGcP41q24YG+vS5+G9cB6Bnmgw1s4QusGJ0e+Sv7Xgh0JhV1KDRjINudHf1Wk902Mr5qsJWkDAe5yEAmvX3j9rcmQsW6+6X9aC8yt1I3HEuatjR3pG83+HH4Ir09o9vqyHO50q6NnNzM06j7caetE9NIa5In3z8kb3/kx8rmm1jfc1evHwp6RCIJSRQdtjUFppx3hkaLg2Rf+vd052ZqRm7+tp121jbsGLpRNRxQmEBxh4uPLVCqWRPn740iHfv/OiqnT93UcYH2zv7dpzPi2DEBaCQYlYAsEbnRYeYzzsFgDEfHQ8Xlz1qOB4V8QWhMtNMjnSRRssG+wf1zTnpCkE9dHwvkI4wzqdLgDnMoQ7+rZ1fMKixXO4iOWeC4WZze+hAZHNYxYAAeyuvXEsSyYQO/OW1dTmQcFE5IIBa2fMEA8AFKcfowQMjsaFJDzgBViuHHOQIxME4K/Hn6YBY1tNZbq1vKEM1yUvWrNv8/Jy9XF0Wlk8Q8NjolGjsmVxGUgoK6v3v78p0HOkJfyeNx7PHT2x2dsYuv3ZBGatMejs7ezI4p8Gptmq6/nxGHkA+Oz8DWwLx0nkja/CQCQtEXnUMH5xkHY9IB7D20GNSOPmavNDv//R9NQlMhRX2nuGouvUfFvDoZIGr0SGvriwJYbhx7bqakG+/+U5TACjHSbGklx6IhAN7AiJVuMvymRP74suvLVOoiCAARItnMYgFBYMmheucPT6wocFeazersh8s5DGPj9goofTRmKVPSra9d2CFfNlOz5+zyxev6FBfXFq0g8M9y+aPzR9A3J0WZZ9rXa+07eL5afvJT94TqY2kjUqxZNPjM9aXGrLlxXV7tPDUrt24Zus7K3b3wXeCXEEgYMByoF29etWmxkZt4dvvzCXJCKvopkg9tVbHqi23FaoNO6lgDkCj6HhJA285KxGYkmiAnULlNq/2keFgVKYGkMMgv+B6xftAVBnuOJDBgPqQVQFzD/T2aAJa3tiUQxfeyGE/k92ofJ9hJPM+sg9KxmO2sPBQsG+udGKPnyw4HtTZjAwGcH5h/ULAwcgIHtJRK1cLdpQGgi85E3G9Yyf5kpoWxS1iDg7D/xWCxLRCMcAWjiQQguwJAqcQl8p1M2/EBiemrXdoWGkozVpTEB5NJA3Pwwff2c7WmiydfvbB+zY/d0o6+O8f3DWPB4cct91++02rFkv21Ve/s8XlNRl19A/02aVLF0XI+/7efRH2zp89b//rP/tf7PmzpzYxMWavXb2s/TpkHCRSQKUnxZrduHFTEG/2OG3pwwMbGxm2qYlRGxoYkF6bSQTCEGswJkaKKecSxQdYlYL41ZdfygENORjFlfMBohTnG4WU4so7ClkPhyKgXciPTGugA6wBSNr5yfvvCSFcePRQzTSwLwlGQvJoTvf3JeuggTh7/pwa1uXVTUsf521sbNq2dg7NXH67fuMN+UEjP2SVAtQLR8LvdcvRag1Nvwdr1rwtLz5zdpUYxsAvCcMdqFi+VBJkzW4aidNQX6/M9LWmsLZM84VeEsxRKesfKSjgszSaMtmHNEmRZQ/L9cNvgB/syVE3wGQHjQE1Q54V7QqYy93WswKkDIN7fHDCxvvmrFlpyZihWD6xQi2n3OuxsVkbHp2yKjtXzE1Ao5oN6x8kYzVnq0urelbI46aRuHz9ilzV9nYPVWNmpibUmPJZ2MWSiwtS+cu/+KXY3dOzU3bt2jV7+vyl4kCpM8OjI7a0vKKmnoaAJoXpFATC9W+8M9mB3nz+1FkbHhwWJArESnjzo6fP7P7DxzY0MqzoNnYJTC31GmJpYm8CdpzPWq6QdyZMPFM5qWWVR2/uUiFEhhLxB2UhyANRqlesE/SqayFZANo9hwYvFoYLLL1xCmGBzwHOzXDi15zDnwMXKJnfx6HCh+IGMppXS2V9fWmn6IqiUT34eP9CV4dhS0FnF1Zp1O3RkyevTOadWDmE5+wRscDDfYQbTgeVBD/PkJiT1kGPBV84FjNvqMv6BgZFLIFkBKvt0cMH6qxmp6Y0UbHjorP55rvvNLFcuHhZUUWkHEDkYXd3uLst2UEqldSOBkiP5oMOmc7S6+rY7dvviHb/1e++kTsKTGoCyOmCaQZoLCAnIXX4wRkJRxPgtzasahl/w8JuONcmjHey12kGXDguRfRwAF/xYBFAgFsNuYTXrl7RIYHNGkgBEyBrAOAX0mDIbOSlzWZP5OBDeC9FFM0aO17E8zCWfdrxJaxUqNnS8oYtrm2qoCKpwtuYF5idO6J7Jjq3AU2Tp5vXdQIawu0FsfjeQVo2fchCBCURdFAsq6PkWuLswwSIjzRaYpi9WDrinNTXk5QReSZXkPXa5MigtJyRQJelEr3m9Yet4/PY908f2N0FLC6BQb0qAEhmbt24YfFI0DZWnluzirWeY2VZKcOI9FnL5bcCB3G9Ym0VG/xz0Y46cDXKiFDIZ6Gok2LDwQr8CbMWEt4P5us0PxRc3icZn/ggbziSEBHtwjjnFDQ1I+CfGB2zoDdgt66/bjNTs/JjpjEVMa7dlF8x9x/TENiR2xtrel48waDkBLvbu+rskWsBj/YPDWhSZ8rd39mzVr2lDNRipeoEULjaeg8d4xScujwiwXEAdycSkjfQ1CnHs1ix3r4x6+kf0rtDXBuuNSAtXfGoRcIBW1l+Yb/99DeG2+pgf68N9vc5Ollr2fypWTs+2pNlY9hPCAPBHCSAQHg6FjrD+0LIBOjY4MCQLSw8UePJAT41PSlv557elAIJUKnjhcsumoaD80nJVhR60LA6kF5Iu1SUACS6rK6uC4HhGSWHlb0vySScV3BR3rh1S/IZpkt2bqy3xAxHU9vdrXf72bNnGjxGBoetP9WnCXtlc13N3eWrl2xtfUWJLiPDIzY/d9pGRsbs8y+/EaqBDG5sfFguRazZtnYObHfvyPoHR7Uv/Pmf/JksYa9du2XZXMHGp2bNR+ZulSnMbe5W0/JHB+aqVaxczNiL5SdWKOaUnsQ1Y/cMcsA5xbnJWgJ+C3tQ9qFo7kEAeZ9QHDQgFnU6OucdDbzDSga9U9wci08Xag/ykVM2PDSlxgBXMTgrXAcgbo+ftR4jEDIjx8GLgodvfHesx4ZS49YT6xOxEbQo1pe04bFxaFFSpbBa4ZyB6c3XpKgqDrRUcdKzfH7tOVlzwO+gyMNdmR51DGsi8aitrq3Y2uqS5H3v//in9uDBQ3u5smxvvXPb+gZHJTH69NOPLZdHJuh4VA/394mxTVPF3+/6vdeHO0BwF+bP2sTImO3t7GoPgcAa4euTFy/1jQ30d9vY6IgTlyUf0S6LdCXtOJdRYDATBQ9M0IeYF1o/HqoVQbTHh0fmIfVELEEHHqi4nc4mgIh7YEgPLB+cTpxEDfB2CimdgxN/lFaxdzSkSHocmjvaVyBO8H3k4l5NAW0VDDIBa62WPqjixkJhaa7CXRHreF12lM3Y7v6BTMBJeIF1RnelcNlAUEUQGIQdV1cwLNcciDDH2WPzBDyaNken5sSoQzoQp4CUy4qW4mcmU7x0s7msXj72H/h2Xr123U6fO6cuZ2hkRBFlzxYeKlGFCey7776z42xOrN0LF87LkH3hwX07f+6sOnmKzs7evpVli9clSjxEgx+0uIcs68nwbBEU3BKTrgFxK+w4xlAMHRcmIp1yjjaM6bVW1/THNVTWYzhsIwP9gqwhZ3Ao3v3+nl4e9GlcV2lF2Z+0m69CeYOyNjtOs3spawKHGIXUAsIIAdvRSNK++/ahLS5t2MFxTlANbldoTvEqhUyWTWfUSJC3SVFst+t68SanZkRmefL0pSWSPdaN8fXBoa1vbYt4QJHhAO9OxiSDqZQLug+ktgi+rlUF9fIs08hxQLJ3uXB6xrJHh5qcU6l+i/cMWqZYspWdDdvY24J94djlFSoWh5U50G/hIPtotKIVwe14hHrc7KHdVq41rQpfoNOwDhA7B4SKqlMcgeFDEb/5Am6hQjRuWPxx+sAjYCfO52X/JCs0LCfbsJMppOwjcddpCIZkQmuxkcKVqI0PsdnPfvyBDoWurqRgSmDYRDwqhxr00EgP1tfW7NGj79XIRFJJWSjCIcD/lmeJQhDrTup9OzU7J6j+aG9f+vBcqWj7B/sKhMZiEEkNzVog4NLah3eBnRzPnwzQk3GtfchK7R8cUTYu0CvPEJ8NyR1Zmkilnjx6qIaIZo5nNpWMK8LtzJl529nasLHhIWsD/RHtGE+oIDFh3vnmawVRnJ4/bZsbWzYwOKymnOLHtE8BmpqaUG5nrYZESBlC0lUzEDANch+YJMn9RHtKk+00rPAvfPbFF19pMp6dndMB/rtvfqfzUSYir8IDmD753kDRaHp5pmGfQ6Dk+aSBA0YdgUXddHJXN3Z2bPbMKYvEI7axsWYbqyv2xs2bdv36TWUhP3z8zL67972dPXdaUG0udyAiE01lMNRl7777M8tkCvaP//E/tb6+IYsnum1q5pSNTUw7iWH5ok1OTFgN+81SwVyNiqWPdu3F8jPJIlVsYKczi8jtjgGJ4sR1NsGbFFI+BwUS73QKaZsij9+51nFNoVoOgTSu56eK5Iw/h5ypB6Jpt5pCmkg5lx0d6Z1suSCb0qhzprdl+lIqvOLB+KLmrvttZGBcZwzN2MjUpMEnZj9KTYJAyYDA+gtiIgWcppB6A/GQQQ8HM9AYyFmgcEeHB9Yd77LNzXVbXl+R5M7D8qLesLffvG1H6axt7u/KPvbi5euS27x8+czu3PlaRE3QCxj21DsaJRXUv3H7TGd3e8euXbqsooEGB5yePD1weqj/Q8ODNj054WD/h0ei+3fF+iRc52Lu7O6Zy+sWaYkOEY9ZLi6dJdpIIIZyLm9lEkvYq3o91nR3lOIBZMoHpuji10tx41hJAmXt72mRBozKngvdKt0SDzxQiqLGeIl9fvNw2NSZtJyL2cCPNIKrSlE7D/Z/OC6JXcxr5McMHl9ObgtmzsC6DLbsifA3pdv1qwmIR6MWDQadv4NOh1SbaMS6+wcFNwQDYenzsEjkAemKhAVXUKwmJ2H/PXeIOtaxh48W7Pa779nA8LDYiIlUStfrm999ZTXSYwJBRVIxoYLpgwj8oCMlEJjpAhIEzicUUnJZeVBGR0Zkj4U7Ebs54phAdilIDWzVeMhevRywlSXfGRsVkWl1dUWyADGf6w15sZ4+NWvDA/02ROLN6LCIGnwGdnns76CNgxS4sAosFCwWQ5+IT21GDz0+wEBTwNF7B3s2MjZiN27eskg0aRubB/bRbz63wzQ7KSd8mTUj0yOQNNcRE30s7k7yeR3UkAYw/UBDGEt22+LKuhjI8UREEhtcbmC1cv8pRE4UW0C6UAy5fW4TxZ1mcXpmTubw6Bhzh/t2crxvvSkORRyGqtZ2sZIYsqN8ybYPDtR1Q47ydJoWCwVsqDdlHTS8jbKVsWvUFeHrhszvj1qtDtRNJ922GjAwPkodl3XcMGqd2DCuC900tnsQPES0qzgkN7G1a/i/RrR7kxkJmY+4f8kNzJF/QRYpnGDb5lVovSYQkoY8brt07ry9detN2Tli+F5rVO30qRkbHeyzvc0tS+8firnKFNI90GdlzM6npu0kX9R9Xl1dtT321LyrzaZkHiF/0K69dkUTFqENoAr1elnTDQWVZ6hYzAlJqGNvWKsp/Bkma3d3Qg5MJyc1myL/ludid9uKJ1mH3EIgdjAoeYk07W0kXR0bHRqwZAL7vKjYx0yOxLaxz+M6hLocWQgro6WXL2WQcv7sOeWWcj6Mjo4777+i1kr2zu23rb+/V2sKDDCCYYxDTmQyk8/lZUhCyDfnIGsr/hw/Y58JzLu+tmEffvibfxXhhnPY5OSEZFnsOplyQXJoSHiuGQh4TzjEuZ78+muXLsvjF004BY4JN9QVk11r70Cf7e5sW6VYsA9+8p5sRnlmSGx6/PSZJt54wpnmIZcRkP43/+bftkS0x76988C++PxrmZ6AMl69fk02e/e/fyAG/7/2e3/N5k/NCbLN5dK2vb2hnToJOs73W1ER/EFbyRnINULj/oMLHc0PRYprwhnALpGzHh4NPBQY9aCHWHfAGofUByOYZjwUjNrgwJhIpOn0gchITbgnTUiMDGGY1Dje71gYAlFDenK3PHb53HW7dOGKEMdStWbZYskJYGGI8rhFOMNAg0ECNjrqBxA+PK5ZR7Hy42wAcp+enhJr98HD+7a5tW77B7u2d4j1opmr1bB4NGavX3tDrPTNgz2bOsVZOa3zttWo2trKsmBizhneYRoo4GWef9d/8Z/8253nT55YpVCQpyzsJrqJ/cMjW3jyRF3W6dPzNj46IpE0fpovl9YsnuyXUTXQKK5IXHQ8ZCXN8DspM/wadmmYFpwcHdvuxqbYecgveujwY3F1WDjV0FXDWORg4ZMxQVH6YMvx99y//70T6QbE+Mqnl44BfAB5SiVHmntIBA0OiUw+r4eKZTMvFBMEXRRB2dKusg2D7v0qeQaIAWiXs5H9FvAgnTX0/d5k0mKawjrmD0as3GhZamDQ+odHracb7ScQkZPOgb4PeIzvEwZpV1dY0Bo7mBs3b9if/j+/EGV9mo4/HJZ3L96g3PT5U6cUnYSeTZFk0agmVNhmTOEsyDkMkC4dZ45temZWOz2+L/Rqd+7ckcMLUFPb1XE8fdstUdCxP8euEbgDj04M7WArgyqwI6EoUtiP8B6tlKy/p9veev2m4tNWl5fku4qvLrIDdgjoc7kPSKhADvb2kA7hn+oTyWVrc9vi7KkhqHlcyiSMIYcaGrcXL9bsF//y11Ys4uqETpQdfE2TrCQejbqmfOQFwJ/Dw2MqHj39g3b2/EV7sbRswWiXZXLHtrS0YNVyQSJxriEvO4WF3blIcuWCtZs1u3D2tN24fl1Zot/fX7ByrWN9Pd3m79StmNu348MNWf5B/z/MlKzcDNjBccF8wZCdO3PKxod67WBr1Tq1srk7SHVoyxCrw4DHX9clbSN0fCZRwiIg9wBFsWdC90ZRheTBJMAhxL/DQuYw4eCG9UhpBg4GTXGiwxwIjd/vxIXhtgQkjJVhzUpFyGUuq7dNqAqRWB3IDq2mpAPAxJCGcF5669YNGYrnDo+sBewGfO0P2sTcnC1trFsI0wY5CcFebUnTubG95Zi5FEuSqkASwpyFWK9r16/b2TOnxeymmaDrz+WOVazSB4fyqibab3RkUIcnkP/I8ISYtcgoaGDcynttWZXmWOkrTlKLCEEY8ncwyu+x02dm1ViOjgzbjatXbWVx0e7ff+AEUPT2y+Qd4tX62qpgRNYvIi0SskDj5zI7Sh/KfIV/F9KUyeizgI5RBFEFcI1/9KO39ff8QDZBEcDhTNPGygVNKLmmcARwTBJC03Sg7+mpKRUfCg0G+zTRvI/37t2ztfV1uYTxexwDBORSFN+CtV0eGx4Z0x4bExQY7pCjYJqzelpZ37S/+vA3ckw7fea0pY8PJW/B5OMP/qP/1F4+XbVf//Jj21jflXkFKJr01o26BXxeke5Iwpl/b5DiAAAgAElEQVSanpI/L+5vSpNJs5Li3AXeLTv2ox3HrICpnOATngXuCZ8JlIFCyfPOZ+AMgVuguETtmck2DdixVlI0yiBhXqkqSBXzuBw/auRwoA+gaBiuYPnKfQlGHeMJGlKQKrgdb73+lr13+6eWPspJQxqMRG1lY0vrE9A7mMt8Hb5vPkP/QL/Wk4rQc3lEymKYwn8AKH5udkb3/PHTBfvw099YsYJG1uGZxENBS3bFbahvVJ8j0p2weE+fhV9ZcaLT5WuCvuDUB3mTd5brJ7OP//Df/HEHT9N6taQPB1RDN4FGjYsI1Nfb023dqZRIOC8WV+3e/QWbmp23astlnkCX7R+mLYy5dqthbGCRAgABap1qbU2e6JzaNUTeKevvG1DRXFpdU3cNfMVimnGcD0ZHwwNBd4QPKgVn6cULPbyygAoF9KB2xZNWJklBBfXEYpGo4GIExizWgS9wy4FMg1a1XC1bh8oNCwxDcOKUfIFX+yqP7PyA4yT7MYTqFXn0JqJR6yLCCmePjkekEy4y0V4c9nwe8Ham5xrTq88jRuUxDh5NurmIhNv4dX773beaUjkolabSrGtZj+/n8NCoOqr79+6L4Unj8faP3tayHPgJxia2eRTVn//xv9B0ff7CZQsFw/bF55+rK+vr71dXDOM4EPQ7KT21qg32gvX36H5sbG3KdUmQTLmqewvsgzEALD4OsWI+a1FiviplGWYzObJX5dCg0x4bH9dBQrdJ70GxxQCC+4N+0onfa9v2zpbg7ouvXZaNZaHSsOXlTVte3rJavWPb23t6GEVAyhxJ3qCYRPY0Yir7RcqIdCUEg/OiEhk4ODJsPr/blhcXpFtjZ40sCtiUJgmICtZoX29SMo4b16+a1+1TIHMmW7aBYZxQwlbMHlo2vW1Hh+tWa1SEeOync9b2dFmj49YBfvHsKfO2Sra/sWLtWkleoo5zEzBVW1MVbM9mhx0/7CO3EoK4PyCeTBiQddg31VuUYTAzEBKfkAjWIi63A1XzxtCE4JHMD8h8HBxcS2A2pb54Hbcj9q6tuttyJxWr8cXJIIXgwVHapjjgLIW1m0fX6J03X7di+ohvUobiaFZdAQxDJq1YrcpGlMOb6ZemBIN4CIGgGEDGMFQhTEGKYp9EwXjv3dvW19tni4srOmBGRgb1OeA0QPLhsOvvTeldYD/PM47lHcXFQA8CfP66iinNBUVKpvTTMzIHWV5aVCNMKAPN6ZlTc5LTdOp1+/mf/KkaAixOIYldOHtOpMT9vT1NITzTSHqIMuSa0ljzWSgCTH6OLr6iCZLz58yZ0zoUOYzFdi6XxdalkFJ8+BlvXsfrfOD/1/C4JFHi9yOLYVLFPpNGCBIloRfff/+9fo3JaGqS8PpBscIjUb/2kz5P0Hp7+vU+LSw8slu3bsqQA2SGPFBi6z7/4ku79cabIjvt7O6IpPj222/b3/27f2B/9avP7LNPfmfLSxsiU3L+xGMRC+MMhnPQq5xbtKwEb3d8XplEsBfHWId7QGNHxJr29kQbQm5EkdFoas3E84YZyNj4pHbGvP8QsNhPEyDCdMpKg31tucbeG5kju3Wi7gbkdcA6CeQCa0qGFtAPeC9A36BzrBBpYlvmVfMSDQftrTfessmJOccMJBKxqLJI2/qzufSReC0EueNrDvKDuoHrK6KmhyQYwgKaUpEA/cP6xi0OX4CPv/rM9tIHehYCXo8NdaeM7nSod1ROU/0To+ahkfCRPHZiGytLGjYYPiE+7hH8nurW+Sxpzn/27/ysA2GkWMiqK6MzJhcPGUY8FleINJ0u0ykV+5Pf/s7u3n+olHYlQ7gCdniUETGogEN/CWEvuDam8oz8EIwyMkePhsIKmIZ4dJhOCxqAtQheT2/OAQ/5g0LAC/DsyRMVBB0QQEKQDnDxwY2JiDGcKdw+sdN8bRPsgraIghpPdWt3BExFp4LZcZE8RB8TQkPF0nFOAqJGb+cT5s60x+5WbM1qWbtVpiX2qGRGciMDpKZEumx69pRNTk5LcP3kyVNbXFzUwUOHK4H0wb5IBOwVEH4DqfBZ2S1vbBBs7LdECru4lDo7j8dvSy+XbG1l1SqlogrqxYsXrVAsKEUlj+Qj7BfrkSg5iiiJJpCJYKbxALH3TaQSliXf1dpin+FdNzczq8IJLHPvwffyC8ZlKU7+aDxh+XzGDg/3bHpyzI72d5WeA6Mvc3QoPWupcKIunemUieTK1as6fGjPxkbH1PEDOcMoZM/LlMN1h/nIPh0WKNP0SaFiAwOjVirhjtSyg6O0kAR20BQoGhmmGRo0DlJpiIHyPX7lqu4dHFkgFBJkCNwYi8AQxBHJ2d3LwMPn1+e89foNOz0/K/s4/FUxEcid0EglLBBK6uArF3L29defWrGYtoOjXe3dT/5fot47NvI8Te97WKxAshiKZDHn2IFNdg4Tdmd2di/s7Z5O1t3JPgmSzrINCPrDMAwHCAYM+E8D/kcnwYAAwzAMw4aFsyXdptnbudmJPdNhOjfJZs65yGIVq4pVRVYZn6dm5AEGszvdw67w+37f933eJ2TzKlVFvKe/cW1Sl0f7ld5b01kupeMELMqyqpFpVaOBrjjV5PJn5gRQKyvGDWXvQiFoAYuw6zdT8+xcp9hxnle5CGM80dLKXgkpU8WGjfPCZ22bPiMmJX/WPKsQiCoeKZDLiOk701ESfSrrirDCZGlZqkMRR2IAJFal1sY6vXfvjk4SBwrZ9QZHqYzzR2NtHepA+1pb65AL/kway8WlJUNa8ABoylh5cOnx3VNogYXpFm7euGXDk8+++Nx6bnb9I0PDSh4mvL/e3a5Iwtg7gTo4vSZ1bBYx98ThUcLyLZ4Tnl8mOCYqihbShvtf3/e0g0UgMXHj6LWzGZ+hUqBaS8urPss3r9/wc/Dg66/ddHZ0YisaMzMTBICCSrG2jIRUK1XZwQfyHFOih4ZWJCZhvXzx0gUFxi2QLM8xFyYTLUUO60OecZoD7+0DlWQrkDBIVm6AAtVewcAOZcqzlCud9r6VC591UKlc8KCAoxeyKVYuTMvs+Q8SB27Mvrh/X0+evdDStxMuqBJD0OybGf3j/+Qfa2T0gv7in/8rJQ5O7O8McsEdcefmVc1Nv1DyYM/Qcmtzq45SaSODOfTwqbTvTnbHniZBBYtoWWGsn/vMQsSjUEIkQrvZ2dmte3ffcYPI2VxaXtCLF0+VL2T9/oiTwwqRVQGNHz8P0mJHe5cujI65GLHHZ93CncHdGFRAsdpGNxPII9O5Uzfe6MgpqJBVI5GoBoZG1dzRpoOjY1uPNjaAKiBH2vDd6NQka4aj5gfAkeBZwjmLaZv1I6k6IGl4m88uvNHC5orWd1gPnPueH+ntVeCsrEujV3T95m0d5tLKFs+cHGYYOXOia1NX7KoHEsFqFDtIvkPOZdV/8w9+XMbb9M3ca7Gja22BWdftg0MeYltrxX8SM4fG5ri29460srHlENeqUESrWwTdclWWXXTwZkSbQ3g24zeMLOzEWlvixsRPjtNm4WKbRRe8uLDgB3dobFSBcFBLsA4xZSgUlNjb0+HevgYI6AXmKhY0ODKkGAczdaz19Q1ncbqgVgV0kkKIm7QDxvily4ZEsZUD2yZ/9NX0K+0fVS5EOhQYa5XsYARClVBzYDNkEbZONNGk9G2GY5V/FqQliErg9ZhUX7g84Yve8EiRbRkPYwX+oRvi4aewAvUgBufvqamrtnXDsJuEEQg+TGCItOkW2T+x52A3yKXCjufu229bd8WFVSoVdfvmNX35xReae7OojrZOQ/VMkVy8QyPDmp6bsS9l6jipvr4+bW9suuBevHRRC0sL1iJSqMaHL3hns7qyaC9YbL/YD969fUNXr1z2A02TwCXy8ccf+3JhskdqhBHIxOXL7pLpYIH0IHiwI8Rs2iLpB1/7EuH1savmQH7/3ff0xedf6+Gjbyzop0CeY5qrgM0qOIjV1WUdpyA2nbiBInXHv17f6B0y0JdTK/DO/TbQHngY2BTXoz/+239LP/nx7zpHlV11pLZBi4sbCoYbtL19qNqaJo2MjGpnd0OLi29UVX2mx08fK5VJ2zYOFyNyat9/545OU/taX3ip6lLe0zOFtFCqUpHnLsiOsKQ8cWS8Q5J7gDBPcyZMkFDGSoMiBcRri1Gm0nNCjos+5FwAkHbwIuYsMu3TjDjTlti+UklNsUb/ey46plQSUpLppBsLLrpioUrnhUpmLoUCjgAXIzAaYdBDnW0aH+jXGWcL9qTNJ0raOThSS3unC/vQyIgnbL5D2OcUESZcPlOY00D5TG58/4Q4zM/Pa39n1xZ/42MXPNU8ePi1U4VwDGJ/T1O6vDjvWDxWKEye7Ct5DxhUQBoEMfF0dFZw8/O9d97WxtqavWwhJz599txvi5xRzsXUlcvKpdKWk83MzVk2BBKFSgEOBNAerjvs0DGq6e7tMkSO4QMNDqQqzFMwplhaXa3s+rm39nZ9yfNzQQhoNMnVZKqEKcyUyb6MYlkxyG/6957jaNyZ2Lhr+P0UU/734yff2Mifz401BL8G8sJuE60jZhQEjvBdj4+NaWx4xM1lf0+f76FP79/XX/7bv1Ksrd2oABA7ZhcFBoeTlP7Dv/dndn362S9+o+IZvsvVZouzf+3r6tD2+rLWlxedpAW3Abg9T47ut56+8BaYMnG4ozv+zm+cZwRoF3tWBh+M94nr7OrqNTEQmJ1d98rqgmbfvLKzFg0gf77Z7OjEAtjAmo6u/p4BTV66rPRRQi2NDSacORrx6MgKkKCD37d8fg6PU0qe5K1HP0jsenfJGWPHPDA2qqpQ2M0gRRWJI6YSsI5ROFBLtjY2PNDwHDAUWisNJBuNVmIj66OuLzNzs9o+2tVOYs/IJiTM61cm1BaLK97YZvUGoQ27R0cKhGuNNoSCVbp545qbS+xUObtffvml97GgYlX/9I/eKXsZHKszNHJh/JJJBgjbgXiARulOmps7VIMrTKhO+M0Q4noAvLKfsGEx7v7AJtCTeZBgH+IIAzSH3owvhxdBK83OjZ3XiV9gwMvtILuhmrBNFqBTp7lQUicmBbW1VsyiGefpRO7evesuDjuu+romF1J0hFgXcgjwqUT/2D8wWLmgcYxZmNPW9pZNnzNZmJxAW0hyMu4syYgEokG0y6WyvbtXMfhHAlQ8M3RAODewMrpMLhnCpi9MTLj4vpmb0+DQkC99oAp/uIEqF7jKbmXEkAF2Zxw2YpyAWaQKeQv6PsHSXZCN6mr08Kv7Okzs6+2337a8hodoYnLKjFD0sP293Y5iW1xYMeRNQwM8SYfN55Q/K3hPBSxHQDtQGEUN0w6K6ujFMX35xX1rQh/cv6+e7g77sGKi8P7339HFsRGvAYBPIFgBS/NeCOC1U1Sx6AeJw4I2j/0KkNTs7Jz+0Z//x55+gciA2CAWQX7o6+nV7Ru3lNhP6OHDxy50sK0hFwRDdZ62IR1Vdkp4xBJ6TrAyUz4ew/Wm9QP1MOUATdGVcpDRz0FuoeDdvDal779zV2vLS/ZnhXH47OWczs6D6uoe0szMop2wOtra/f0DcyVPkvrwo18bxWBPyWF//923VR+SdtcWpEJa5bOcdY509gpiRlAhGaGxbG5p98UDW5m/eV2cIwKXib+jo4cVWYGEgzorVVJkeP5BXjiYEKm41IaHh3zBAkXyTzSMTKzIUmCcQv7j/yfTh8qdw4AuK3VEGABSoUrOL/xVoGTchCKBKk0MDqirpcVwKa8lV65SfUvccXn1TTFH4jERXJmc8pRK0aSIzM/PmejDP9G08tkjoyE9BWSHZ5DzA+wL3wKYlb9Y1SDW39vZsh8zJBu8mZFuoYfluYK0lcrlXdTcgBTyeuveHV3CeziZtA6Q6XFhcdEFNdpQ74kEKdqNq9fc3OKC1RRrUltrm21DCQMAskUOFg5XG468iM9xd5dXAYQhAPVTWNHS/vazz/XLD39ltIhpFjgSxjDnbpIg+yg63SPfaUyVFEY+A+A+0CamVmR23JX8BTQMAenChXGb4ps539Bg6BQPcn4G+2hLAkMhzczOuohBPsQvG4icMI2B/iF9/eCRPv7sCzW2tGofn9nVNf3Zf/R3VchkbWb/7MkT3X33bSMpX371WKtrBFBENTl5VbevXzdimDk+tC8yRD/uJc4PxhzhSNT70WTq0EiWjd5xzoJG7p6Mcwlzm0aRRrbJ5w8JD/+E7EWzS2jK0vIbpU8O3aiVzqt93+LoxcQLjwEp4qWxy+rt7Nb+5jodpv+mVctnMhoeGFAVIST7u0ocHRjFuTx5Qw2xZi2vLWthkX122KhQCWvRtnaVAuwvm9Xe1WuIGPkYKwemRHayrBdociioFFOQOu4Vu8XxHZ6e2iN9c39LyxtrijY0WCJF4k5fZ49iUXbBYe0fH6qtu1u5QskRfwMDPfrhD39gRBIEkQjNx48e6ZtvHlc03//Df/Z3ypCIwrUBh+nSDTKtYYOGUw/7iONj2HDN2t47VmNrt+qb447rweWHKQo5AUt6zIL5NmDYjY6PKdbSajMGvjA79Z+eWpiLLdX68rKLwNWrk4YncV7l0BwlD83sOk4cmmSCMw8OFwTEAlMC21wYH9dQb7/2tndVKpR0dHhk2JWLpJhHHF/nLnt0fFyj4xddsCHxIECHlEDyC5mYXFDQrZkkobSzGyI/kAqCMT1TmNNaOKCEUWOoT+fG5WbW5bnlL8CEFfYbh6fJDyEPK4cPxjTTXXdXlz+f3d19T4YYIGC8TVg3/rXHxLydnevtt+45S/IRMJdZie/bjer+w0fqGxysGJYjfYmEfOFwYfPwwO7kIhkbHbZpheVMW5ueImBOM+EPDQz4fd97665+8KMP9Mtf/lJbq5v+74LVuJds6cbVK/q93/nAOw77z6L0CmGGUav0CdKWb3fJ50wymzY850Jnqnvw8JFNJ37y05+6+FJUHM47P1cxjOjs8vQNPA36MfNmViGg3XMpHMK4WybK2KLy/FR1URJEiMjDqJyoOFx6KhF8FX9n/HADZmrCqKQQsmfr6WpTd3urokxSuH2tbukke67VjT2z9bhQ0MlxqZfP89re29azmVcqlM50AOmAvMdMTn/+Z38iFHlLM6+k81NnOELa4CL17rNUto3Z6NhFw61M5HTlXOLIBXit52dVnoR8UQFtn1Fc2XFCjOPCQQJTYawCE3NOKj7YZ5q4ctmXBNMbJuvfxRFaQA4Bq5hTtKnGU+T6yo52dxJGUSqXIn8eO9aCaquDun7hkmoClQiqSLReidOieQBospGdMA3d//prf8/s+kEfuCCWFhcsNWOPT4PEd8MKYpiovmAl9AD5AA0ODXklqjClluaYn28s69jDw6+AZESTBtIUQk2Aaw5rjsVlPX3x3Oekp6fHigKKAYug99591+sajAyAhYHuIXsRvMCZwvKTZuTWjVuWo2AOA0LG3g4XL573pliDrkxeMfR3kmLP2e4EHxCShZUVvZyeNvTM2UOqxfN6bWrK98HB3oFhXRpH3htoDwgaDT13Bu4/9hEvl7W7s+vzdvvObRd5vgcjKxSWYNCrEgouvxe05s6duy7kAwP9NmLh86ToPX32zOqKx0+fOSAbJj9rMlZv1yYndZrN2GkISPjW3bueIr++/8A2leQ037h+QwN9rO2SZqSi0aUJgYGcw7LRiAkjIszzspn7TM/Au9wVkDpv3LilEJGFmVyFE4A6ozpkOLu+vtGm+9ylz58+0uLiNMyZitNRGaQOoh4QMJLHkKHsd++9p9pgRNnjpNKJhNYWl1XLABYMqrsDz2Fyt7cMEdNojY5fUV1jTBu4ex0cKpeDZxA0qRRGdKSxSdnCuZqa42rr7FS8Pe7pFPQR2RYJTAxXaLRZsa1trvtMMZ3ishWuqjIisZPY1crmmqojEQ8K1LPWxmbFm9oUb4nrOJtS3+CQMrmCrWK/S1zb3tvV6Oi4jVgYKCG8ra6uqOpf/Nf/aRkf0OL5qbZ3meA27EITa4h513CUSGplbVvzS9sK17VqeGxKJ/lzB89CpMhnoZwfOp6J5S8Zi0hVcPKnK6wQLuSCBvyDJvL+Z5/qOHFgCzm8bE2gidZ58cOhxby8kM2Z2HBp4rLaujq1e5TQwdGhPxyYXxcGh51IsLdDmPWuunp6zeabfT1jxisHC8eh7v4BG5RDxQZfh+nKXgdrRWeCkuF6emo2MZKK78z1cS169eqFNrfWrY3D0gqmLUUSaBtEg8JogW8o5M8KcgpQIW+YLp6OncU/lHsOA3taig++qDygMN9gAD95+sx7Wfal5Kaury0rsb/jy2hoeNidGgxRxPSTk1OV4OEcwugdf+YEpH/1xeeeaNvbWj2F0sQAjXI5c5CcOxiExXxuwsYf/OFPDGeTrkOu6MMHXzpc+2//rT9QDbmc1QGHXsMwPkgc+rOlY+NCxdkF9iEOWIiqd3b2fCFTFLh8gMlizU0VH8y6iusRXTt2g06cyWQswfr8yy+1T1pKU4t9P/MUU/aKvE7HoFU0vxWbSeB59jmkoZy48NApw77jAojUhnXlykU1NUWVSiYUDlbrwtiYtrd2dZhIOWg4cUR8W63dbYD2F+bfaG97TbsHezrFxJ5NPnpTxOnFnO5em1JrtEapxJ4ZpqwHYCzzfrKZU9U3NipQW6sIcrNAWGtr69+iHiSOIKdBwoX5QcX0hO8KaOnsDFgaP1G8fSvEPRJrsNkkaB1UAcN3LmVM3U8yaRfx71JOQDpQ1tFAtLQ1eP2wsrzhQAb02CAcSIVwxfFOLtqgiZFx5bNILpq1f3yiTCmg+dU1vff+9z2N0gSikV5aWdX3vvc9d/TsxIv5U6cTdfd265NPPvF3wcXFDhHkYWN9zTtviIsUVYoie2UgVmDsW7dumgRysLujo8S+bR+RyrCnhORXWx/T9t6BPvvyS+9POTt1NREjBECDv/87P1JXZ7v2D/cdIM0ZIzQcgw/+rMWlBXMOaLwH+we9w8ScgXUBEw+IDpAqUjEcoC5fmrBG+i//8t/o5atpXZyaVEOM5/jYkpKeri4lDvY1/fqVcJBDbgFcj7QE0htuTEyr8DxotllZVLyzK80Q8DHrHe47ZjsKEFBhJf2o5F8fGx3zRA+TlgYHBAgTExpNINm/+eQTffbVV2a17ycSunfnni6OjZuDsodV6uGhp1+KKRrs2ZkZhUhxOS1o4uJl38WgRkyYlYJy4p/PZM3+NnFw6MQiGMLsyNmV8ixyfjljZDh//70f6NatuxWNePZUqVTaEzLPKE56TKGszFYX57S2tqBsDtnMkZ9tb/hL57YwZZ3G514+q9b40JhSBwnVBILqbGnV9IsXijfVc0q0tDKndDapaLTyulrjvcqQpYpfeDmg0hkfUrWbR3bAtURW1tSZu4ATGznFTNZMoUioaoIhJ3cxBMTb270j5vtob21VR2ur9jYqDm9nKjk2cHN/zylMMP9rgmHFG1stv6qtr7WBxfo6/gg0yZxWPrOgJq9eU7FYZbSRxpc/u+r/+h//WRkCyMMnDzQ9+0pXrkwYVmJcJkwbZmaxFNL+4akyp9VqbO5RIFTnH1hTx34nZ9YjmZKM9jzwdM8Il9nDArkBUYYiaJqO/Xt//cufKbm3aw/TJILo2lpdujKh/qFBEw3wXoSiz0Pc3tmpvqFBQ8K2uEqnlUtnFCpVKRqpdTYpGYnjE5cMPW2srGmgt1+HBwmdlcoauXDBJCWsxigKNnguYTCOd6TsYQxLkA/NXqQWxp/r6TcPtLG2qMODLbW0NipaX+udJPAClzpuUdjFFU4r0UYUGzOUQxXTajo+8kQJLeYAsEt9++13dOnSZbM2maB5SElNwabPhgbVMEPzbjzirbFvL4SMJ20KKrBmR2e3dw0w1jiQXNBoUP/m178ygWh0ZMjQFRZrFD+KOSxnpv7vgswNMTZGK5FsNXVaX13Rr3/1M10cH9blCyPOoSSbE+SCvRA6Y3Rn6P3soDM4aBgMm7q9/SOTfbY2tzyFon/lIltZXbSN4uDQoIsX6AGHnz0z+kWcY7Ae3N45MvzExY+xBgX8HGPuAOzZfGXSJxTZf+MSlNfR8bGLC05dJbFOwIWlRuNjQ+rpbjdZA4IKzctnn3zhDrK7s1fb27tq6+iymcaL6Rk9fPi16iIBmwqEog06ODqqhK2fpBSvr9bk+LDOT08q4dkAX9/ClDYoaMBpp0p7Rwd+vshIrXhSVxJtaL5ALIAV+f2VGC5injIKh2ptbgHEWoPVWjWpSecmk1y7dsMwJ3Z1WxgwnOU9RVIUvEaoqvaqI1BVccaClc1qYWt3VxubG4oEy57OG2pD3p3yubK4jQTDlraMjF1SrK1bu0dZffX4GxVLef3+7/+ed5CDQ8P62S9+4f0pReHZ06feRyGAv3vvjuHJFEGu+Mu2YQd5pr1dYMagjUC83w2Gv113YDua9LOCTAHSzubGqqqriNcCbagYiTTi61sd0v0HD7SytuZmDQ3zzatTvoMIloCMhPie1dTw0KBJZ8D16LTXt7YMn86/mbOO9K279yoXW5Xc1NGu0Cw7Y7dQ1HEyZQ9gGLVjFy/q2fRr75pBykAm2OG+mZnRo4cPnWDClIIKgc8D6QVoGFaVXd2dht4j3zaMjx4+0JUrV/5/rXAkYuIW5wR4nIQgTPEppsCQ7KO3tzYNjTLho31cmF/Sk+cvvEr75Mv7Ygric56auKwLQ8P2bWagSKZPNL2wqMZYi37z0cc6zxf0zvUbOt7dUwS4lXubtVc25zsT+RVQO0WVvSfEnzNroOGlEPxNs1dnLTHnjHN9+/Zb1gtDnGPihGmMzIhmEoKkWcrFguanXyqdpHAdKJHY8yTNxMxOkyBu+CGsRfa2DnRx7JKa6xp0sL2ja5cnFDgrqpQ71ssXj+3N2xCrtbkD93FTc5cODk+sIKmprVdNkGc/4IIagQFfG1Wpmju3SnUNjSxbIh4AACAASURBVNbv4lrF976+uubYzPm5OfX09dmisbGlucKdwXwnc6LVuXnzKyL1dTo8SWs3mdD61qaZ0QM9fQqWAhUSVWfc7/nN7KJRm1isIivtHx7R8Ni4TY6QwXFP2sv3f/rP/2H5wYOvlUgm1NYR1+WJi5ZPsIvgg2xt61K4tlk7Bzmls3AwaxWtx6cy6h1grKXOD22RbgKj5GzWXzqfIjmIeI2SE7m9v6Wbt6+pvbNV/+f/8b85rgyvSjidrW3tGhgaFBFD+P0yUfHnQyIAHGnv6lS8i8idarOP6cRyx2mlkyklj07UQofS3lbZ+xwc6O6tO/r8k08NBV6emvLSOhipmFwz3X5HRGK/hLsNRBfEwmDtNBPAUi+++UrbG4uqKp+qp6fNJuoQrDZ29pTFIo7w2zM5hQVmoTu22jrDJsC//mZV5feFsB4d4fj4BctjONi53KlO0hl1I5VpbvFrA3r2zqE24gkQ+jyd7ve+/32trW+ou6fP0iWKE9ASHT4XEJfZx3/9ofLZjO7evunLt4C+K5d1V4U0BojaWaQN9ZbxUESY0Dvb2jyFfPXlZ/q9H72vmhA5hiHF0Ffh4VlT4304UBvTNlM0tH92ZbHmVk3PLGhpcVUEFNBA2Zwhn7X4HJLJ9u6uizDJIujLKH6QyvYP9u3wkkjk1FDfbGcp2KDHhwdOl0HDSzGFYRhtbDSBB4mU5SnnJNk0mBR0WqyQybo7W9TVifD/1A0MUygBA4n9Q/V29xkCAoYeHh7xJfPbL77Qxuaa+rvbNDQ8qKMUQdALdkppjobVE29QNAh7E+bwuUoB2fQe3TOhzpFQnScA4t1gnHNRM8mEIyGvKirpMkhXqK+wHUm8OFe0rsH7W8hKSHSGxoe86iC+bm/vwCkuV69dM4N3Zxf/3l0FQxUZAM8I3qiEKpAQw+78LIe+uqjNvW1t72yoNVar/q64Ijo3I5EiUNGxlpQ+OdW9t99TV++w1rYOFayp1ceffmTK/8Xxi07soalALgP0+mZ21g0oInaaQ4rpXuLAkxiknZpwyGuJAuYW5XOzeJOHxz5DFZYxiUynJtr19/V50sykifSr98+FQIijD7aRrD3QjvM6e7t7TS5KHlZ2lzzPJxl+bqMZluzGMVphuiuWq3x+0Z5Cyuvs6NA3j79Rb1+Pp2j2lxTYxNGRTc+BNO/euavr128Yfv/Zrz+0Qcif/6N/oAsXxix5A/Z98eyFXr14ZdgXyHJ0dMyfM0RC4Ox4W7yicyR0IkxhKrqBoPHkwuX8wyD+9NNP3SyPX7xgd6Werm67VJG2xM4YOBpUbnN90xD0QSKppuZWSwpZlw309+r4KKFeclvzpzajPytXaW17T2sb206laojUahApTCarfPrEcGy8u1cnOKrtQsIMWEeewcknUDZPoEAYe02tSmcYOUDSbNbpKY5iUm/foCFfjFRQcHzXDMObwDOZzxR0AITREG4yoaOjHS0uzBk9A8Vg7Ca1hkxVLBt7uwfUGe9Sc7RR9z/5TK1NjWonl/dwR+nUgfLlrAqlnCCpswLKZjlL9R6WTrMFhQPYH9ZZrhbGVKIagx1YvUSwRdTSETeiA3qSTZ/oxROc53qtkW3taFdVOKi+/j4HgGAmMfPsuXetU7duqmugXy/nZ/Xbzz7RwsIbjQ8PqyaAGQwkyYiZwolEUs+ePldnR7ufu+HRcbWQkMWzlz6pSDBZxfyjH1wrsxeja29qxmILaAJoIOVLqYpcxZomHabOVBVkkY2LUKQyjaIfK+F0k1PuJGv6NbFlQ/39OjvNe/EcDQX18ce/UTqX1oUr4xq+OKT19VWViwUtzM1bAE9njNAW1iVwL10dCQZovuhigU6d2HBWCWNG8AvMOT+34NQA9pSQmXiwedjr66KafT2tsfELFgEPjY7q+FsrNQ4qWlGE40CwdGNRHDnyBZOQIEyljvZ1sL2q1cVpNUZJtw8pm0/bLm1jd1+b23sKh6MuVEh6oGdTLHAvYvqETMJDBzuXIstOieLAfoTiOT5+0Y0C7MjqAAJq4IKUmWl0v0yXULSZwjiM7H++C7GlcANNr66tG2p2gchktL2+6oKEnGZ0dEQt8VbvO+n20IUuvJnzZEtBpZBOXZ00ZEiXPDv9WsnDff3Zn/4HKuRSijezSyhYRkWkFFAVcCZkFeQ/TAmw99C7bW7ta3V1w+/BptjnRTORIzUwgyuib3YuKysbSnPgC4WK2fvulmLN7UokOBT1OjrY18rSnOFA4GZPO3iIRqPWbqYyGe+quRw46PxMwNnjdM6wWv70xFA+zy+XHySbzfUtx83RaeIShayGz5d95Pb+gbq7O3T54pAhy8PDY+e05k6OVB+uUntjRGf5E7GWwQ2JA1mm87afbp2Oj3gvZwoRTkxzkq/IXGgYIBIx+VPMWFvwt9GeWKta4h0VUtJZSXtHCTW0NKo53mp/XCYzvq+e3j5H8gGb8ez4WYg1+tBCrCFuiiIVb27VWQ5yVrWp//Pz02ptqlF3vEk1gXOL+rGGy2POj2lJIKzxCxMKRxq1tLypXvSEqUO9evWqEh3X3OJ9FA0hkC/IRiGb1drKiiYmJ8woXttAP1zwxMlKAqY1ekpcjZAjMB3RDEMKckB9oeLN3N3dq+6uDuVPK8Yn8ABwhuKzAJ7k/YGo4EZE0WmChZvJWg+PDKmpJaZiIadYQ1RrSws6PtjzThT2ZV0Uxn7FeJ4OBmY8u86KWcGp5hfmbfsJ7MpUi+6Tpoc7hiSk77/3nv72H/204lNb5u470aeffKIQbj2NTertgbUb9PfAPhe9KjtyVioQWWgwjpNHlTSurk5PqiBTH3/y22+n9YDuvf22fvTDH5mfgiqBqYcdJw3DN0+eeG21sbmtTOa0YpZCYlBDverra+1zu7K2aLcrnNpqa+v16uUb7ewmNDZ+UeeneZXTKUXZrVkzWlTHwLDqYs169PyFYU/IoqzmMI9PnqTU0tWpE+RsJdmkn8Lc3t6ljo4ue2UjkcRMhYYdbTBJR7agvEBYARK/arP/cacrnmaVOUna772i9z3QUSrl+6kBdnpjk65fv6WmaJNO0zn99c9/oUi11FQbVuk0p8PDHVWFyyoFz3VWhRYWV6sqnRVlToxN9iN1RuSqI0E1snvHewBjEhuaRFTf1Og0GHbSvFdi+0As2jo6lMpmFKgNaXJqyk0XTcerR994orz19ttqaosrRfbzzob+3b/7f5Qmjg/EKZtRTW2lmVW5Wtub2yY0YaHaGidusl4DI6NuzPjo7Wj2r//5f+8VOZZrdIy48AA3sePiPyqcB9XdP6ZUrqRyIGI2FJMoU6IzJQ8P7L/Lw0sxbO/s8H7vYHtXHewX8NEtnyt9mnYySlVNQBcvX9Dy3Jx1m+gvuQDBvNta0Fed2+Mz+63xezqb9c8EIoFGT/oL5CAeyI31bZXP2YEWzPKCOAG7bvr1ax/q9997z7RqOuCNXRyEGv3QQ1ufGL9QufAM0FV5V8C+kfcP5BdWUfMzLxQO4glZrVLgXAdHCU3PzRvLHx4cc1eay6Sdh7e+sWXZC5cqmDrTMexVJjuKKHsUsHy7b0QbdOPmLe8be/sG1MqvJw+dioHuDSIDEAu/p6+/X4sL85pzXuIN7eztmlGMtdfN23fcTHCYyY98+viRZS8ceDx+gZ9JOulkF7Nd2bXQ5dKxc7CAQFZWV7S0OGeBfXtLo6YujxvyBVmgU0cmwCX04Ye/9iSDpAC4Dhs3kAgIOcMjY3r+/KUWFxfNyIU9PTo27E8WNxtkHe1tBDNv6IMPfuC1wnkZC8W0vn7wUvfvP9Dq8pLqasJ+VijmMGYhyNDl0gzhnAXLj++quTluZAFN8PDIaEWatLPtyZQLnKkQxymmAOCf0aFhm6Fz4T8lq7ZY0Prmpt59964Kpym9fPHUzVFXe7uqy3mdnZ4opKKTLkAtQCZgI1dHwjrF1anI5IqhQMBFhl+PsJKwETqTadme1jDZYbdyVnq6enXjxm0Ha0MyIbYQ6O0geeTga6YfUAi+MwpQZ3eX91UVF5aCJx++K9YCfCc4vnAZBhwF2GGEiYYkGpbqQlKwXDQLGs1ruTqkUF3UrmaxplYtLa7p8PBENXU0m8POA93Z2jGDc/zSJV/w7733nklvKeDUuTfKsYZob9fm7rahP1zNCH/GFzeXOTYyQHPZEK3kSKKDtKm9U1IKLqg0vH19GJxjIsMTzJ6+0SsSYNf79+/7XAOzdnV2+dnmGXs5/VqjF8b05OkTQ9zDA/1aX1r0Z9La1uEJBZtQVhokgzA904gsLq1oYWHRF/rde295qno9/Uqff/6ZzQCuTEy6IP3xH/+xA8ydGVzNvmxdy8sraom1aH5+ySoHmNycVyY060dVscPc3d61Bhb4G0QJBj1nZHhkRFs72/oX//JfVrJ62T0HQ/qDH/+B7zAaZC50yIZA+MiPVpdW9N477zlnd2N9yxf05PVJnVcVtbi2oIePH2jq6lUlkyltru9q4vKUEStc7hKsyg4PVS6emeDYO3rBqT6bewfWrzKN4V8NvI/P+XEuq68fPFBHW5tu3bjp+wtEjdfKzpQ1FNIeCio6aZAyVmI0KxRU/rKRChMfjVsRQ4WAJ3yUAJg7gByiNqCxR9kQhF1cDuo3v/qVCpmkrTw7W+IObKiKSKFoWPuphNo6e3X50k09e/JCR3v7ToohNZVmOVQXVm2sSeGGZtVFG010gqi6nzw0A78tHrciA196vi/iIHcPE2rv7/YAyPBRH45o/sUrk5auXL+pYDSq7cS+auoj+vyzj/X61QvVBsOVcPT6sNE0OAuQXUuFM9WG4ZNE3PSBQMJhAF3kmav67N/+L2VIJUtLm9rbTbgLhj1HN5J2tFaLTs+qdZzLq6k1bq9ET6+NjdpcWVWexfe3S3cuFWKl6FLisZiGe/u0Nr9gxl3vUL9Nxrf2d7yPSh9hfn7i9HQcTuaevVJnc6tlI0BhoViD5tdXFe/p9J6CXSUdRxUxPXUVVmFNJCqdVXvpnTxOuqASuA3pBYOK1uZmlUtVhjEO08eqsmXbuVNnuuPtngirwgH/fIoYxIz21rgy6WNtry5bJlEsZJQ6ObJ58+7BruFbtIc//P4PzOZMphMW9WazeZ2k+SxIdCf8GgYq2ZJ04ZWkkeaWuO7cfUv9/ZW9Ig86VotIDM7yp3r5/LknkL6BAY2OX/J0wcPyZnbaVl101nfv3rGeke4SRjE7OoptUCUl9nZVXwdjNKTBkRFPxxQz9m7s0LjAaBi2tzetf2PHhPkGZCainFYWZu1TOzbUb3chnGocrZdMmpBy5/Yt70WxVeTCxEWL9wBp6cbNO97BIGRHNwrKgcn/SSpj+GhtZcPC8t//vd/1xZU82lNjLKZvnr3Wz37+SxNcYE7ChKYJICQZ4sRu4kDBSKgCYZ/mKub69U062D124ezr7zYcSXGDDch77WzvVEusqaJHOzsz25RLwDrD08o0waqTXMXDw2131/w+fDoDpYKnfJzmsZSM1rc47olwb6bqQjHr56YpGrOLERc+yEVNfSVgmT0vnT0w4U9+7/e0PPdG9ZD1QjWqq2tUY3Ob6mMxza8saml1xRcXExjvAfIRKAwTYndPry+wWKzVF3ElNCJjz2Sb5gPhZU7czCHDeP3qpTNIh3o71NJQp+PkQSXUuaZO7Vwuzt7stMEKTNeN9R3r+OqaKrvxaoz9Id3cvGlSCJIo9KToHWHNQi68c++ujrMnJkgxASSPEopGa5wAw27UgdBhLBMxo8AEIWISFD+/s6tXG+urClaXDGMODgw6+en1y5dqjbd6CtrY3NTa+rquX7um5sYmawax46Sp6u7r1TfPnjqXmYueouSwDNEwtntNxdTL3WRbv+qgfvvxJwpUh/Vnf+/vO0cW+Q2OSzaVJ0C8XKUfffC7fu6amxudmQspkIlzdWXVrPLd3QMThdbXNtU/OGD4eWdvW1PXJoUH+vTLaZtYcFb4TggKf/udty2hwwSF9/TJp5/q5ctX5k+wS8esnHvk6ctXKoXxCK+WMlld6h9WW1OLjo/SOjw+0bXbtzR0aVS5Qk6RGvTNRa9h4G9vbu06VWd8dFzBckmnx8fKJI+NymzvJdQ9OKaxK1fVFO8wR4UhhBQp0CEISHBgKgHyMmeDO4qhCMIbQSQ0QcC2qCds3YjbXTJp5IT3xmcERwGInv8OXWkINnNAXkVFIkjITt28fufwRa2oKlbpzauXOi+knIDV2tCsuTdzau+OK1ATVGtPp5rbu7S7m1LqKKWZJ9+omOH34oSUU21TndpZaZWD2sfRLE/+blj5c4wgMOqpsQ94sBzQxYuXtEOK0GlW+DbFWpuVPUkpf5LR8usZdXf2aHRi0r7AdTHSj+Z1fpbTyvKiasMRnRayyp/DLsd9LWL0JUgwRbjWpFTWDHhMU3gpqA4S+Ojf/u9lOu7dPUb2Y3fFhqmwhMqf6eAo4z0FEVvoRNmiQn45Ax5Lp9UK1b27xxpPlujZArFOAQ1096rqrKjpJ099AbkTLpxqdmneol/0nBMTl7WM6T0w6VmVSrmCDvcONDw2qp6xIbtUkNYBpMZkxWQM+YP9I8oA0th7ugb84EPQOC3kfGHCmqPjQ+hNoUtnc4rFW33hcdnHmYSZasMRVYWqHETNzotOkx8M63VlYd5Q4NBQvxKHe0plU3r9+oXzLMeGB3R+ijF5UulcSl1oQg+PPaHCfKXjZxcMLMlrdsB6EPiyURcvXdHUtZsuhDD40LPZ+zcYUBLD7ELB5vmI7ckIJcUALSdLt7XVZTODh0ZH1NbZ5e6fcIKlxUXF6qOelvd2mYhjmrp2zeQpQrttiFAbdUcJ3M2ECsED7R//+2B/Ry2xqIb6u7W2NOekFmK3IDJxMdGgIJFx4HiVzCLuaI+bUEGhxVLtJz/9I5vO05XzmjEFYIpqt+lEs8XmiPoxqN/b2VZNTbX3Hdv7CX3+JRKhvAskXSf0/GyuWLGiI7KPgw+7r44c1EFLHnY29w0BtbY22mGHkHF8gbEXZE9eX8tFv+tmruI6FHTyDXA37l+N9bWafzNj7+DvLpViAWYukylh9xVotzXeo/FLE+ofHbL355s3rzQ00K9wNbASRIyEO9jqSMDMd5AetM/scUb7+9XR3KhmiBD5cxOC6ls6tLW/p4ePvrKhOBZtEOIqe6cKSxE47cLFS5528ekF+oRRyuQfClWZfc1n7Ng97A4LBW2tb6i3q1M9HXTolWg2IOqzQLXqmmI6LVbSgBrrotZssuvktWL5B9S8ucZeNmKiy/DoqOUdTP1Mkuz6aJ46u7ps9s8F297apmdPv/H+tLYm6FBwmpBQNeEVFbkEWa4QnIAAeYZ4dro6W9XYEHWIQk93tzbXN7yPbGpucTMO1AyRCXkdmcIgNkMjQ7YqDYXDWvS/o3iRy3qsw4NdTU1OuFkC9oVFy06SZwMk6PLEpB2x4BKgFGltbdbS0oLfE+sf8nOZhjHVYAcKO5vm5dHDR7p+/abvj5mZOUPHrFfSCP33dlTfEDVzfm15Vb3dPZ7SQHKQmHFGKSQ/+OADP7twJggiANaHaAl6BuudRK9XS6teyXTW1KkRreVZWeurmypWVevq7Vuaun1DZ+Uz7e7vupmiseM1cNfyfVI4yoW8zrNpqVD0ZL21k9DI5eu6cvOeFKn3yoRGggKKztZoX/Hcvus1wZLvNC4TiiTEukTyWJnCmQmjPItXrkz6/XPv8h5RS3DPglbao5p0MX5vuaSutrjCIaRwoDcVFUS5fKZoTcjBIYf7h051OiucqKG2Vo11MaNIED8jdRHVNjcqdyYdpSjSQeWPDzX36rnymaQCgbJKobJNLuoaWy0/I0DcjP9oxaSftSPPJysXguaBu/MlvNfbnXIGjN7R3KLf/uJDDQ0Ma/jyFZ2WwBtKSoO0nOW0trasE4ixOle+fOrPnIa9vg5yVFDlYknls7K2NtdVzGfUYJOcvAeeqv/1f/5XZb5wqMlQnk2eyBOCXIFA2dXxULR1dhjKodh0tMZ1mjqxJd3hUeXhBXunI0mkKi42keqI1hYX9eb5E2XTKafDdPX3uEBi9sCCnhfw299+pJWFRcVrYyqfnuv44MjFEbJGTUONiuVTnZym7clJAYrURFWAQh0Ia3B4XFNXbxqSwfMVfPz19AvFm2N6/viJPWDjnb3K5AvqQNgdCqq+qd4X7OHOvi8WLjJM5NGBsRNCHoHN3trqmi31Ll66pEM8QQs5zU4/l8o5Dfd3aX7muU5Oji2Kz+TzJrowqfX29RsKhqmMGbVh6nCtMqdnOkieaHhsQhcvX7VzT5x0imxGmxtrWpmf1crivMaGmV5ZpFegLC4jM8iKZ758YFzS9ZNWgxewb6nvWKWnORNZYCRCJee/x4WILhJ7Qi4QLkhnrGZOFIT4cbCn+TfTSqcONTTYo8aGiJMsPvn4b/xw9vX0G4LkGcGLk4sSSRDLe3RX+ANfv35dDU1MyzWVeKr9fT/IdLTsN5E5AJdYPhRrdngynTbw5ubOrmbnFjzVocOEbAP5DAYtk9JpASvKqMkrTORM/sQ6cYhGR0ZMfIH5Pdg/pPPCmRspoNvjI9ImMIwI6snTb7znsNzj0rguXBxV4mDHv7e5rtUXY0OsTofHh1peXbJWtjferWhNozY2dxXv6tHUW7cVjTVWyHqk7uwfWgKSz57o1asnSp7Q1WO+UGnK6mtDam+q12BHq0016pvbNXDhilTfpLnFRU0/f2zYPMV+NsSurrWyH02h6z33d6hAyMk3hETXR7FhCyuZ2LHn9vFx2ojD4ty8ZRJTk5MaHRk1fR+0BkiZtCWeTXbP1kQ3xxQJBDXY16eQrQdT2tg7cBDGytKKoXOQD7TYba1xPXz0ULX1wHVV6uroMFEJuBBtOsHfC3OzSh0fqr0Nl68df96gB6VzNoWQt6pUWxPyBIS70dSVS25ScZtBF/nsyVO7rPF8vvXO236NNGI8N0yh/Lloe7kneMbff/99T7/8eiWkes+wKAXQ5hLtEEZI7smbf/DBD39kkow5DAQ/7LN37dZvP/nYCMvY2Jju3L7r+wYpFugNPxNLxa+/fuACevnyhJ9L0CcK+avp19aJsqNlgkcvC7EPJAfYnkaae5OiOjA4aGIlVpysWyybOqkU7Fs3b1oWc1oKaObVa6W2t3RGXFkeJnhWx7jTtbTq+o0bVkCwA88U8jpMp3SYPlJjc9T3wsKbZQXPitqcf6UsE/bhkYKRel25/b56xyYVamrTOX7ehZzOz0/tIlaJBqwRSuizk4TW5meVOT72xAtUO3plSkXgzWBYF9EvR+rMTgeBao+TMHRquVddY73OKz6YKmLriudyPTF9QaVPz+2zjMcu4RUNkYAOdjYNp9vi0EEnUXW09yhFHGap4g4Xi8dVFa7VQSpvyJbM4eTBrsIBDF3y2j9MqMhKp6vX1q8N9VF9ff8rra2ufOt9XbCfOVwArCS5h5FxkkmMDzB1APnYyssZm2f0XrpkX2OkZtls2uuv5HGiwimtJlO7WFnrwEjGbhHSaVWV999k6IJmopIBLbFd43/7X/yzMnpNPB5ZirP/I4qMcRZBNw+Zub3RGj1+9FhFupTWuFrqoX5X683CjGO7YHH19g8oXyqagZk9OdXi7Iz2N1ZMIgCfv/32PQfDnleVjUED+b54+tg4eay2SeODozo5SvmFNjZFlS9mbUhTHaryjnR+eVl7eIGWqnVp8ro6ewZ14fIVRcK17iggngB1PXvy2G5G+OxOTN1UtKnZbjNMugjvbZ8XxASg0cwxuguKKTsgpkV2MQivYeWyBwVK4oLeXCfJYkfh6jM1N2KkX1A6mzf7NJ3LeFLpH+xXYzSq5MGBzr7N4gNqyzDtH2c0Mn5Fo+MTOsNqrxrHnLI/xxy6ue1Na0BfT7+2yQAdFxFzrc1xhxFjSbYwv+BuO0vCQnW10yP6B/oqma+YMIRDTpSpmH7XfasdLXk6/W7Xg6SDaaKrvU2Pvvjcmte2OCkjxCw16PLlC24i5ufmtb974GmARouOmCeNTpcOlemPhA+6PqZUDjgLfOQb7Iw5EEzrXMQUW/RrXFB/8Rd/YWgGpjjFFCQEKB49JztC5EfAfEzxTJ2wyoOhWrW0tHsXw2UM3M60CwGsuTHmAgE9EPPt5qYG7e9ta31jzd380sqyISuY07du31BrS6O1c9XlarVGO21M3tIZ19D4qOUEx4dHKufOlEthm7fsi60h3qrOvl5DY1ySEFQIC+jujCubSSqTBV3I6ePffGRYqb+3Q/GGWjWE0DAmVNPYqq6RC6qOxW1Ht7e2rFTqSEe5E0eQtXf2WZuMCQLwEfvBnr4h1Ta0Vpxq6vDpPdfa4rT2d7c8rTfWNaiYLai/d0BXr183k5pJFF7A42fPdJLLuokAlSHiimm2qb5BA339llCEa2qVyp7qzfy801tgLcOIpzhBtKNJwsAFtuo7996qsFgb+ezWDKshrdrd3lChUCFvQOgBOeLxqlaNGuvRXhNjeKirkxdtuAHc39oSczMD4QhZ3oOHj9Xc0qypqSklj5KeJEEraMKRuwz099u+k+cWVOuXv/i5iyzNKyjNl1/e92SLuxG7UgozTR1/QXbkvVfSm6KWVD169NAF8d133/Guk78qIeR7/ux5DZjTUPh4TjG+gF8ChMBzTJKNPcNP0oo11OvG9av+vUDzNAAUVb4/plCQl9evp01e4ozCBmcAYQVBsg7EmqG+fiW3tzT99JlaYjQSIWVOkY+QT1pWfWOTpm7c1tVbd3WEiUskqFwBre+ZQoEaHW5v6ekXv9b++pKa60k8qlGooUP941ManriucnVQu7vrymaO1d0RV7QOKVdQqcOEtpbfaO7lC+1vbfnPxpQ+1NSi4es3tXV4rAvjF1QfJZWq3bIuyKis/dgtHpEWhHa1SgoaKikqomoFgxElcwUpfJ4KKAAAIABJREFUGPJ+MZNOqrbqXK+ef+Os1/4+UEWIeTIRCveu9P6WPv/0Y7W2t6utq1eJdF4ra+uqjQRVKmY11NdtZAYvgt39hFKZnGU//QP9lh0tLyxal4+WmRUKiKRTglInFSnmaV53333XjN71lTUtPHllY4ZoZ4dKwYAlUzh6MdzQMODQZo1ukDsaoxTklufWyGP+wEQO12hvl4LK+az1IFX1T//8n5RZ3IZro/bARWAOzo95ARE1MCeBQYBmF5cWraGCkIC+jV1UOpMyW5VL6dLlCdXHGm3fhy6VyVSFjNZXlv2wdQ/0SjXV2jusWGDBEFt9M2dWFSHjHNL0EZKZlEXhLExzuRNbGLZ3truTnltecTrGtbv3lD+T4m3dOj5KuRjubq5rdWlOy8sLhpjRb8Zb2j3dMO2wgwOGpKASlQRZKFRT0aOyl+U9c5HUUYgwha4OKnWScvfy1f0vdJpjZ9XmjkqliiPM3gHWXWUFI0FHKrXFmzU6NKDEzraLOruLaEOTcoUzZ1bGO3q8T4JYw8RFUWEqYdeWOjow/MKEkcykLWHARpH9KxZXsA1BDiAKABcCgzlVIRKpRHvV1rno0igQqUfx+y6Q3RIYAgvIG81h05jR6xfPdZbLaLC3W7W1GIHHfOiAViBsMQES54UDC90p75eIJiz+WASxMwDahKxEkQfWY8rBwQVBOSxMLn5eL5eIU0rm5/X06VM3WJDJ+Gzm5xfdAWPzRuQbRCAucS4UwsSbW9vUFGszdZ0iDdTp3N5YzDtT2K6sAvY2saw8NgRT31DreLeVdVx2cpb+cCDZ352kDlVVLjjhIlImZ7NP7YNDau/rV01jhU2L5+j+5qay+Hiel9URJ/83aheXo8yJ6ppjKgfJYaSxDKixDrr+kf7q3/y/aoxi9gDsHFT2eLdiaFIOqm/0oho7e/V6ZkZ765X9+fHpqepJYOruszk4xZhJD6ZmZ1ef6pvaFKmtsy1kuZhRIbOvzfUFN2HATi3RFrXHOzV145aSJ1lt7u47yWYvkfBqhWkAKNQB0EWKWZvZ+8h02NsyQbCD397YcCoKWme4BDQrTPVMA+y6x0dG7QTEzt3PoMtLydF4h4d7qq2rttuNDfRrogqUmagbnb5CIHZ3V7OaGmssmWlpbtH8m0VP2bDGQXZAoJjkYDDDJge2Gxsf9wSKjM52izmE9ezowj6vWNJRbNhT2oawudmh33AaKt7AWDtiwlIy25azD2uXyDI0hT/5yU8U74ybZMWvbW9v+VIGwRobGfPUCSeARrIZQ4D2Tr8+IOrdvT0/h8B+7FUrLlZA9if+fPj/lZVEXFub23bzo9ji5U3xv3fvnj290atjv/ez//tf6zwHzBl2QSWlmfPF9wazvypUqzvvvKeO3iEXMSBObCaB2M9yaT29/2stzT5VTXVlpxmINOjCleuWSG3v7Ghnc007W+tqqIuYxIYchSaDoYDBBhIdfrk1SCKb4xq/dUfre/tmfgOdDw+PWsEB0oQeOwNxLxI2g5zPGrIYPIRqGoCGRmtgQUfCteyIS6oLBfTpRx85Jai7o1ONdWitd1VX26DG+jqtL8xobva1FRdNeB8o6J0oRvo4uBVy+KUHnB8N0x52Nrvh9u4uoxHceyBVEBM5k3RyEJSqiud6Mztn2WRbT7fqiJgMBDX/5JWuTFxRsKlJiVTSdY6/USiwFog21Glze9NkSK9jqso+l8jB3EBU4wi4YQ0+u2TOGCY2VX/0wR+UkVh09fXbiecwAeRaq0wy5RdEB8Ze4IuvvvSOA4YhDwum9nxxo2OjFoV/7533K+klLTHj7Vi7nRfyyiT3dVY4NcmCjM5U/kQZ7zmhXJ9pZeaNTfAJ6cXmLHuc1tXJK7YlfPn6peUy7G5u3rntZfr69rbi0JhDYa1ubvnSId19f2tTGyvLOtzb0cHhvncPdIhdbZ1aXlr1PomdJJ69ydSxp2iIO00tLZ6OEKRDdGCfAfOwoiurEHig+9Mho9/EVB92HwbfCMrxaeXC7u5p1/zctKZfP9Pk5QsOqnX6zik+vefelwRCYU+zhDgTDsDrhuXMSTw5OtLB3o4dbk6LaM1KCtXWWsSNTISHemJi0pKK7yY4e6rGYkodp/2dQCQABuTyYN9hPZzN+pGgBFU+Qyt8orWVRUelLbyZ1e1rUyrkMurp7bSoucBOoIEiX5mSkAsMDgxb3M7DyiXthJ7zM09pIBnAHRRUXgMFnkxWJkIIDrxPpjq0kNyGQD5IBHiNvPeDBJPBgfWitjCsDvg7xyACe0HSNgYGR3VWCmh1bdMTL88nRRM2Z/ro2CsK4CMMz7mso1FSUzbd7GFGAFmNxgZ95IWxERsM5LLHdtqqC0Q1MDCuxs4+heqbrM0DwkGGgzQjdFZUAfQjjVtWnRrjrSpHIjo4zak2hjF31KuGmmBZ+ZOkttYWNTl5WS3xNqmqqC8//1DJo32z0VvautXRN6xX09PKpiqX+lk1zi+V58CWi4VTw/EwLfsGRlQsBcx2RZaSOtxRU11ZyQSHuGD2cKQ6qky2oIuXp9ywHSRTind0+jPnswRdcb6v05ywPvw20zdXsOEAjdU+DPg6HM5SWllf8/cIjOw0qAiM7XHVRWoN8TPx4jncRN4sHs827C8qlU64cALpciYaoq1Grbo6u5U/zSib2dfElTGTOGZezygcqvcECzpEY4GhSkU+lnFBpXl793vfM6uUBozXjySFi4sLFKkPzSIsfqByJFoUXT47mLjm7ldVead6sL/vPSnSL5pOJq6V5RX9zu/+jvfqDx49cJONQQoFmL/Zu1IcmXSJH3zrrbd9T/DsYklKEwtKk8/n/DkbVi5Wmg202jSOz549s+6cRoZmAe4G55JmHY1sJSIuY+j1v/sv/yu1NDRJ51UqQaT81m2Ii5vGM1zb4Oaqq29YjRScs5JZpkixiqdpPfj8Qx3uraomxLKk5HQmCHIYhvAU5LPpylrLk9S5USGCB5ggad6QEHLGzhTWn/z9f6hPHj1W7rykyWvX/CzRHNAEBwNBe6QzaNC0ownn36Odp8ll7KTRQFvNzpIVAd8FofezL15qtLdPL795pu72LqMZoC/rq6sqnBwZ8qVpDWKGEor4bmP5s7Qw6/uKn1vf1OTJlM87Eo0q3tXp9RDWqoSv8Bde5kC7MHrDVbiILTuakCzVhva4A1oiRWnqypSq66PaO0x4Bw5RjbM/fnHciWGvZl7bORDnN2xrufdsx1qFkQM5zkUdHBwpl8u7EeO5qfo7P/xxGZ0nsEA5EDBMOjs9606/v7tbe9s7fmBeTr9SY3NMNdE6e+pyIaJJIkkGf8i2lg7HVSFEp4hk0pgGxBWLhg1j0al1dHVYOvPo8SNHWl0cvaAPf/FLwyHDo0NKHR1qbWFBbc0xfwjH6bSChHFfvKgbt+7YSYU9CFAndoQxul/Hq9Xps4/+xnaF2Iaxo/3+7/zIBX5tYVkzr6fV2NriL5eOnA524solU85VRTJFWKdZ0ib2/R5wd4KsAiuRCwfHoFu3bpgZi8UepBn2KVCpmRKQvNTWhbSy9Eaz08+0tjynW8BAW5uetoDhgrVRFTAxP4FhuKO+nh5HSNG94hiF7yzRRsBm7gDzOQVraioau9p672FhCQPP47qysLRkW0L0gBxkHFwQrfNZskvCdguIkwOOxrWjrdU7v9mZly6odGOvXz7T3/u7f+oJi4uhJhK0KQMEMFIxbMCeTJlstWfo91wXL180OQnZDXuhcgkj9NEK6eLgwE1MpCZSCW+uqbVs6PmLl96ZQ7+nyHIZIolhkqaQsCdeWsA+brAynZ3m1Nffa23w9s6etZPszNfWt8ysRRqBHjCJJ+jConXJHV09unPvLQcMIP7e2d60qftHH/61IWFyPBH049wyM/taf/Xzf+Pg+J5mjC1KausfUWt7p06SKTVEa9Xd1a6tjVXr5Nbm5lQ8Ttm1JkCDNzqqN1t7CtU3+rthpxLE2SmXVGtzjfoHENWfK5NPa2dnXqvLc6qtjih7klffIBpZRPAzbhaSmbz9gCHMOa4uCJeh4g515613tLWzb4bqyXFSgfNTNdRK53nM9zN2jcqelmy/yPMRitSxHzHUT7KGjfWBj4nZU5WF+1xgoXCdllc3fCbZPfEsYsoAikGB4bKyJjd/qktTk25omT7W19f0Zn7WNn1MJDCG4yAt+KM21Wl7e90xkBidZNJ53bn9ti6MXbKVZn8/kWawSc8cPp/PVentt941HMgumUKKVpRLismHZ48mjb07Eh4KIxwOLtXH30K2Q4ODZsiiyYVRDBQJEYqIR1CUpeVlw7M0cRCu0LvOvpnz2uCbx098+dJs8WcxKPzpn/yJp82D/T3fYUzHwMDj4+N2B6KBBs6lwLPGQKL3N3/zG7OzScKhyDJk8POYooeGhg3tMlyA3nBGaBAgy8zOznoFQzP76tlTff3pZ2qEq3BKUUaeVfT7ALGiaBGJForUKxJtUrimXunMqQvh5NQ1dXe36/4XH+n4aFcdbc1uytDSwuiFEEqdAyWpRMyh40fLSjPDXpCIxLCSx6zX6h3J+Ts/+UN9/MV9JdJptfX2mq3Muob3sL25pcmpinQH9AoGt/XXZwX/OSS2nMHejTc7xPw4d+KRLlAqe78aKpb16ptnam+JOyN1N3Go2dkZZY8TbpYgUjLsvJqZVTOxoR1x7Wxv2EgGGRZ+5nwXPLfLeDxj6RmN+r1RUHkmQDu4G5cW5tXf2aWVpWUtriyrFKxWTmVdGLugzO6hhgaGLJnBB427cnrmtWV/f/iHP1V3T4+HB3T02J9aXri8YNInDTvvFc00+27Ip0z5wMFV3TWNZbSOze1tfiPIOl48f+Fu6dk3T+xmdJxKqquv19FpWDVhWsD0grm5q3akVvU1+CC266Pf/MYP6tSVqw6mPtjd8OU9PDTig1I8z3uXsL21p0gwop72Lr14+VzX71y35+Rr9ktbWy7kFJCOgUG1dnWrnaSCREJL8/MWjE9enzJRaovdRaBKH/7VX7mwsu+4PDmlbqCk/QM9e/jIk0BDS7PSuayGx8Z08+Z1OwEBE2QzeW1t7dikgM6Lg00DAYMXWQCm3mDqExOXPOIjZcFYgYsLcgywIU4m6+tLCgZLevH0gRJ727o2ddkmCsRiJZJJ7SWPLV2gA+PDR7qDyDDFToXYsXLJ6RxcCMiKgEr4uzXebkeijY0dw8NAwDQS2AFS9FrYEQUCevLNY/vkGhILhZ1PS7cOfMl+mMYAWYjDsRFkn1XkIUCgF8ZHNTPz2p8/3RcTQyWmq9afy/Lyqu3a6FJHx0f9+UAG4pKD2MXlQzHn8mIqQPjPThUYGotFpmouI9x/mBKAFIGhYLcy0ZpQloMwAbQZ9G4Cu73O7m5fJMEwsVj42Yb9TOCotbKyrN3tLW04wzeq5nibunr6NDA8bH0zrxFW4cHugd66c89CeYccD4+oOlRtQ3wE6flkUseHSSWzBfu2DnS0qTZEIGTRzj74xK4uzEu5nJuTbOlct97/QNnqOqULJYVDEe90mSAPDzZ1mFjR7bu31UMgcjqpzZ1Z7WytqOr0TI11TMANWtvY0Nbuphm+56q2HeLE1BU3Rs+ePvHFxeXf1dun3sFBF8615WV1tSEHKOo0c6x8PqNUJqtMsezAZc4gzxYXEp9vJSeubLZ+daDaP8+TBB64sVZ99fVD7ezu28HIVn74nZ7mjB5xMRD6PDg8pIMUBKEWC9qnp18Z6gNGZlGKXR5uYUCYrAmYUNGkMrHDkr42dUNjIxe87z4/zyjWXKcbN6dsATk3u2rbT/aqPLM0EbCZaVjZWb148cIh9t8ZnLz11lsuEExBaInRQnOJZtMZIwe8RqYm1AZM0ezw2cEygWG4Yt1kMFTx7cZje3FJy0sEdFQsEBkOrl6dMkq2vLzswsefx7SJUcPe7q6LIEWWtQNNB+Hj2Hyyz52ZmXHSE4W2YjUKUkKjEfOvsaPlzuTnAhsz/ZJQ89UXX+jZ48eIdQ2X8p4o+KxJIINy/0AEtB80zvDVYZ18qxyA1Ff5Xst2kgKO5N6CdFgThqSZ9WqArpcAcGR8FNLzUrXOz3H7CqmQPTZ6Q/7vUepUfUOjunbrjp69eKWqSETjV6fc2FOYaZzw5463xpVOZRWtI0rxWL39fY5/Q6VwfLCv/Z1tXb02qcJ5QXtJohNrzLzPJU/cwK4tLKmxrt4ISREJ0PaW7V4hTdI8AMtzX6AHDVdXObiAwkbTyY4VNGJ3a1Pbu9vaPDhQyC5FoEoV+Jr3U99Qby7LYHePn5X5xQXb13YMDFRWDi+mNTw4QvKH1zi9vT0m4UF2/PEf/Ng/j1UjdzD3MU3T3NysvvrqS2uYQQG4W7GP5f7ju/b3NBhtLmOXh5tQT3+/ITo8Jxdm5/XF55+76yK66/LVK3b67+zp9m7l9atXptUPDfab5FBf06jtrW0lmFLibYYiYKSurs6pu7vLXRlQx9LKkiGUsZFxLcwuqDFEEPWR6tu5bIJ6+eQbM86G+wadChGg2wYWrQ66I/jNr//aJsbv/OB7CoaDzigEMj45Svjhvvfu9zQwPGKbvFfPX2gdWU4g4ISNy1PXNHHjhi+Zo90drczNqbWxwVBPQ1OzJ4HN7R3vAKHWEy/Hw9gca9SlSxf1/OULa/ve/+ADtbS1a21lTRvLa1pfW1F1EP/WvHWrI0N9CpTO3PUAZcGyTED62qaIAA8RIxQwdEkUGIcIBhn/hOjDjoa9JIQbWLqBAHKAfUcYAf8Bn7OjZF/Z2R73PutXv/y59aTsezlYTBzsZimqxM5x0OgA7929rbYWhONrmpyc8F7ivFSs5CBCq3eod9CRdTAtgZv2dvcrMXgBklMq5Ct2hDxEeaROh8hRTr1fd1Td6KiLKqH0H330kbtYunW+B8gcFFnYvnR+yCIozCODw3aQwXyBCRlZAgV9/zBpA+pAEA/lqLWU/DwcjyAHbNG97h+otq7BsDgWelxc7NuIiaOIDg2OqlQCdsYWEmlITMFwtQ1IEjRvOzs+sOVCTsWjHSUhcKSTTlRh942na7lY9MVN+PHgxStq6hnTXjJtXR7ZpHxv9XUBPfr6N4aWr954V00tTXo5fV/bm8uqOi3af7eptUOrOzs6yqVUHQ45fII/h30m0DmFjMLCxQ9sFqyN+LtGg03SyOTFy5W0kYMDrWxsKFeSoS8uesgZNDSI7SvWfUmjIFwgkEBAB8ggZSe3e7Dv3SBnjGmGPSMNEOgTkOrC/LydZWoaopYlwehfxnwjWudmq8TOEMgPmPngwI2YkY5c2tadNEew3DvbuxwrmM2lDMNPTl4y2W95ec1mGhRmUBX2VNZBptPeRaKFdPRhLufPHciUP9derWurfp91RI5hKnBecvGkuUZPzt4PwhOTEc8jFzexjxQzHJn4dxQ0Lm4ya4/4nLiUwyH/GtAdgwIN1A9+8AN/P9PT05baUEiZUHlNfM8Tlyd8zzFN0sSBDvFrNBm8H143zQL/jucclAcImD+fBu7RV4+1+GZOzQ1R8xv4XJkYz+w5ToENVGQh9kquaFAh7KFVBgYnRIDvHmmMowQhAsEFIXghQDEKO8gd9vb+UdKs8WhDi9ri3V5JVeWPnSgVrGnU/mHKdnqdXT1G7HBa6r10UXVNjX7veLKD2nHGAqVqFQrnyhaKPk95iDzVAeWTx9peX7O7W+L4UEkYvk0NOto70ObKmm5PXdfm8qrP7MTkpCIQjQ4TSh9Xvh8aQxoKYvpePHvqoAukZG2d3epm3YXW2xFsZaONO9+aAH1XiHFVYj2HKQmIX0OkRsODA9rc2VJtU4PqHQUa1tzLGfX29CmBI1i+EjryenranI8/+bt/6ueH+81DIJZN/JnhoBIHe9rdwT96358Jjf3CwrzZxjyvVe9fnCrzReNCg64IGPQPf/JT/fWHf62lpWV1dHXq4pUJVLv2luSSJ2j6zfSsO/jWWIPlFQ117PJSNsIe6B90EC2Txq8+/CsNoPtrjKm5pdUjNQ9DX++AuuIdWnz1Ri9evdDI1UtqisfUFK3T/PSsWuvZY5Z0WpY1l3RX0J+fEPLb26Nb79yzRd/DL79SEc/a40Pde/stnVUHPNEtLSzr+dMnnkJa21rVNzCk3uERxTq6nKLx5ulTjfR2a7SvS6fZE+VxbiHL9ZiDj18v8HHCXRwdEZcConPILbfu3LYhOnvko/2EiwBBAUfJfV2/Nqkc+wqVrNVkGsddJwnUu7dfSXhAX4iAHyNwDPnPS97h0rnSgdNhojnjYqN7tksH+syqkCdGvHBNfiBLk8i7gz3DuJCOSEOINTX419CLYhNI10yIODsF9sMcoI62uKERDhsm7BRRunwW61wkEFDw9wSapSOnsaID4yFm78VegYPM64N4wj8prOjsmCwgfEHCwD+1rb3DuysgX+wY0cpx6WEKTzHnksRJCIo7nTWwPSkrBF4fJdN6/nxGtdGYurr7lTw+MRmF17m3v6PF5QUXhkLuTMODo7p65aqyJ4jOzw1pXZ64onIVsHjZEy6dPgeF5gA4lHgzPE6RSoTKBQXzSe2szKlUzPly7BkYs1kHuyF+H9Di2vau7n3wY2XP5f05yA2d7MrytB7e/7UlLLHmfkP3xyeb2lxfVLgEbzyos6qQUvm8FrZW7byE4TmG7JwV9tY9Hd0moKG53Nrd1u7hvjLYpeWL1sH94Hsf+JwdYfJOfF9JPvQEkCOgdzSaiTjn/hxqQ7X+eSAMXAysQ3ZhwFaXNTQ8olQyrexJzsYpZlCnT4wuRGtpYMJq6Wzz80vxogkjkpEJgKmeKZj1C6lFQGBs/sjTLeazunPzups6FAHAphAbcavq7ev2LvTFi5f+72Eb80zCC2CqhGnMs8JZIESByDOYxZCUYBfzvXPe/Fe55EBwJnumevsVpzL+GbwaChqfjX2Vz8/U1dPlqDQuaL5vGOcEZ7M/5OfDYkbOQWHkfL311j2NjIzYAez+l1+6gLIro0jRRNDQXrt23elNwOXsYfkzvyuovESKROXPP/fnQOEGEub8j49e0Obqlj78+S98hquxvuIeCgTsU82zSnfBz8Zvm0mN/SDyPz5wGifyOw1PB2ts2YeVI08any3KB9BEczhoFmDqx1pt6MHzlEsfqyEiN5aFUlCnxZL3qphFtLe0a/sgodahIY1cuuhpl305YQgB0nd2Dx22wMCD13oWomM6pcTapkmmV29c9z4e/TYRmYShnGVPFatv0PLCklaXVzR28YKa2lr9+yBIcbddunzF/gDA+5AmsUQ1431gWKGaqEMgaKS74jEHnITr601+stVhdVDVVdX+72FgZ46TOjk8tKMXq4xz2OM1mLU0KHOUdsTd4iqeyQ1GJ2fn5uxc98EHP3RWM3cfCAfNHqgoJibcG3wWFf3+rj781c+1ubnu78jhFf/kp3+nvLq25jR4yES3bt3SjRs3/QDMzS8oGmtSrliwGJ2OAkhkbmbWxvfh6oBlKsAhnR097oQRa09cvoKIx51C4mjPuxdeKAWkkkAxVLEiYxGeO9VnX36hnvEhdfZ1e1fz8P591VYFvdCvi8Vs8AwTEIYi09a1GzeVzFUivHLHKS3OzFjQ3tbRZkyc4vvbjz42uxh47Pvf/567mw5IB+DzL17qLH2isb4uLUw/1vTrFyZ/VNdEFa5rsOkyvrP4suILTAfNZcqh5bCMjI16yubgYZnx7MUzw3sjY8P60Q8/0KuXzxxTF7Q+tOidLbDGxva2GZj/Pij7vKQseasnmYq+Nl/wRImxQHOsoWLxh9g6B3O3sidDIgT0Sv6ezosqFbKqKhX1vXffcpI8pCaCnDF0Z4dYCThnR0WKy7fwH3mCkbD30UtrK35Y2H1S/PnM2VsBzSLQp1h98cWXFeZgoMrfKc42/PdAuMCLdOFcdlwUsBmZPoEfyVvlQqK4vnkz570qe1NQELyPmd4JfDdUUq7ydIbbCg3FhYv/H1Nv/iT5fd73vfs+pnt6pqd77vvYmb1PYHeBxQ2eIAmRokRKsSXRpUpSSSUu/wvJD/klqaQqVXFVUi7LsmxHciLbkimSEAEQxI1d7Dn3fV89PT19393x62nAlVVtEQJ2Zqe7P9/P8zzv531MWfbr1vaunj1b1O5+QifJtDqiuCIxTbFXau1n0MlFw1167eU3FPAEdZI4tT0u083oxLh17qRKocvlEqJ7BQrj8+NiZBIgnNuLAX76WLsbS3I1mUjb9N3v/Uj5XEkHW5uq5rPyOiuaX5pTdHhQ7bG4jhIpfeM735U3HNJf/du/0PbGE12/ek1twV4jXdSU0fHRrqrZoq5fvaGN7X1V5TAz7mC4TT94+y1FcCs6OjJCXJvX3/oZUylNX5jRbz/7RBs727ZmYF/jdhKfRhiDx2RFXhe7w6aC4QB3qU3MPOz85W2+oPrjffbewg/AbCCdz6rhkobGR1oTX61pBRWjB4hnMChBAIDoSO/YOdrT4PCgopGI7b77Bgfl8/iVzzDVUlBbe3em0472NnmcTc0+eWTNXU88qhfv3G6Z02N+4XJZNBzv+6effWS5whhEUEC4wAYGB63pRrLCb6BZCipNLH+Gc09BvX7tqjV4FEFY3Kvrq7YjRdaxtwvjF7eqYkvPPjZmBQ1dLcUU/SnniyIJtNzbP2gNxslxQjdu3LDmjjOB4xFfy+TBc88g8Jv33zfY80/++I8NbWOKwRqSJjMaxV+aQImm7WwxPGGdwSXLc2XuS1v4AF+wQszUe+nCRW2vber/+au/0sIspjHIYJzW2KAH5XUgWaPJhlDIM40kBPtN7CQJpKiXqgZPcq/QmEfaOywmsc3fZndFHNehk1OLGSQKLRQJK5NNK506tVVcuZg38tnNW3eMCPfkyWOTVt258ZxJqtzRLo2iloh1mVvb0sIzdbVHdLC5bxyHvolJTV+6aM3UxuKi1p7MGll2LpJiAAAgAElEQVRumDCBZlM3bt/S3vamNhdmLegedJBVHMoByLDuoE9nFgritUEDBAqPZ/SdjkbdpnY82T2BsPaPk5auxfpK1YJ6euNyBgMqo2kHosWhye21poiBAVkQRR7+AWeEgto7NmLvU2L/WOdnZrS+uWaObAQSsAK599IrmpyatoYVEhp3FOeQ+451lLmU1ap2F7L7X1lZMHctzhO1zfGDq881eTF0T1+TSvgLvvvW94SP7ub+njZ2d5UzGC5si16vw6nBnj5l0ymls6mWZCMYNogPMsOd23fU1ztoxSdxsm+TyNLiqna2d8xujIuKA0AaQDes4FJBcxtrinRFLQsRUwYy85isivWqwR88uOwLBklo9/rsTQR+SRwcWEwVbxxNwMjUlHKFgp49fWZ5iiP9Pbpx7bJOkklFurqsQcicnaleKOj+x+8b1Ry4qtp0yR1oV6ZUV7nuUHtntHVhESpO7BFErGDA/B+BXmCtos9FY0dRGBgdtikFZmK0M2Ld0erivGlRgWE3Njd0lslYDBsXItmfLNNxlrLYMC6pfNGIJDBYw21EVznMfg07PhxzmLB4ePgzxLypUdHkcL/e+tabeuHubY2PDtveFwidDg9NHZcJFwKkC9O+ZXGFkk0ypEfgDYxRBBR99kjAUeYh25B103T6wFcwFvlekEKIXuN7cEHSxdHt4xjEJcMZevsHb9vnBTTG2aBRA65HarC5uWVyGqj1+NUmkgkrxNh6JQ4PLSgdVvXI6JB9/rxXJF5sbe8bkQZDeuBkiDH8HHw+9WpTffEhTY3NyO8JCayUTpt4NGRRsBGBvLjImOhxnIK4wUOCT3DAH1JvfFABmoyjbS3MPdbW5oq99je/+X2j+G8sLKhweixnmUSUgnKOikqSzgol9Q6Pyt8R0fLKnLrCTsVpLHvO2Tlf31k0a8OBeK8hDCenGXv4tw/3df7SBY1NDFtjwJRFfJ3f5TGXF95rztNZIafHMFp5b5Mp0/hhhecFBo2y78WE32Wm4ZCx+G1Nmdtt027A47PCx1QLApVInSiZPlPvUJ8hCuVsXtmzrKKdMYvwKteZiFq2amiqj06PzEUGWQ1N2cUrV9QT77UwDMLgYYEfHu6rUs7K53WaZAzDh+zZmfm7Xrp4zi43nhn2tBChcKtyub6SvwQCqpRhCcNsJr8TwlXVUCKaDAqW5f9WKkZGY9dFgeFMxkjAKeRtP7ZOYLUfQh5JWXk7i/AUIGcxUaOvv3L5kq0CKERcuuyw/aE242b87d/8jb79rW/p+o3rVjx/8YtfWJMIr4HPBv0rkDDSHFZEFPMHX36pufkFY6+/+eYbdp6YtPjN68UlCrYvzwSsXjgPPFMgHxTrw7197axv6te/+qVWlhZtymdXCTLH5wyBjOKKfK9czJm1I2Q1m149qB+GzLClBU227oUU2u90Rl1YVjo9KlUa2t4/0o07d9RwOoxUlk6fqgqLPX1mbOLbd17QK6++YfcE98fis1kFXV7znXaGI4ph6FEtm+xsaf6ZIYLZREqn6ayGL17UxWtXjZT3+PPPtbcCpyGkiQuXFO/rs+lu7vGXqudS6o12mr0jREW8uLnXvSG/pTVxppEyBoMhQ8QwEEJ2GQr6zao1W0Rf7ZILeU+5qGiYZCuvjlBSwBAPBG0VRhgGGc+gIe0EoNRr5uz35NkT3JoVikVN+1/I5DXY36/9gx3T+9dxaQtF9KMf/8QQTghfoCYMctQV0D6aAaB3mnnzrm/W7T2B0IkOGUmh41tTl5pcjBwUoFCKFJfv7//BHyjc2akPPvtMK1ubNkkhY0AzNY4bUL419sLapfOBhdmKJ+o1+UK13LKdBwZlJ5Y540C4LPIH4kGhVLbldl+sU5vbmzqxdJuYBsn73N1TKpGwFBs6mJGJUbv0uXTbzZrOazAeUVLVZtUstJKHQE1VI+x8vbzG5L5yhmF0yT7ISGe7ERbMMjB9qnI+Lbfw3fUoX3bIF4rK29alUEdMnfEeg7sZ+Y+OD0ygDhOXw433pEFo5aJymYQuX72koYlx8+Yk9JepzNMyNNXR3q6xBj//4nPbf5D9yCiB2TamDJl8yqQdHHwmawo1kIJTVWO4cfk06lI2V7TsPyMAVUq6e/e2JkYH9NqLt3X98gV1tOPKVNKnn3xizQRSAS4dCg7QHXtZNHq2f/B6rIlgl4UmkSLKg05h5HIDpmKi4f///8NXaAYp1nt7uwYXc26A47i8zGUnhya1V1evXtPO1o6Z+CPFAJlgJ8afZ0rlwkaGcPPWczpMJOzievzwsQ729tTVGdG5qXG1tweNJIMX8tFxa0fq9uJmUtLi8qLpYJkyiWLCV7de88jvi6i3e8RMIBwWRu5TMBwymZTZDzKJd3VobWVRTkfDpgZ2QBfPX1ZvrN+mKIrl8uqCPn/wmfoGBjQ4PKFYJKriyYkKiSM5C2nF451ytPu1kTjQ4t62atgb1mo2oXX6pcF4jzoCPRbTdXS6L7fXqQvTF7S8QmJI0+IKaUSGx0a0trlq7FSmG5/brY5gyMh1TFw4j+2dJJUwE/0zI34A+WFSEsDT1xdQb7zfdsN8zrB7gXUJBUCnCemFVQLORqAsvP9EswFF02wsLy2ZqxQjPBIuJurDk6Q9nxw6f1tAhVrZdt3p01PTjM5cvNDK/wWObDiVSuWMEZ/Pn2h/d9MuMkTvL955wcgpoaBH4RB7McAEhzVreIVjQk9zRvHk7mGyQi4DC5dJg508CAjniuLF58f/0ukxpa6uLJsJRcPp1qPHT2yfiFkDP+PWxoZJ25hQmfYJH4dsiOcuPA/2yZjmH58c28QGexTC4Z/+6Z+aOcTf/u3f6Oc//7mhBBdmzlsBhGQEhL28vKTE8bH9PfAfmKRpEmH8QuajCeD5Zzrld6WG/C5t7z1M2a/Tm7hrIV6eHR7r0w8/sl0ckzPmNOxQLWSBHSppL5icuB22c3bII5enTf3DMxoaPydfCJkJRhHcj1V99MH7Sh4dmzk8Ey4EJlyXvvW975tC4933/l4ry4sq5VrPxK2793TnxXstEg48gIBfhUxGv33nXYPQw7FuU1pgmMAa6bNPPtRwf59OD4+NZHn9lVcsrzqfTemTD36jjaUV3bjxvKYvX7WhCXlh/vREPW0+y+gl35fPK3WasVjGTDmvYHvYYH6aZ4z9USzcvH7dcppBGeFGdHT1yI8Lk9NtIeFd7QFTV6SLebkCfpW5W90Qrfx2nrFhZS/dLNOsl80ms+ly6ujszPSr7PZhJGOZiaIvkUxpcnpG33/7d5UrlJRMYUNZNqdAVi3IOmlyWW/RYDFAMISyK4ZASfG1tJnvTV9t8sYCZVCFnz55Ykv8f/xP/onK9boePHumhbU1ffH4oRElrl26bMWims2b7uvZypJpPN/89ndNJ8leigd5/tmCSV+2d9aMVZpNZTU5Pql4V9QeWLp0foCAy2EQ3sNnz6w7iUaiLY/MrQ2Te0TjUYOeeJgwnHA53GqPROUJtKmE3snVih6NY00HgxZoZXdHlUa15dWaONJAvEu1Wkn1esXYm+wiKFQwXtv8bBSxmHLLG4xq5vJzGjt3wTp1IuFqjYpZXhUKSAkKKubyKiMpKJR0mjjU8EBMY+PDCkVjejI/rwtXrhpEEY/GjEFokgqX0yax3b19yzyky+zt7bcDnM0ea3VtVUcnZ7Yf5GDxc3WEAxofHbILhAtmZW3Lit/Wzo697//yX/6Zerujpn3Mp1PGeMUknQNsF/nh0Vdm1h22rwEFaMFZ0NwxhOjVuakp9fT0mwsMVotcMhY91hayoknHihyAi8ogLqjrGGFzcH0+K9Ls1Nl9cfnwvV984QUND4/o4w8/MtgYmYoxp50EYeM047Npg7/D8mO9Pm1ubWthFtbdqAWk53Np7e1tGbMa9OT+g4fGJnz5lde0trGhhYV53bhxVfu75Jn2STWnnj1dkcfdrpnpa8ZktPPlQeHHw3Jizk+Y5fOeYQAyMtSvgcEBm1CZss6OTrW9taVQJKiaalrZ2lBnjDVCv8KBoArHCR2tr8oN4aYtoIHJMRWcdT3ZXFDD5zYhe3esU1G/Wx4ipRQwQlCpXlBnV6dpBvf2DuTxtdnlNTY6bu5fR8kjc4dimiV2Cr0eHsEURATue4mk1ra3TUaF1ylGJ8BU0Z64orFuhSMxVasNtYfaWxFjxycGwWPMQKNoqUy7u4qEyd+sGLPd6/EYkzWZSGhwoM/QDKZiVhE8yyAKPBW7hHdjNg+s7vUa29VtHrlt/9nvOB7rM9bj/OwDc9pqD4W0uDBvzzENKLaE6JuNQOOQrYXMqq7aQkRo2JjogPfJzaS5e8qEFGyznTvF1gqpZBMiu3EKDwWPgjY8NtlazbQFrdCyxuDv4T7jfjFP8mJJ+3v7dg4JayB+i0LlD/gV646quydu0yNnGhRndrYlAQON4t9BOjLT9ViX7ZH5O2gCaXrOz1wwPgD3CWRGiib6SeBdXps9O7DDCwVDXHh++NpPP/1UqcSJiqm0ttbW7HNC1oRVo0Wj+QJ2T5pbUgMtad00oE6HT+WqS+PTN9UzNKEchhjobhugZWltrCxZ5B67a5qUnv4BO8d9wyPGGj48PjS0gfhMGs6RqWkz9EmdnRrxjMw0mtT7H39qzRgpXKA7oBu4WX3y0YeaOTep7fV1K9R3v/Vtuf0+HWxv6OMPP7Dd/b1XXlVP/4i6ojEtPn2qQupUKma1u7mqK1cu2XqRoWJyZkabe9sGxZoZTa2uvcNjg2RvXLtuZ3Bh9pk1V7duv2g8mGQqYzLMIgNRKa8nc7Ma+0/ypZfefFOf3n+gjvZO06ebXzCMdUihxZzJ6PYOD+RCb50r6LvfecvuzEoRdCZijm237tzV6MQ5K6jrm1stLk2+oOlz56xJevzosbkv8RkvLa1YrcF3nTNiJjpOhxz/+FtvN1mmo8eamZk25i7V93d+9CPdfellffbggf793/2dDpInltt4YWZGOxsb6gi26d69l6zDr8qpWH+/sbUSR8d2qacSCPaP1GyWrMPCUBg/UMyZcR3pHxltkRtOyIHMyxMI2tiNvAaSA1FmCH1xjgFuhUGGJxnSEZxCOnv71BbpMOkFcU9o34BkofwnkkdquBva3drQlx/+VoM9cTPxNlvBxKk5ArHXw7vR6agYI5GuzxvoUDQ+pHj/sIntc6WC7j/8QnsHO3bQEfVi6IxpPBcTCQjXLk5qcLBPhXpDT+cXde7iJY2Mjas93GEPJHAtRYVCgjEFxCYYm3xQ+9vrSp202KqFSlO7e4f2ELWHg5oaH1QkhFMV0IOs0yzAuD050d0X7uof/eyPLAi8ze+1SQDT+zDZoUDMMKNDYTuIBo3FYrZr5KIBDmRaoJvGYxeYb2Fh0SZSZATAG0yZuDUBfY2Pj5kcZnx0zFiKXM4GHedyljW4sbmpLx8+sAnp2rWrpiWFBPPOr35l04DBu7jBlCtWeLF6Q0cGHIwchEuRTvDNN79hHSNNBmxCij5M35XVVYO+5uYXbcfHLxo/r9dljLtWV9/U6tKOcumqeuIjOjd9Sf5Q2NjV2O8RfkAWKhFWJc6SGgr7fZYwUm5ULEfzYGvHGiZgOzrZEmsGiFj+oE22bpyGsmmpkLddij/cLkfAo+PssXK1ompk9Ha0KxoKqF4usTy1X96g114zxhWm3Yt0mn3bhekZY6nnyq2cV/TvTKa4YyaODq0YkuW7nzzT8vqGao2qBY2TzUsuJnKsdtKf3BiRS9H2DtVBheotT1v2P+hICbRAk0lTl2G10Ggq0haSo1Y3k3qHG+MHpDh581Buj3bahQbCtLK2qdXtXXOzmhyfsjPFNAcpDcY4DUD2DCcxn2rVglKpY9vhjw6PWFdPSg17OqZWnku0g6wAkKLcuvWc7e3ZkX7++edaXFqy0G+IJZwLSEtIq3gt7F1hVEIsghfA5UZBmpudN7IZ2mw03yzw0T8ODg0aeQy0jQLGNGj6Vo/XNLA0c6+88qrtSYuFnCYnx+388rxQwPnvEAKRX3HmgW852yZDqtdMDsckitk9qTFMwKB6/DmbXNNpu2SB1PG0Bt6lGeFeJdqM4sz3fv/X7+pkZ89Y+uY6ZFalTYOpaS5AEZhSQ6QHpZLWCHk9QRXKTnUPzFhBbYPB7fUYG7iCExyetvWGuRGZSTxm8AP9BndyV7KjBskDYUDjXmGdVcRGlOZfqpZKSieTmnvyRMcHB6oWWnKxQDhk8X2LS4u6cuWyJWMFIu2avgFBs6idlSU9ePCFZq5c0u27d5U+gw8QUOk0pexJQge7mzrY3bZzSBPeTpavpJP0qU3O3FEwtM9yeePb8MvuvgrowZ6mpi9obHzKHNUIpwd1xJAEX+WO7m5NX7tq7lKb61u6ef2GNtZWzF+4LxaFT2sFdW19Xe5gwO6GK5dpyPdUIRwD+NHt0e//wR8arEy84hf3H2hja1M9ZJ+CvmVb7He8nzkr3GXwGBhygOVp3G1t83sXbjRZqpMlB+QFtIH3KNE3v/eTn+r+o8f65Xvvqu5yGisLQgHB0+QkIrK/8fxd9Q4O0z7aLpCiQ/JFLg0JpqJi8cyWwh2hdoO0ODBAaRgSg4fv7uyZ2wmkIYOCi0Xr1tj/UUQh3LCPOTnCMKJkGY419Ej9/eaxSkwWZCUmAMgL7DW5bAkE397c0MrsrJrVsnUzGBuU8ll1x7vt+xTyGTVrOSv4pXJD4faY2jt61BaJqjPeq0vXrmlrd1uz88+Uzpxa4ePD5PazENuTI925eUVTUxPaOTrS0tq6JqZnNDw2YXIEJlG6Zx4MzBgoQoeH2OOdmS0hBhDZ030rIpFor86yBZvqOiPtmpkaUaWUsz/HBePGoDpfsmnhzp3bdonxdRxQwpL5GgwigDeQPSHBwDABDS4B7nxuwE90WEgCIJJZcU9n7c+14CW3wbzAUh2RdmM3f93xYzTNZEKnjZGCsY+dLh0cHdpvg5xqNT388qHGRkd0lkqpLRiyYsxEwB6Mg4fVGixfpkMuPiKxeEsxuKCRQsxNoWQSqTda0womd3PzS4YKcMFyuSFVYq/DmQn4w8qlcQ5yyOdtV//AiEG9TFNcFkznBik5W0UFQ4fj/T0TjIfa2ww62oNBSlBxKGRTK5aAKcg9uMSQQdrVpRp76dOkNS68FibGhrumbDkvJyYcNEDlkrqiEXuPmTwPDvc1MTFpnsgQZYB6LTFoGFKQ0+ID80WMwNM2EdBMoXHDiYVQh839I60b4atgBTvUhjUoukIZY7NBdFWlrjafXyeHCWtSTaJGscvnzIvXA/sbm8BKWWGfT1MjIxoBdnXKUpTCkZBdXBRtJ/Ihh8NIWoRQbO+fKJHMGNOczxv3qWz2zJrdob5eXT4/o55YTJVyUanUiaLRdpOL4QP+3rvvmU7a4NqvorWY5ChaEB8pQFz67/z931vxoSICJ8PCJO6MS4tm+2svX77n9evX7DfnC1e33d0D+2yZCNOZtBmCFIo0Rj6buoDlIN0wHfIL+0suSPx6KXyYxRt79+jI/i5zMCPwgsSpzU2D+YBueTbYnSEFAqrmObDAa3MES7fs76rIz6r2upAa8powc/ga5aFQU6CRjUFcevb4iSqZgrFmMWC3SQdGL9GUgTbb5cG5wNIUTgXvXbXSlNMTUtfAtHoGx+VFnhTpULkAOpWygsgZ93l9mpmesfMf7ogo2h03iPzrpC4IS8jS2CNDsHE668pl0kZGQw+7urKk9YUFqVgwmVYgHLavB4l59fXX9P5v3tfA2KiagZBNwk8+/US7e9saOj+p23fvGKNXxYqye4dywnGpfLUizOdNOodZD97sePPi+DYxPq7VjXUVqzXTlUK8gp1LEATcG5jJ0WhMYbzmAwGlEkfWPJiCIl/Q+KVL5tX7wW8+VEd7xHStm2urmhge0EBP3Cb49z/4jfzwasYnbE1ylkypnM/Ze/KN73xHvQODypUqypWIiqsZgkGxZViByMh+nqaSZpXni7Pa4tn4rEkwbs2bvSNNDgbm93Se7NgIvOYD+e/++3+suYVl/erd99TWGVGsr0dPZ58ZTZiFNrAMOyYyF2/de9F2mpFwm0UvYSx+fLCnSjEtP8GzCJMrVRvXzby4u1u5Sl35ukO3X3zJMgJJmrCiGfAbUYMpZWx4sOUzurX1FRTiNzs0b1vIgoNJbCe8OtwZUx1giYgf2v1aRatLS6ZT5eJAVxgO+21SBQpqC4SlWlnNGg+V1yjg5Kt2dHbLQdffcGp08pyJ5tl9fvnwSwWDPh0f7ps3JT3J1saq+nvjOjd9TscpUhCahsMPj7ID7LCUEJoGtH9MI1gZUoxz6VOdHh5Yckgxf2qvq7OLAFwZ3EQM1/hIn+qwJ5FewP4MR+ULhkx2QseaPDmyC5np1YzrgWuaNUU7wq0IumLB9kj8QvcKvEMRgILOn6fb5dDAMGYyoWsG9gK6pduGmQ2Zir8DSQ1wqJGQfD6FQ8iIBvXpZ59raHxMff39WlpctMvg8ODQGhSsG/v7BoyIQiFGH8d0gpE55KQrV69YqMKt52/af4fhnDjCqcqhbCZrrlT8TAvzSxZ0v729Z2xnLqW+3h69884vDCa6fPWWzl+8DiCoXJbCdGZIAPBcKBRUPo+WuGn+zGbATxh0s2lOS5zToBcP07Lpyiji8ALYrRHycJpK2UQ0PjRiYRC7m5vWtTN1weDujkfN0CCLG4zPZ6HuNFeFYlZHiT1W4lZE4RTQYBK03HA5LN6QPSJFE7kLNnDFYtN0vyAhxAV6PE7jLTxdWDZ2+NDQgLkTce5KBaDBDrW1dSqVhu1etGmTcw9pAk0txvdclug6YTzTNKAR7YlGNDM+qqsXZyxH9CiZMulPrCuC1Fv5Ms9nU4cHJwpHupUvS3MLa8pliPrLK3mWsISpS5fO6dtvvqaejk67hB3NFmM6X8goEmkzowE+v+PDhE0VB/tHLQmJE89pv+7du2frBWA1JkiKEp7gkNdYjRC6DfmMqQ3zCSPDBfx67rlbunrlsn1+FCZC2SE6UaQ5n5x1iig7LYobzwCTMNMOEyLTFWcaHTMxcSZLIUXEg2Oa2wolsiF+Nu5FiiKIDAUVZAn0jQIMSmLC/hxSqoA1BqwyKJicMWBsPmcaVLSsNINcxhRzplom1JXFFZUzFWNh4+KGlSEDB/ah6KZfe+ObivcM6Fd//47SKZpMCIMR9QyOKtA5IF9bh60VcAeiyWEF4kdGky/o6Ai7xQGzxYv1dFvkI5Ps6vqacVVA6CgEjWrNnleygU0W5vUplTwxSUg+mdDewpyx37nbsqWygu2devM739ZHn30qYaAQ6zF/38cffqz+wT4FejvMB7eSSqt5llXpMGErwho78yZhCkdGJnvpzTf06Rdf2FqQWgOKQT5we7TLHOXgPTDZA3Wf4Jtcb9qdSnMK6Wp1YU4jQ0Mt57P1dQ2cm9b4zIzyuaIW5ud1fmpS88+emrZ8qK/H7tTffvRbs6ydmjmv/YNj0wGfnZxaTu33f/gjQ4IisbiRRZEmweEAuSUsxbJOjS1/bDpWag/3j3EfuBPDYUP3HD97/oUmZCPwYLB/4DYO57mpc5qaPKfh4TFt7uzo4dMnFtI9c/G8ns3O6ov7n2vq3Hm5fS0I1umH/szXhiytI3Oals/lksfZUK2QV5B9qRdv2YZh8ndeeVVd/cPyRmLmP8rh5fBxuQLVuN3Qkgs6oHgT5NrR0fKW5Xv6/dYtk+sHkw8yBQ40jO1MJnTDlXxO7/361wYZwiisVxCIt/JcIStAqKgWyXN1y6WKXUq1Sl2xeK9isT4NDk9aUaW4otF9NjernZ0tOYR7ScW0q92xljcnOzJgi2g8psGRYXMGwvyfgtrd02fpGeDrR8f7FmVUxduUIONsSh4HTEmXuuIDCrd36eHDJ2YWHWIfxYUbDrYi9eqwip2WKMKHurw0b3+PaWeTRK8NK9YZUbQjZFMOgcetguowLShTJRZ07O+4dLDM4+ICViOhBs1fa0+aNAcYCBigFXRodLBkT3LJ2G6pPWLdGnAtnyVfw+VkZgpfoRymkQsG7UJiVwrkDayHKJxf0NExM/AFPObExW4rlUxZ4bNVQCZlrPGlxRUrprlsSSMjYwr6A/agcUY//+JLRTp71dnVJ5c7oFC402BxfkZzg2qQ2FEzX+j+eI99ViUYng3OYEGHe3tyVuu268PVJZ/P2u6ey9rpdpiJAVjOEM5YlYbpZJmeTdrjgZjTNJ1yKn1miEs0FtN3vv1tWzksrc2pVCWFhZScLu1u79r5dQe8yuRzOodtZ1eXTY6cE4croNFRoEe3Ga43VbOdz3EqbWfvjTdelRPW4cGRIsGIksc5sk9ULrT8k2PdMfOAhqS3e7BvBA2ycNEbmv92Oa9mvWSewwO9MV2cmbbGgggxioIL68RaUcmzEzM46ezsUjpbVjJdUuosr+WldXP8CYX8+u53v6Gbty4rnzlTCXYuaFS9FauWL+Y0PDyg48SBXn75ZWXSTE4ZffLxZzbt3bl9y7JVmabY1U5fuGDmHxRUoGAkV0B8NNcwLLmwgHhBdjB0QNZ36+YNK1xMsBCZKGxMiBRWXLeAYjkD3CMtZnHU5F5YilKUIIFBqgMCBgoeHhyyZopmkiKDbIj4Nkh7vCZQHp5xPj/QgftffGHIy9DwkNkbdhovpGKvj1+sRZCqISEE6sWp6Re/+KUl4fBamH4hEK4urenZl3MtAifdjMNhzwuN482bt81isCuO2YFPH3/8gSFvvNbe/mHV3EEjuMEbaZm1t2BN7DixRbUYRKfHrDuZunnW4KKQvMT0TMPRMuiom24dXgDPLyiaweuVshrFvPYW51TjHiaT2e3WpWs3deHKFf2Hv/u50sWirt+5Z54EzkJJzz13XceFlFbXllVJppTe2VfcH7SGq+51K0b6C/dso65zly9aYtbaMnA8ebsxfXb/Po+ZTXqacAgAACAASURBVN2gS7FYlAQ1mw4hIzER2jPTaOhoD2vRbnNT24GQ6nBoYGxMUzMz+vyL+wp4vbbeOSPruT2s6ckJ7e3vaXljwwyMMP6hIAa9Qf3+7/9U+XLVSKUMeqGODmv+WqRa1phHWpybtzuUPS+IYf/AUCsw3upJwJAYuCqObwwNNTnY7ZEus7VzulrEFbqyqckpvXD3JTOIJgj74eOHun33tsFWC4srikRjFj2FNOH9D94zNmNvf9yYcAd7h6YJcjUcctWqGsZSr1ZWpKdLu4mEynJrYvqyOqK9FkRbUU0vv/aaHj95ZjurgNetrfU1c2wZGh7R2OSUWfhBKCKvspxDZxZQd1+PxSDFuntt/CaJnmMNi/XJ44dWXJ4+fWzdGxE9TKc8dHQ70fagvI6C1Gj5x7JnozjjdXn+/DV5fGEF2iLmxbt7sKftHSK3To3liVtGd7ynxc51OtU30GtBAWhheQAoWrVaQ7GuuMGjRqfPpMzLVALOrMiBj6ajYZ3SwOC4GRckT1LWFWEIDdO1vy9ucXr8XFgkHh1i6YeBdsM+WAoaTldkXdJV9vdEbXKig+ZQWBZgva7+7pjtSLgQmIhOc2U9fvxEJ0dArXVduHjRiiLF6mvN1fzCvP0sxGrRuQLbQmZBQ8fBZuIDmuGiZWpkrwZUz16KnUJHlCk9YxM+jkuwK8fHxltetQ6XGXN4/AjTS+ZqtLW5rZ54j+LxLtUbZWuoysWqBvuHNDkxbRczLk1ocvcP0I+6FenoVhmuGR6lHp9yhbK9N9iOYbfG/6Fl89darjOnhYLKzaaxwR8/fKh2dpFtAZMTuBxNE9izXoDUAlRPgeYhQhvsRZ4C+9WL4L5mkijMGmhGiXuiYekME4PnU7meV81RVblZUdWST+pGJms6GrbbvHrtlk0KrBH4jPYSCXMLZIrxgCS0haxQ41wECWloqE8DPT063TuyhJmFJ/gD+9UTiZmzjTscMqb80taqFtZWTC8ai/coFOzQUH+/eWo7mmUtLzw2hu3VazctkaZvsN/OSizaobPMqdK5tJquphUPH/7TNSmXLyudzhlvYHpizALFj462rWhgzE/HTjHiMn70+JGmzk3qD//wD+3yRwJC0UKbCDGM5oYAdP6ZM0LYAOQjih/GFjzTENhgvlv4QiZjawLOG8UGuNyCvF1uI9kAE0JGMqMTl8fCsEmTQSbEzzs1OWF8Ac4S9Q5UpBUW4dUJxatMzu+o3RMUEp5V4FAmdJriz+9/YY3guZkpM6jB3Oajjz7S8OCwFXH05egUMS9BnsXzAg/lhdvPt1ZJxbJN/J/ff2gJL9w/NKsD/b2KRjr1+IsnymH5NzKpbL5sjkdXr92Q0+3TPtm+/YNfkbkipnkHfsTw4fgkrUw+b6kz7It5hpfmF+RgfzowKG+wzTJUKajs7GMdHSYTmVuat/ALy+50OAylYoJnCMFWkNcQh8lKc3y4r1zyxEzjWX3RdP/4x79nkrR/9Zd/qYqkyzfv6MsvH2og2qmOcFBbOxs63NtVd7hdueSppb2wH0WyCDLJ3W3mMM26fX6FTEHx7i413Q3tHR6qXHMa25efh8+N6Rdtqsvtt3CWXI7hKiKf02urJKRAIF+QqTKFnHrHx6zAsjLoDIXUBhHS6TA/5mwuq9mFBRv8ovEOu1fvPHdHM+cvaWFpVTnOKcQvy/fuaRnYHB+aS1rxLGNIBtMzmvaegUENjQwb8gMzG/4De1bHa8MDTejRRFiNjI6rxvRVIjmkonsvvmhQFaxduvcPP/rATIeBGcuVpvyhdi2urxv+f3i4Z/Z7dLk4Y3Ao8fn0On0iIK3L51LA51LRUdPa/pGiPQOWC9rV2a3TdEaOgFvnL1/UwsKKwm1Bc9Z4+uhhSz+JEb3Xr0AopGAId/CGdlY2jdkY7+u2pTg7B3YvBDwzSfX2dqtWhWZe17/+V39uh8LjJquPxb7fpoahgR6dJXfkcRHA3IrnYWHPzx0OdamzAxsu2HENrW2uq1DKKZM7U6XKntdlE2JTbnNmmZwaN0cmpCn8/ez2jg6PDR7lkmDyYuo6PePirCpfBF5xqlEp2uJ7cBABOhO02yzRtjbXTd6DcQaaU2QwmIBjxMy+GHgKXSKL/NRXtHyXs6k2n8tgXy4Zpn72Hkgj3M2aujraDVIiTH5568AkKf09XbZr+OY3v2mFkouJhopDiqUW+iomB4gSVviSSdtHcQnRJCAZ4OLELQZIjimCzq7eqNtkDrkCSJmfG90xRhCp5KkePPjSvn50cswkNcC9PCATYxOm7SqVs3aREHC+u7tvkGIL1nPK7w/p7LSkhYUNtXfE1dnVI5fHr0TyVMH2iBFbzo4T5qRSddWVS6d0trlr7Ozu0WHbj0bjcYP7jne2ramYX5jV8NCAsR9xlKIIlNiJNVt0fBjbdQhfLqfa8BZ1Nc2NhrNC58qZJ7El6AkabB3v7VDDU1ehWdRxKmETOhA0NoU0pAODo+rqimt6asqE7elC1ggsvGmNWsMiCUEMgOvaQjCG3XLU6yqf5eVz+LS+tKnttS2N9PYbO/c4k1fT69FhJqlEJmUM/e7uft288rwq+YKOt9csx1cqWSEbmZyxuDcCxGmG0P92xSIqVHIKR9CJYyCAE1RF6Wxe4faoBWYUsxlDQvLFM4t6OznNWmYwkDO7fUhv/QP91hjwPGImD9zJTh/PYAT7B3uY4+dNBkSiEvAZu0iKKgHudtFXKgaLcs4pfsitaFQ5o+xMudxo1OaXFu3PY56CUQLFeH1t3RogPhf2+UZ69ND45K3wU0yQkj2dnVUmVzRD/MmJEXM2oxlHk+v1BpVKZbWPKX+xIH+AqLJW0DTWkCfHSYOcc4WsNaNES8LhgGkLOfLtt76jjbU1O9P4cT96NmfDAoea3eDY6JDafAHtbuxpfXVXV6/fUSjSGlCI0jxNp81owWIkPR7z40YeCKzvcXu0vrZlDbUngDYWSYvb5IZVvK89XjMa6YzHTKaXSaUVcLk10Nenrb1t002y7qDAgEbAykeDbZ83u1xSaBp15c/OLJEKEmMqk7L38Ce/9xPby/6Hn//ciJsNl8+crrJJ8p/zphtlMuyLdtl5QWLE+8XnyOfA/cNETzPNvQHPgt19eyxkkKvTGTT0DKkVvrzNhkN9/UOWF0xkpc/vMG4NMXfc5S6vy0JVcomE8YDcnM1aTVvG40mrNxKxBhmJIrrgDz74wLzZO6PthnZcv/6cRXDSwJxkc0rm8or19tkem/uHvfnm2prquYJB6939A1/F0rVQN5DKjdVVY+bzeh3fvjDdzOWKGhmZ0sDAsGVIwoa9dPG8QbQP7z/Q0f6+gm0twXgAP9NcUTdv3tFZrqxcva6VjXVzRjlNJZTLt4J8ISy5XV75vUE1SmUNd3WqMxrW+v6WGRr3DU7q3kuvae7ZnL1R/aODSrEU97ZySY/3tpXPpO0iZ1ncPTCk49NTE5sDcZ4cnFj3whSERgqtIvs1DhPdNVIXYGM6z3/xZ/9Mp8lje6iBOTAtwDMy0tEmR7Mkvx8Hj5IdWvJQ61geFmryuAI6P3MF8YvOgCWxKKyVbVoF2jWiT7lskBLdytdGAhSQlm0YUWrsNGVdFcU9mTxSmYzYnXUljvc1NNijkeEhm7CKxbq6or1yuXz2UPNwH+zv2L708GBHbk/LEg19Hu/v0XHSDCGAQ4BvISQ9d+OKiayJO6JBACa99+ILag/61Iney+fTs7kFLaxtqy3UrptXL+sXf/dz/c7v/I4VYL6GfRBNAf/MA91KzPDq/v37BsEBy/PPNnX9Jxu5H/3oRyapgcgE5MsECuEBD1p2ONHOLoNr+PdMIfxa5bJ0u9U/OGJuSBRfHLRWl1ftcu7saEXlPX7yVAtLS4p195jTDcSUwd4h5ZIlPXgwq/XdY128ekOh9g5L6Ij39hrTvJLLq7evR9lyTquLC/IXawYTDZ8/ZwQ7NK2Qrn777jtK4eLjcZmUiEkfiBxUgk7V4SMGy6N8JiNHtapOn1+Oall+qIPsTJByOYkG5Lx7FA7Q8EQ0PD4gd5tLmXJaK5vLVtzxD8ZqEUMNrCQj4U5dmEbnGNf23rax4pHLcK4NjmoLm+m/kR9gZXr8Oj1OGmMY6j9yJ5y4gAgTx2caHBlRIptS1SVVmMbCUV2YuKRHn3yuncU5qV5Ue8Qvh8+t4XMXNDI+o0hHzOIXD7bJ6UyIwJqRsX719EaNsMXE9NkXD3TxynV99snnFuR8/vy0uvtjhhhtbx0aczbc5tfP/uQf6rVX7tnFCyEKHSJoCK5ZyC4oZDCpT44PdLC3bXFw6LFBeljDmEVftWYmIuw/QUSY2hHMs3fHHIEJD0vU69eumU3qgy8fGXvzxRfumryB6XttZdW8sClEA/19Bhdz+dLcYRrAegcJ4OzsvI4TSd2+87xuP39DTYIjvK2GNnGMXpp4ONJdfNZAY74PeQ92/OL8sjWT5GdeunLJkBqQIjgouCsN9nZrEHZtrW4NB5AidxSf/cT4mKXIPPj8vkYGxvX0yaIGBqcUbI8qiu0kMq1SpQUj831dkA8dhrrxcxQLRa2tkqdbsX000xwrHhrVk4NDaxzqNPwjI4r39Nr5LGSyNnUxnYE48izAwp+YmrKJmTt3YKBfW7tbOj1JKBIIaHVhwdJwIOFhg0lR+uM/+mOzvPzL//evNTA8onB7Cwr/4pOPLBsX6LZSyKszFDZTGj4/muhasWKrLaRzkNYO9/ds5QC6WawWNTkzoU8++9xWHzDhcY1inw1K0NkZ19S5C2btODLapzWM7p0+e69r9ZKxeesZ5GwhRfp65QmHlMGUaHNDrmbLFhOS4LnJKc0+fqpmra6x4WH9wR/+F6rJZSvHx7Nz2j480MD4hMIdHaYR5ldHV6c1yM4qlq4R89emOeC+4qxmTk+1srhoyICFnLx980aTB3JicsaKzJdfPjBog2nyDP1egjxTXCFqLYedRt1IIlNTl3Scyujc1WtmpHB0dGD7p/n5ZzblAqvSgaMZDePAkj4zj9tdiDhAwMNTqlWb1q1iav/cC8+bHpHgbWCB/Z2tltA9gqbQp4HRcRUqFZPu0Ake7p9YXA9vFqw8YDmLOiMGrafHdiXNJobkDf3f/+YvtLsDZb9hOxI+KPwu6TpzeUg+Hvm9reILG+wsmbVuuq9nSEhXB/qGWlmjGBNkUnJ4PJq6MKPZuWe2sJ+cQFMYUBZfUTWNiIQmF1YaaSSWncoy24W7UF1iz7W7oUTiQLFYp10SHDaYbKE2Mipr6oigI4sYmxI2KgW1K9Zhux+KXTKZ0t4+xblueD6TKjKFO7eu6+3vf0eFHCSsNjN9PjzYty5usK/P4ChstZ7MLZrrUG93t2nrCDymkELK4ULkIWZKiHREzFkGqQiuL+xv+XM0Tew5hkZGNXN+2uARDCyAhJHNAKdgxg5JgH9mWoc9TpH+wdvfN3MJdmS5QsXgYMKtgZ4wGGBlADmHyfg//uIXRo2HUMEDdOP6VbX7w3JW0PKO6Yun8wp1xuxyJbgABmFne8QmVPadkxfO6XBnW8dL61YUowO9ZvZdNC1sUE8fPrBLMQJk1dFhezji5rjUugf65Qz4LZrqDIvCUkmeclVl/KgxluBBdRNsUJecSBc88nv8pjvsHogrFA0pW8lYsoy/zWua6hOcXSoVRQm9L1U0QbA5vsq1sk0aTPk8wOMTk4YEYUHHbr+cKWltYUUrCytWhKI9PdZMEuq9tbGlUrai6zduqYTZYbWk7pFhOVw+VXN1Haxt63B1WetLcwq2uRWMRNTe06+bd+4ZpMtea3t1UVsbi3rrB28qGm9TvVGSx0eQdFkHRydKpnLKZItaXsB4wasbd2+ZmfjxYdK8vBvVkt58/WV977vfMh/m7t5uu0zZ87ETw42GZR+sdMiGXL6fffKJkmaQUrXnHAQCQiTIxWeffWaQKiQ81k1MF7au+Srjl+aY3FACrj/44LdmrDA5PmZkxnNTEwZjs7rga1gBcLfAoGd9RBwhmmvOZ7lct/M7OjJgzPlwOKiD/X1jlqM+wNUHjsnQCLyIqhnMQLIivejxoyeKwFloD7fsC5NJI3qNjYwY0ZEmmuJvjNXBEW3v7unLhw/11ne/o1s3rxlvwNHw6f/6P/9cO3sJTU5fssHBOCIumi8M8htGdqHQ8xt3HqBtQsi3NrZtNcAzTQMBu/eZuZM11B6LWjLY2MSUXB6PFmbnbH/bDbvb4dT22obWVlYMTeA9xfIwkz5T8iypzkhYQbfb9Kgw4mH8Ar2P/KfM6j/6h39svI1//W//yqbfl19+Rf/u3/21jvZ31dfXra2tddME14slg3oJJaFhaxSqdp8h4QGe/uDX7xmS1XQ7VFVNk+cm9HRuTqVK0wiU3EG8dhBHVmdXr9w0ZrTDWTOk7Pz5i3ZXnaWOVMqmFfG22UqJCbOPXbnLYe50ltaDiiLSrvGRUa0tLCt5lNCPf/hjvfram3q2sKS/+eUvlS2XNDY9pUC43bgh9a/ue1LK+Dkq+aINOBj9sO8HKWDls7G8pIHuHl06f0GPHj6U45WxiSZEFyaZwaFhI96ACwcDHnndTrOywiib3SraRMZ1LnBfoF1P55cUHxyyQ8rkBJlin8kyl22Fw7q9LZZsrSEXe8i9HSXzZ8ai6usebC3UgV9IN2lWzfT84vkrpt0EOuRy4ZLl52pDGH94oP7hlvcmD3dXZ5ftBHu6e21PQVfPb7o2tHUYOdz//BN99ulHBv9y0FqFomoMPB42dloUOPSx/X0Rxbo6bEoAUqmUapai09fdr1KuaNAze4veoSHtJRPWCY4O9pswmDQLh9tl6RyYUWOXhW6SYoTZhVndeZ06Sx2rXM4qlzm1HRQRSExAPr/XOnkKt5nSY2BdLFsRgs6OAL8rFtXO7q5FT1XKdYM2aSTo6Nh9ANXi7/vf/td/qovnp+Ro1i3SjQeS74M4H4E9XXqxXDXxMrtRJs6WdrFmUxL6U0t+oPPt6TamJXtSCvnU1JRBZPxZCi67I1ilFP7llRV7TXz2ly9dNvjy+ODY2KHIDSApebxuE4gXirmW08zBkcl6IIYM9A3o7IwM0SNDK07PMjpMnBhxanVtRfs72/oHf/BT+V1+LT5eUygcl6e90/JEef28zoW5OYWDbTolxBzYO+Q33XR2Z98atM6euLHVc/m8GSusr61oe2fbulIfmlPi2EgAojEb7FeDaStHgkpBfpJcMMonszWXlbvZkM/VMHiRrwXea1Zb72FbZ7uCkTaV6yUjPLVhUdasa+bqNW3v7evo4NganM5w0D7b9s52Rbs6dHZ2akhQH8Wc1I2qFHS36WQ3oadfPFajWDcIrVBDV+lSpB2pTkW7m/t2Du6+9pKqiFnbw2p62IsV5Kw0dLa9rbX5WWUIO4fcMTCii0hXXE0zPF+Zf6p4V1g//skPdJLCpzWnerOmQrlisPq7735sEXrlYk0VuAZchPWqujo6THoy2N9rLlRjIwMGEV6+csnY36AgNEw03cCsSIs4TzRgEMdSND7HCYMGEcxz5lkz8GeAgCmkGL8wofLs8hlzoUECsTxisW9FCzpsDTKmH7du3dT161ftjLK64nmH7WzpLWQkb+8Ym3h9fdNIgEx33/jG63JAEHQ0bZoBXSK2kKKGlpNpGcMbkBfWF6vLa8ZOpQBTvPE95+eampq07+dxO/5zKg6scxAoGiSa+TfeeF3T56bM8rKQq+mf/tN/rqWVLY1OzJhGEgchdKn41rZMMIB6CQHHBhQr0oq6ot0Kt7WbDzMNDWcBJHHh2ROLz3N6MarxqyMWN6ImWm+IhMgSx0fGLKzh2dMnNqmbvjfaZU0uolgc4BJ7e/I68MGp2G756vVrNl0Tzv7K62+YlAujepC5v/iLPzd5C6QpSIYUZ0JDGF48oTYzW0jtHpslZKSnxY7eX9+0olSqwzGo6vrN64ZGobdH0oirAwRKJGB8zsQBAtcXSzm7qzCz7+tjz5nTItac5aZZexJugvd8XcD6+O5WWpmwLocVvaP9Q3VGovq9H//U7F//9j/+nVY3NxQf6lewo12nmbQlbXWFO80e1RsKGrSeSZ3ZfcL3OjtNam11WX6XQ4P4EWO9a4Em7XJc7ehu8gLRKMLmZM8jB3unVq7e1Pik0cU3NtdtKV2utez9IH9k0QViAB0KW/dALiSLc2AdLtVytSqXL6CB/kFVckCIJS1urtgBvXrxqqbGxpU42LNLzYGfLgvyWJ8t7/GY5bI2IXK9rlKlrguXLioY8lvHyAFlWQ1+Dw5/eHhsjkJAkl97zWYzKUsDWFqcs+mT6YgH1dhtLd297QrrNR7upl59+a5i8Q7TVC4ureiTjz+Xu+lWJBTRQHe/HSb2aXT4a7u7dlB74106ONiz7LxIZ0Qo84EyKXYUELSZxIMxKfOQFYtpOR11FQsZuzBHhietA2sJ92GyOezhteyOal31CqL/ut767ndNOzc7N2/icLp/Oj66NDpgYs5ooc5PT+mNV+4p4HMaVdwObalk7y0XzPrqqpaXV4z5hzyAA8sX0oUxGVIkKcz8HFPnpkwiwPvFZMpBRgNIsUU2xffjkvrachC9JzAvnz2/sQHDLo3UHswwIJYcJY7NYQkY7YMPf6uzTM5e28zUpP2ZxcUV3X/wSKksCUB1g/vp8rFLg5n68osvamN5U198/FSvvfYdBTq71MBoH6kUr2FhQcvz82ZgwM/a2RvT0vy8Kshp0PTWK7py/appFJ8+e6Yswm7SWpCstIWVR+tLCLffp+7+PhVqFeUJwE6fabCnR/nEiU4PDw3uxdiD3TRkL7/Pr+6uqLyWJ1u0JBkXTVIoaH7NkDDaop36xg9/qMWVVW2urisUQLJT0L17L+jm88/Z+UycHNmOh+xRPl92tL2dPTraONSz+08V9oZ0sLtvLmFYVAbcDpvImZjIyEUe0YHWON6losOlctOtHMxwTOYPD7gtW+Hu8T7FBwdUU1kb68v278Mhn97+3bf0znu/VL5EvJxbbm9AhSJ3Q1DHh6eanjyvLx89Uq5aktfv1vBAj25cvaL9/V1DBLq7SWC5Yk0mUxMRWRZrZc0reBnvrd+mEBrNUiZtVoXGzPZ6zQ3oa19xCizrnPnFBdu/4Tr0tVkD++87t1+w/SR+ugTec35BUSjWo6MjttfnbMIaxnQGBjFTJM8Xkr+5uXltb+3ZZNzXF9fQUL9NgTwLpNZQeNEhc+6RcfDz8P1o2jGSAZmAUwAixs9P3B1yLSQ6NPAk4YDmQDqjqSCYm6KGDSSFfn/3SD3dY/r3//6XSqWLCoTaVUeHG6agUIAbyue+yqct5i2ekbB27iy8fs9NzahaadgAEG5v08bqinY2QGLSZhc5NDqicxcuaP/4WIfHx/Y6uVMCxMPliqaH5zNGL82FAqmOxg5S4SG6bKQj+Rbke25m2pqB4+MT/dGf/EwdsVjLg9zr1vvvv2vZpWT0Ap/PzT6Ts9a0c0ayEuupQuLM3rOqm0g5nyL+oMl0khn2l07duHVTD758aLpbHM74TaoY6yLi+TjzENFAA7iXDiww5VjVakHFbF4j/RjK9Ntw8ujJo68IoITysGpqNSNXLl60/Oa7d1+U29umBw8e6Te/ed+0/d0jg8qW8oZc9ff2K+wNKodftVNGmoMoyK50eWnBmod4V6c62vxq5jIKepx2NhgmHK+OzTTZMTCphcIBg0m9MBaDbRodHlU00mUm2J98+rmJ8AkgjoNT+/36xa9+aWM7ezYuYCZDhMVUcroJ4BGn129kJ+Jy6A7X97at45wCq/YHLDuPuCcKHtrI09OsMQfZc9179XV1dMWUSOLak9OLL74gp7NhYa8QdKD2Q1CA1MKHZ76XPAzZjNmU7e1tW5IMH7ZBJlxyLpcVAvxQYZpiHM6tNdTXpZdfuq1SJW82gX3Dw3Z4HnzxparFikKegAVZG3FmekadPT1aXlvTaTqlg4N9YwEGAj5jSRKjhcct0B2TLw8YhS+LTMbjNFIS0A07n2gk3vrg0LAdk+QSNSo2+wesFrPpnF64c0/nJmfMBIOuD0hsg9gh4MhyK/5taXVDHZgvBP22v8E3E+tC9KAUt3Ckw7723V+/q79/5x298frrtpOiY+XC+fDDD3X9+nXbowKFMo3+5Kc/0cOHX1rjwWRq8plMxnZ+/Pe93V17ELFeYx+AJgyHEdh7JK7w7+dn5824gb3Pw0ePTUKAsQcEIi6hV157Tc/fuqm15TnTe22SL7t/YFIsmjUkW/fvf6G7zz+v1195VQ5ys2tO/c1f/1r9A5PqHxlXqL3dkBVMN6KhkD587z0NI+Qnv3dkyFy3+nkwKxUtLC9qdHzENMpE9CXOziwwYWh0TJlsXsdHSYN9adomp8/JH8IXWAZnA38d7expf2fHPl8ITK56XU4yLjEvcDvkV8X2iRRkYB3O0f7xkcqOun76j36mfZiGiwu6deWydc9r6ytaXF7Rj3/6B3r+9h1tbW4Yge7oYNcKNGhEtVBVI1dTNpGWp+7S4c5+KxYQJCjgN4YhCRnmT7t3oEhnVBMXLykY71E1ENT9J0+USSU1PT5quzHY4l2DI7rz0ova28cvdV2Lz56ZY9DkxSktrC7oNJvS0uqyMYiDgbA59JBsMzo4ZGd5Y29Dff1xdbQHbGcIQ7NUhhV5bOuAF+48r6uXLhqqMHNuykztmewcHq88vqAJ6G1KdTdNoP/JJ59YA4rLFwWMs8E5ZxWAnI4zDFOTc8cZhIRz4+Yt9fT22Y6f5pSm/s/+7M9st3z+/Pn/XOiYrObmZm1iGR0btcQXjCAwcyCQnag4dJAwgldWlrW0sPSVjryFljB5WN6p22mQLusRmp/93X09evTEpFUEh/zod39kkLbpgf1EvCXsfoQlD3zM/cdhwniFYv4//g//k/7BH/6XSqWK8gcjOsvkW1aYHnJ7XTYhiiXoGQAAIABJREFUoUkFakRetTD/THOzTwy1w9+7Uq1bI5jOZsymk3l9afaZkXF4loB6R6cmFSIpaH7BJESxzi5lk6dKbO8ZL6JUK1sBx7aUHSl6WJjEaEePkZU1G3r7+9+36RQt+vrams5fuKgf/v6PbXBgEHv33V/r808/ttQk4H4cm9Inp0bMPE6nLTEnn0xbM1FqspoL6vzkOWNEP1t4ZkV9amLKGkJIcKz2Yr09dk/g4JZNZ1TKkrEbsFVioK1N6VzGmmFDQy5etl00kyfP6sLigtY3Vo3ZzX1mbOtCQc8/d0uvvvKyOgiCaOvUe+//Rg/uf67ugV6dlfJyQZJqD6tRbSjW3qlqpa4dbCcDfrnqDduVYmBCviq63wsToyom9rW3udrSoGI/+LM33mo+nX1iTkCIex2OuuKxLk1NTKq7q0fNukNbGzs6OEhY14SZND/Ao6ePDbYjI88K3FdwKocJujoHng+8q6fPtJ2TI5O2j8hW0LXhnNRmnpOJwyPFOsJyO1oMto5Il8KdXZq6dFmxvkFVHG7L+Ws2ncbu8rqZBtinuQwSQY8Ky5buk0mWCZQHBWMCyFWJxJESx4et9HpvK/eQ4kWUFSQSYqg4NCG/Uz/43rfk87uUzmeUgzKdTFqKBRzP7ElKEUya2yO6duOGdg+PlS0W1Tc8qI6uqFZWlixVh/1xtdbSpPF6XHJYN8rPxV4X6JxpHF1bf2+fnJCR8kW73G23RP6Dg8SJskHlXrdfPk9AG6s7isd7zfQAS77X33zNPlzYebANVzd3bCfJAzw2Mqierg6DfHkQYfGtrG1od+/A8hvpRJEmcdCQBMCkBv6GXAD8SzPE5XXh4gV9/vlnxrbEdxUorKURdtnFxoPOZU7niOE0bFM6YT4TLiEmk93tHe3s7BrBg1Bpc7qqS5HOmF2EQF/lEqHSRW2sr+j+/QcGs8H8ZhfJJIuekQINUpI8OZNLAaVTdZXKDtO2QccHcoaAkDtJ6p2f/1w3rl41AsbVO7f05aOHGujqttxHSHcQHmDMshc6ZXLu7bWOG4iZwHR8kCGzQIZBuwccz2tlgoKEZC4pbpcxUktYO4bbVc5m1dMRUiV9rHI+Y2QW3n03Bgu1qrHbp65dVloNa0pvXjqvoM9rVpKk6JycYmxwwZiCGHnfu/OcScSOjo+0s7mj7o5ueRsuVbMlOepN7W5vy+92q1EoWiN69+WXVKvUdLp/pKAP95yoVvYPFBkd1c5pwhAQS9PZ21OoPaIX3/imtvf25HLUlDtLGWlkfGpSFWdDWwe72j7YUSjSbuhTuC0sr8urk8NDLT17alN1/2ivnr99Q7/7w+9rZXVFv/34U0MbkpgfpNMGZyPV6unqNL9lyF7YULbhtRqNKZXN27795HjX5EqcP55b4gohKLG7p9n7WqrFOYVdThP69OlTMxYZGR01aBzpBxpjHLiWl1ZsiuT/p9mGIAZHo7+/z841qSOvvvqKPZPmmJTJWiF+/bXXTRuLAxOuXfiKY7ICxMuOsbev10K0gfv6+nvNppXV1KOHj7W+tqmJqQldvHChNVRUyhoeHlQ4HDL4nunFEKdG03aCPCdf3v9S/8v//L9rZuaGBgYnFe3qUbnWsBUOO3ukWEYADIRMYgTLG3Li6uqSNbIoFYZGRy06bWllxZjxE6OjWltashUHBQQ9LDyAru5ube3t6rlbt5RJpqjECjpc2tpYU6VZM3bs1+YvnmDAQtPzZ2mtLS9rBtJSZ6cZn+xsbVkAOvAvSMhzd25byMl777+rRw8eWFNSLKF3ruvk8MigUuw7kVU1a00bZEgPY/IuZHNGPnSh/CgW9eorr9vnN7e4qJ7+/q8sEVuQN3eouyn5bZ9aN3Qu2B7S4PCQnRMY8bGOuKIdUbvv0MEmkscmsQM2BqHD3vHypQv6nbd/oHAoorXNPc0vLml9Y8WKc9PrVVdfS3rJFO9ztIxoEniUJ45VyeZsV8r3Z23F8NCsFnSys6qQ32M1hV+OP/nW95uPHz9UqZxXJBJSoZixiLWujqgyqYwls48Oj2txcdmgMHZBsFyha2dyLGcrJmXhEDDBmP1WuWpMRRITXN6Ann/urro74rafokOZW5gzSz0uOArayECvcqcHZgLBVDY0PqGR6fMqNp3yRboU7x1S+ixvxdst2LcOI3SwT8TRgmmAN45MRTpbLMOYumGdcvlj/s1vWIa41dAJW/gznRw2XRSyUk4Xpidb9PmBXs2vrui9335oDwXTR8jrU7NSVcgfMCgOWju7VOLi+Pt5/ZjcB4J+Y68xtXLRtbeF1dfbZ19DQYIuzo7SinqpaCJlCi9i885oRAU6JT59XCUhKrl8qhQb2ts5+orO7zNY8Lnnbury5QtmFLG4uKjt3UPzfkXkzwI+4HEpccTP4Nbk1JSOEynzZMWEnOLO5EBh4c+j9wLO4ReXDJAX/55LZHb2mX2m/HvLny0WrOi2tKROBf1e66IhKqDpg7FLx89hhJZOh0iR3Nne19jolBkwNEVQedMYvxZT56nL6S0rk2tFJfE7YmbvDs1MT9ueh7NXKrM/KyoU6lbqpCaH0y+H7fIqBjdWiS2r1fTlp5+qr6dbDo9TA1Pj+vjTTzQ9PqkCocDJhBHPHNWakdmKdYdyvL7eHivg5jl8mtLe9pZNIwS9b2ys2yWPYJ5dKRwAB6bpiWNLs4i2tSni9ctZLigW8Oj06MCYqw38fWNxFZo1Le9tKNTbpUwDG7aibpyf0tjgkO3CM5mCTk/SyqULOto7MFE65gjFckHFWtmYjn3xPp0mTlUvls0ajkbR0jIOjwwduPvqK2YK/uijz+SoNDTYN6y6y6PY1IROiUdcnjfZFrugqenzGjo3owzextm0CumsRodGNYJFIkxWl0M5rDohl7BuKRZUK5W0ujCrvfVllQopzVyc0H/13/ypurtjtnJ4/7cf6+A4qadzC9bYwX6/feumXnjupmkEMc/gLECSyeNQkytYUcIBaHFhziBds/TL522a5dJFd0pBhITIdMnFa9oOXr81bk5bQUFEM14EsZKDQ5ZNSbg6e1Lg2MuXL9mzZ8Y1eeDlhMHBFGx2qxg8QBycm5015AaYkeYfVy8gxGvXrtnfDaTHmYDRTuM8OTlliApsX3t2op16663vGu+AKZ27gDPCSo1nCoIi/DXuQdJW/rf/9f9QW7hbQ8PnTGeJ9A+NMjIdfllMY6lqqzTOMy5vx8f7JmNcWVkzRGBketKmY0wdsLMM+f168PkXKqS57xq2toh0dWpuZckKfQf67Fxezip+vg5DJn2B1pQOmZJkGdAO5Dc4EvF8c//h6oWf8OkRMHXcogev3rihG3fu6uNPPtFHv/mN/Xwb2xtGSjo5OjZoHLYtFoqYu+B+RYPMPWx3cQBBZdN2wi/evWd7aFzBegeQplSMR4E8jzpB7nVHOGIh5CBy3LnBcFhnp2fyuLx2X7DPj0Ujejb3RHvHe0qewTJmndU0u8Lf/eHbOg/KkS/q4w8/NQOPo+SxyvWaDXHd/YMqVuvmB8yETVweMqnJsVENdcVVyFAvTq3xTBdySqYSSqeONDk5aglgnFfHz77zdvPJk0dmNMC4juuGSTwa0urSsibHJnR6krId5fTMeQveJv0c028E534/+qySLaMpXly+pF7ATHQ4cC6K6Pz0JY0NjJl+suxo6KNPP7ELnTf93gsvKRZp07MHHyoa8VuhbZC+0RVXbHBE8eFJdfePmFMOO7Z4tN3YbLADISogqGeXyQX/bHbOdhpMWnS2FDT2ocAw5WLJrL18uKpEIsbKZc9AQLHP65KjXJSzUdObr76syekpnWTS+rtf/dLYieySVSkr4HbZZYb0BEKNxx9QMpvTyMSEzl+8IILazXXG3cpNBB7u6+k1s4JWLqPHCi3FnoJK58nSH4lPuVI07R+GKYVCK7MU/arH6ZPfE9RL917TxfMtg+1/9s//mWVQvvjCHWNjQzQKtJEvOmgw44MH9/XZpx8rHAzo2tUrliOJDzByp+2dPXMewVQf3R2wC6QKpkCgJD4/I/csLBg0Y5dHrSX+5r99La5nWjC4uYKwH9s2jxKJpCrV1sVBZ46VIXsOLra52UUNDY6rp3tICwvrOkshtHeoVskpVzjR1sGKegdiev7524pFu9TdGTMdH90uD2NnV0x7ByfaOzzVwOA5NWpB+YPtypWyxpReX1vW8vyc/I2GFp880ZWLF1TFxSQa0S///h0NEKZgDlsytm89X9TE5LQc/jYLd0BKwuGnYcB8YGl21oLagcWIA2PvFYt1q70jaoWn3MLhtL40r65QSJmjE53u7Snqc6szFFRvvMd+brxDy86GDnJJbSUOdXh2atDbN+7d1djgsA4OjvXwwWOlk1nFO2LKJs+sYBwmjixFpHt4QCNjE5ZZiltLFzCggy58yUzakdJw3oLRdoPlkvuHKqRyCvlCev6Fe3J3tGt+fVXbh7u2K2Mff/naddXdPiNbOeqYLpQ1Ojyhnv4hZUBuyHx0oDUvWfGJhEJmt7m/tabHn/1W9WpOP/q97+mt733LGkQIIv/y3/ylEklMIWBvp/Tk8WNFwu3mUEMjw/R07tyUQZ00vjQlr732qkUUnpwcW0ABkwR7cLTcs3Nz5imNqw97UdthDvQbjwBfaTSK+Dxz6drrJ2Ksvb1lp9doGGGR/+XMMrFiWs/dxvdqRQ1mFe/p1tT0jE2gf/4v/oVJvn7yk58Y2Wh3b7d13lNnFjUIka9cKmtwYMCSmHhGgaRBXkxbnTrVndvP23NEsWDdQBHnNdEYwqXgTXW5vHI4vervG9avfvUbffrFU4UjcYsnxKsS9S+Fm6abvXyzJpOYYEqD1Ia7At9bdLA4aGUKWd167qatiLgfu2MxHe8fmQMSBRl4dGJ6SvOrS9re2dLt69dtzZZNJtUBWamI3KTNNOk0OYPjE5ZLSuC82RKWSxbJCRqGP27GpmWP7T0np6d15ebzGhsb1+LcrBnprGwsG6pClBzrHULY8c5tOp3G3ObZxg+AmmHvC2YapbLuvfiSFhaXDeGI8PmWy0bM4n1tw+wDS8aGw+5EEDAMFiB9WghJe4cNLgwXkXBA6eypEmcJs8LNF2hIa5oaH9fvfP/7lredTJzo4w8/sVUhzvnsrfPFivmlVxoO+6yRqY0MDhphkGD03FHCvLCJNIz395ozGg17sZIzNvzSyrKx0R13hyaaff19ZkTORX/79p1WtiI+jRSdkyPNz84aU5M9JXpARMzb+zsmI4H11MZyVlX5Al7LqywWymZYXmtI+VJV3bFevf2dtxWNxvV0acE0TcND/fbmJo6SevLgM7mqKTUrOXGv4fmYArLpjOnlb35P0Z5BNZstM2Lo2Wjhjg4Stg/FmQm24fz8/FfdT4tqzp6Cbpf9LtMFUxhFzKzgYsRCdShxltSTpVkrqG1up/KnZ5oZH7OdBxrEje0tY+9CtDra2zZ/YCY/JmW8Z9E9un1hjU9NWyEjkL3ucJiUBLcSdFHgE0CrQCWVUkmFXNp2qpB9uBCBZrCZw/ChVM4pnT2zg2auTbWm6XiRY9y6cctgbRqFd955Rzu7e5qZntL1qxf/P6Lew0fy/EzveyrnXJ1znpy4s4GbSC5JkTzplO4gQYJkyQZsCfB/YBj+DwzDsCXIsAzYsGDDuLNOJ50ukEtyuVxyZyfnns65q7u6cs7G562hPMRgljM9PVW/+ob3fd4naGlhwYwqTs7O9WZrW7t7+7YpyRScGBsxCPPw+FQvXr42AwTyMednp8xQH8vC99571y4/Lk4OJViW+KvS7XOpWsi6w2GHFhpNyCHvvvuudRX5Qt7gNVJrgv6QvY6L7IXZs83Pz5ruks+jWChr/TWdQ0e9Lp33EI4rFM+VzR3pw0/vamVt2Sp1YFefy6uA16/tzQ2Npketu97ZP1Kp2pQ/lJQ/mDKILDmSMJMMPt99gqZfvFDl4kLvv/Mtc3c5ymZsXbAGygjNs+caHxlVMoyJe1RjM4uWlESMFLhQPp+1qpyA+ArzHzxgL7KagqgQxu/Way4pkBVOTk+0v7Op62trahYrCjgYDZwrjvyoUDKSWnpyVP5kRJVBW/uZEytqIsGwlianTTLT6PUsO/arz79QwOlRwlixLXXdDrnDYa1cv6ZILKH156/VqFT1/p3bljjz+PkDC2BuFxvWaSvgsW6Wz4wYsNXlNRPEF6tVnV1kDUGho0PKQNIHOaL1VtPIa6AJlyyhJ6YGUgUcjshEHfRt7WJ0wTNYf/FUh1uv1OvU9E//83+gz37wHUUSUfM8/j/+zb8x6db03IKRCnd29y10wQlPod83hj0dErmSaNyZFfN7xMohG8JAnsAGZnkUa0TuTU1P2/uZnJ60QhJEB6SHr4NsgsMbZi+wQ7msmZv+/PPPTU/JmoXxy4gCguDi/KIVaxBiOMueP3uh6Rkg6LB9zV/+xZ+becoPvv+Zhdt3e1ymeXOz+vzzn8vjRnEwZq5D2A4y56ZoJNOX/TI7M20yrzfrr428yRjC4ryIkiPuDlMZJwhIXz5fSEfH57r/4Lly5aa6fUIjoqZXheRDY2LmKr2B2o32UHZ3cW7a8snJMTsbXE6Y9RXTqdM1B/1+HR8NpWeggxdnxDR6dHB0ZIWZLxLQ1taGFmdnVC7mzVM9GYuqUiiY2oL9my9XFRsd19XrN+1C5WzqtTm70MP2NQHRjQLGIQucQH6Hk9zdd+7K73Hpm/tf66KUUzgaNugehjYX6lk2p1q7NfT07vXNrhNrT1IBkOrw4+OPP9HzF6+UK1Ts8mWkApxvNqBCnua1+2JhbsFY7kenGY1jDrR0yUhLhVxOg15bbifFTE97x/vGSWEOOpYe1bvfumupQOVKSV98+aXOz7J2LpQaVdN67+0eWdLM3PKaGfaMxJPy4qx2cSa/Q/KQmNbtaOdwX2MzU3r/k49Ub7esgDg8PrBumPvI8XvXbg84jKZmps0c4NKlKwYLMmt8+OCetrdem5UdhBUwZwTHWJqtb29ahZYANiO1RbAEg/L7gHqdcrmDqjW7ZmJ/9533jJ1IRYGuzxvwG+Y/wDpsfVM/+/M/VdTf1cXpnsJBKjin5tfWVO9J6ekFXbp6W/Vm17B4HIQa1YbOTi6GKQ8YALCp0fc1WxYnRmVGeDnjfGBKvw9I2Ge0fRZ4PJnQ6Nio9k8O9M2zB2bxB7mDrgXjwrXlFYMdKrUhQYkUBZe68roGZmOHKoEB+WCAdjRqiyoYiSoxMqpgNKpoIqmxiQlbKDwjqjAqQSADAgMgo0CAAI61VB1SY7xoDqvmxsJhEA5G1KgxRx2YlOC9d+8a9Mhmw30GMsao6TaDRoBAAE4gdTZfMgkRukwOwZ3NDduAVPPQ9jNnwF1LunHtipLxmOZmp+1g4AeHLXAwr5nFQWXHYUsFj7cqEDDdK1/DhYrlGpmxjx49Nhjlzq07Rtw6y2Ss0AL2mpqZtEs4c3qu7a1d7W0fyu/Foi9l5JNOr6V2py5fwKlLVy5raemK+SxjXsDM8qtffWHEqvGxSYssaw+keHpM/ggzc5nRCLIdBNfHh/uqX+SMhcuMHtuwV5vrpiGks2EtWDRXOGJzcUuwGJnUzOKiijXWUlj7+xRrx/J73NpYf20dHUxyICVgRFAW8iNBMFgbkKWIYoOs1CxXzGGmwIFviSQVTcxPWrxbsdtUYmxUfi+Snrxq+bKmp2Y1u7pkEOXZ3oGKZ+dKRmJGSnGGw2q7XBolxxLnpLO8wl6vxpMYhHTV7KOFdOpo80DdTk/1XtOkOlTP6B2ZoQItYt1JIQncSfdz49Zty6AtVRp2oARDXuvElkyyEbULHlTG53JbEchlivTqyZPHKhdz8jl6Oj890PUba1q7six/yG8zYWRNzPyuXb+h7EVeX99/YPB/OBIzNId2HpYqFb+FUbgdmpmeshhDZrQffPCB6T/pPCnq8MllPAN5CNIMYwz0lnRtvB66fKA/pEIc2hCGgA8ZUUCSYp/jFgaUyXsnTmx8bNwIcrD1gSMpAJipU3QjHaF4wMucQjBzfjLsvmfnrHujQbi4KOhg79DmuCBEIDvz5isdN3c3PH+5bI2F6/MaGkYnDDIFyROkJp+rqNd1amvniGmcyo2ufIGIreX9wwN7zcw0KR7o3Ip5IixrdqGR5gOpEUIUGn8+m6PdbeMOjI+OmWEDLHsSdSxist0xe8W1q1cUiUf0m6+/si5r1Kw9e/K6HOrUala8UizsEG2XTA3j0/oOg+2BW2H6zkxPKBWPqcg8sdW0Job1BWENHTP+45vbG7aP5hbnjZhKYYhnLlyCEMUzblc2xnLZOMPjddm5SOHx0Scf68XLdZ2e5c0hKpaMm40rHsygi0FfQIl4wtKoOJd6XYcWF1c1OjJp6wc0qVzKaXPzlU4yh8qX8lY8E34xMz6lzz75rpE2v/j6N3r49KlpqSEg9YxoCRcoqURyRA5/wAhpI4mURhJxVfJZnR8dqJ7DG7qgXK2k9MSofKGgZRQfnx5bcYHhP4WU4514csAFdvX6dTtwK9WmBWRDEvj5L36qbqeq9EjCLL+evXilZqdnsyHYYNh/eV0e86MN+WXCaDShIyNTSo3NqtruyxeNamx0Qse7h+YaFEklTdiOSJ8bnxitx/e/UjG7p0oxa3mKXO44i+QrdTl9IY1MTGvgwILLa1VZp9XVpbUb5hBznj8zEhAsPA4COrjhfLJpFZ6lqEtWILCIuITHJsa0sLSg7b1tPX7+SONjadVLJY0S63V8apsVdiO7km66Ui0pEHCZgTgew8AgLFbcOqLRUfkDEY1MTKoP5czs4sbssBomEHRUrRR1enSo48M9hdB2jqRsfsClQ4g6MCSWdMx1TcDOe3X5FPCFTBPFDGN6elK9Xkv379+zmQkwy9zcvGX6QfiIhAImgsdaGEnT/tGxBWrnzk5N8M5i5OBBf2oz0vExC3unsIHVywVKlwpERbfPocDCpQsF0oLhzTzq5z//uZGJIFow2ySFgkQfIJcbV67a3IV1MTSX1jBGzeM1q8HXr16rlCvJ43Sr1+pYGgaEEiQsBIgiH/r0kx9aOAHCdqC1k6M9i+EjHIF5itPj0uq1K3qzu6tUelzRMAiFQ95oyAz8g8BB1arevHphhiQvXz+3wxUYzujv5pCVNHJDNEpOJ9mMCXP+qdRKdmnksmdW7N2/941tPGZqqXhCI6m06WU5tB4/e2qSjaWFVY2PjFsaUqNWVYtsyUFflfMT+TySN+RWtpJXG41eKKx2rS2f069e22Hm55dv39b6+muLhmOsQMGGLC09M6N8vaFctW5Fla8vhUgFcgzUJkN10LB1Xis1dfvmbV0Us/IEfJpZnNevv/5axcowJstCoiWNjY+ZcTiXKUzbbt8pXyBgEBjIB6OZKp2xZOSgqXRaOTrGSsUgUjxzIcrVijkLd3A6EeMvKJQMa2tnw2RFJMHAOeBCfLn+RienZ/Z9nz57YWsFGJPL9MqlZa0uz2ttZdU+88P9IyvyQAPYnxT4XA4ECFBconWEfQurHTiW7gddNQHWIAbMQpk7Ah0zh2U9Xbly2cYu8Clgl1LwYYbCxT60FiR1iAs58tYRbOiqlM9fGFt1/c0LOyjZnEtLq/J6QxbkjhkDM03sQEGBsJ+jq0WCwgVEUco+hAj0OyliPBq1tfHw/mMd7J/K4fCp03NpanZZvlBUjRYEu465SzGLQwEQtejEnHlZMzIiWB5mKTpULmlm/XSP3j4EoFPNTc/YZby5s21zWE499imuTnTi+XLBCud+t2tWlnXsBytlhZxueeTU7NyCzi7y8sAxIS8XzSzrBxRwbNReE4il1+HU8tKSdZCct5wRoAeYAB0e7Ss+gjTpwopgZuugHRh7oMXlbAFGHipDnOq2Gxb+TSDEp9//nn5774GOTnJDnkIQNUPeeDCQhEBd3E4MGggoQH3s09zMopYW10yTjFUhhC3YvYvMNDsNVUoFdctVTaRGtDK/ZFK8Xz1+pI7ToZPMqW6/8469V3NziyTk8QZUqNbstcLoH0smjGB4sLWhzOGe+s6estWC5EFTPYzz4wxnzso8Ae6M49sjacYAtihh3uHQ8+Of/A3DkR89vq9ohGDsmh0iOBENnAQAt81/FOZcp9bU3NSYQt6ejvZ3QEcVS4zp6u0PdO1b72kQ8FuFVy9WbIbgDTF4b5mcpFEpyecETt3V61cPNOi3LGHkAlJIJiunx29V8++CtYEcgTmx3VqYvyyPJ6D9433raGHNUolSyQ6JFA2Vi2XrSoaB2BWb/5ENGU/ETdSPwT0RbCPJuGWlIslA6gJ7k+oLdhAaRIcLZid/1rOEERiyJmTtOxUIxC1/M5pMmobp5Cxji42uCRiq3cYmbMPyO9dWlnTz+jVjE56fnRoExrdi1gLpIhKLDclBA75vyILTYZVy0EBcYhFyydy8ecMIE1ikQfu/ce2axdMhL9jZP9bp+YVBeulUSn//7/5tjY8klYQFzYwtj4Vi3WAXDilkNniwcoDx97lsgYooTIBkgce4aDHTsODxYlEPHjwwaImKj/drBJRvvaNEJKbTwyOVCiUztgDCgdj13/y3/52lbXAY+j0e3fvqK5HQCXLgcftMPsFsqFqpKxhM2UXJRYwes1DIWGdDVwmDkhCC/+y/+Cf66S8+17Onr7U8f0Ox5Jhc0bB1Bce7e0rHYnr84BtLGOJyRBSPqXm729VZvqC1q9c1v7isi4u8YtGkFT7xVMS0g65BT7tbG3YJ/fSnPzXTEsvStNm5X9FgUC+ePdNF/kIffvixZqeh/xets2FeD3P12uqKcvs76reqiiRCJpnpBrw6xxkqV1alWFOv79HatVtKTkybNKSSOzehuMclnWezarIW/X4lxyYs5cbb66tZKtpPwqBdfrcKpbJV6j/+8U9UqRb19PmTIe1fTl0UiLHr2HtDQ7i0vKwHjx9Ng7MIAAAgAElEQVSbT+nCypo8vpB1QIWLC7t4165ctbSmXKVokovL8wt6+fiJucFcunxJXz+4PzRU73VVKxXkGHSUGkto//RAsSR5tAW9/95d6xT4PCGYLC2vaGpmztbB/YcPbdb//c++o7/1+78nNOLAo6cn53ag8QPEhVGIWWbCWN3etuiyO3fuGLGIPcxFQeEEKSkYIPfXbc+LyxOrSVAUPKi52LHoJIQcRIVuiaByDmaTHOEAdXpiSSt0laxzxkTwRzrdlianiZpz6I/++I/tnMEmlS63WED4z+VAvCRuTbynz3Swu2sevUDUzIiZszNDpJjbeLOuarGocrFqF+rh4blaHYeWVq5qfGrWLBrbXdJ+8Piu2mx+embKzuCzzLBwgHQUi0dUBCUI+Kw4btXqKpycaAw51/GxxifHFYqHdf/BAzszcJLLXWChOFAkFrGi5XBv3zgwnnDAyEAJf9CydCkW2ON4K+Mf4HW6Tc5GgYzmHKgeBIHO7Yc//Gt68PiRFTqMCRkNPH70wJqHO+/cMYnS6fGJydl84YipQyjsKGKZefNcQdVq5YJ6rZp6g44++s6n+vr+I51kCjaqCAQgilFo4xTVt8ASQ83awwJzNDmpybFprS6u2KXGekK2CNx8kjmWL+TTpZVFVc/OlD081kgirZ3DY71AX5tMGlqJJJPZ6auX6xq0uobMLl2+ZDB/IZvVgPCLHnrhPVUrBbkDLpX7dTm8DtOgY2BhUaH4apGXS6rY9ZB7kEqn7WBEK+V0DWN/QkFyM9saHUkYzHByfKJypa61S1f17vvvq9qomRH09Ni4OvWSnt3/larAJw63ao2eJuYva/H6LfUDARsyh71+6zAJkAUDH9pfvVGneqGdzecqVrJaXF7U7j4i7LLZprncPmOumgVZMW/tfzIVU6lY1dTkkny+sMkrCNAlvooZIIucRQwEyv+AO6kkuUxsjuQY2GyLRXm0s6NusaxUlA99YKJv4GgeDIbguLvwdYTjdhCye52KhUNW5TH0h3kAvD0xPaNEKmUbggXTG/TMF5aDBUtGDvRRHHoYttdqVmHTOUNuAjrmBxIOqnG8irlgIQGwUKvAiLBFYwkTm6PtXFlZtYsN3SG+kizmS0tz+slPfqJMtqA/+pN/r42dfV2+dEnv3r5uxJOJ0RGD5CAPITei8qPCgpSEsw/PmBQNnuH7739gBzHFDSxoLNpgWkLmQmJjcoNi0cwUIHYcHx7ageHo9tWqNTQ9OWts3Jfr22p0Blq9cl2//uq3VrBcWl5S/vxMr549Nlcn5pV0Pu1u0yz13O6IwhGyPoMWtHB2fmhzWA4zXj+z/r//9/+eQeb/5//+f8vVj2jp0nWNLC0oXy2bSTWdVTIa1osnj+QYdJU7zxiTMRiNqO1w6vgip/c/+VSXr1zT1pst5S8ulIiHbYMvzUxbaPbx4ZH++N/+vyanwVyEjsiE8MwCmw0tLs1ZNmUsBuGMLqNuhDQgSFI2ov2+yjBxYyE1+l3FYe222zra2bP34o0kNDq9oPG5ZTOZ39te187Ga5tTFfMFMxDBMWdpdVnFQk47r18pe3KkJBFwbrcK1bIZWrg8AS0sLhgznCINGRrw+PT0rLkcheJxJUbT2j08MIemW7ffMZvE7d2hS1alQFzfrD797AfKloo6zmbssCPm/PXTp5ZSgkdtrdO29Vkp5JU7y1hCT7VeNm9uOpu5mRHdunFN9RqXPJFo08ZuJQINeJVRDN7Xa5dWh77f+Qu9fr1u8hS6BIhGXJxoxZ88fWJjAqzumE9S7LMeODjxS+VrKXD4bztMjak7ZGgjN2H2yiFOkWiB0D3QiKjNSgfqm1SMw5Pim7WRuyAYPW3MbH40W3XL9ARyRspxeHSq0bEpG2dRBGNlB1oEBD2/sGQdW6te1/Liomlgi6TmhCOWNcz+guQGAfPk8FQ+b0THJ3j6ujU9s2iQOEgH+xIfVUiWaMw5O+BhNJsEd4DOuWxWB3GR58EzLebyOtnZ1kgsJt9bS8eLSt5m+5DpgoTOZy/Mu5zOmfnv0f6BMaP98YiFMXgxiAlFjOyzvbtjZzWNC+oDSHxkq1LkUJByDlxeuWxcmt2jQ4NkgaHHx0ascI2GQ0bqe/r4sXW9sHC90aixfE/3j63R6Hqc9AtmxRryu+VWxxK4br/3jnYOTrS7B8oAsdEhwj5w0WNM0+4MDL3odhpm7zk9tqDFmUUrMEex4GwPE4WiibiZ62wdbJtrV8zjUv7kRLEgGmi/Hm5sa3pxWb/59W+USI3KGcB0xKOOFVRh+WNhXbp8WZ6B9NsvfyWfk2O4rYGzJ2fIqeNyRrVGSWFiLXFK83mNDEh/xajN8QfvXhtQwZmvaq1lgeELC8vmTkNVND8zYYdei/ilfNEw8+997zOLDAKKw5Th/Hhf+bNDhfwew977Do+aA7ecoYiS09MW6JqKJRXwB+Vwe0zwCxz5+sUjZY7W5XJ2NTkzrZOzrA6OztR3uM08HB0r0AwkGNxncFRC8MxFFo+Namx82uQaGEBzCdK9oTVlwwE7IjJnE1FhMdlm1oH1GZU2l2vlIqeo3BpDGO5xml+sNxgwcbXb5zfS1flF1hh90VjQKibmnwio0V4aG8zvVzyZMitDDm0uGYzWOfSAhlhsdPJcXmxwUjM4aCwey+c3AgHpEQzsbdZTIlHBrWajas8fmGNqckr9nsOC1NGx4VlJN7l/QOg3Bv0NvYfHbSSsSDylgdOj3z58PDRhSMY1mkoo4HFrJJ22yxSIBk9g/FM5VGBB8qx+59KEHIBUITp6OgECkXGp4nCkIwABMAkDOYwel7745S8tAQg3KRZuLgtdHebbrmYX19STW9s7++aaxKzF0eeSO1bu/FRh5r8OIK+GETNaLfRqA9vEpPo43F1jBJKriTSCWfh//c//uZYW5/VH/9cfK3NYVDQxKk86qdjoiNrNjsGuudNj5bIZtepVM9ogkSg+MqJqu61ctarE2Lg++vgTK4x2NzfNPowLKxb06Q/+9t+yg/xP//2/VySZNMs55rHlfE6det2KKuwXQTF8gZi57vgDHju4U+kJ7W/tqFsoqF2pGNwPcSYyPuy6dzY3VapUFRsb1/jckmIjU/Z9qLx3tt9YiDhMVzgAVNH1dl3nmVOdHe6ZXpSZ1tAizmXQLW5lE5NT8vncxqatFcvye8lgTasrhxr9ntm9heMxI6iAAtC5rmLKn07r1ZPHFnk2t7yq1qBvwepYAj6997WOtrf0zu3bpsfNl4fOXnSsGAegs8TsH+vCJ88ea252SvNz00bgw9MbqQEQKge5VfAOh6FcOBhB+GFPMn+EF8EowSQtZHF2OiakJ1oQtzRgQg5K8k+BLCGmzM3OGipC8DQMfMIpIENi3TlknLv1zYP7BtdCkuPCZSbLmUXBCHPdLqRi3s4vmORjY5NaXFyybggIj8Kcf5/vhWQQWzvL40wmrOCoVkt2SVNsxWNxu0xfWWbykb0OWMyHx8fWlPCaKfRi4bh2tg+sQ52YWFA8MWos1TCjB1/AivFg2GeMf/YjCBX7HRMbusxTCqY8KUrMJ5umy1e7bXr+eDCk84tzbe5vKplOmFQJw3vISew7ukM6cIzhuVDd0ZBBm5iS+FweI+rRXZMTTOg9BEo0PqlE3Ihj6PZ5ZteuXNfu3oHZT+LX/PLlM+vysZ1kpjtM4iGmz6Xl1RWt7+7YbDno9pkne2p6QtVWXWcnxwr53Ap5nZqendDE/JReb25ra4tnhgtc2GB15ISMCp1OlAM19Tp0hm4loqM2G80e7uvS0oJp7tGLgr6NT09pan7GGOSdalGne7uWtsOZ/nxzRwOXVyE/GtiwImNTisbTOtjatf3WGPSMXxPx+bXz5o1ataoFw/giHh1k97R/vqu+2vLjJ0CmJok0BmIzIXTI8d5MfEBFe3FesjcyObtoNHTi2HLZU713+5ri4SANnDInZyaiTcVTVpExN+l261Y9UXXyDblUyHDsmvExGw6/WYgAcQUD0bdG2cPcwOPTbSVH3Fq7vKrjk7K2ttGV+izTlEsP9igWW6b/I0m+SFxZ8T/R4SHmQL6IJRKWmWghusGgkWLQ2+GwAfzDZTtwOZQaSWt0bMzkAGf4hdbqinoDNh+LxKP2fcYmxq1jAN6GREDCPe/v3bt3jFGHW4nlfcICzOcUDEfsAAA/p+ukuuPxcuFAugEGAqriJ4N8KmguIUypsU7EIQVtFbMsSEJcAvVaxS5vXiOX180bmBrQoUUtE5QqGAYlrL2f/Ogz3b553Qbo55kz2yThWNw6Cth1HERoORHXQCaADXdyeqxWu2UMu6uXr2oVLa3XZxctFz4LigOILhRyBIcaByHdPlVqHbNrAoo9Lo2MpbS1taNmratIIK5eq29s2vX1V+Z8ghSAOCaSTzjIMfyAVX14sKNatWR0eCp+oB2Kp2Ri1DpViCzHp0dyewYaIPx3uQ2mC/iC+qf/5J+Yef5//NM/U7fW08zsohJTU0qNT5rL1snhkbLH+zo+2LMZ+JWb13WSyxvVHZY3NnTJ0VGD+mD/dhst5Y5O5ex21G6V9Td///es0/yzv/gLHZycWDHXbpYtI3J+YtpE9b5gWJFYUjOzCzo6OtR55shIL0H/8PNETrb+4rk2mLUmkhqdnrGEG1yk0OaFk3GNT8+iqrbnMjKaVqPV0Ol5xg5+5rUUNC9fv7J8yQBry+e1tYH9GlrAYqWiU2LvxoadFeudwxHzdGBfbzik9Oy0RmcmdXhybJ7Is1PTVnBySSHD6dYaunXrW0pOTJkUgeIDcte9X39hQeQYzUM6YQaJ3g+SFgEVwVhY0D3xb80XLuzzwAebQhA3n3feuWP7BD0zRjEkhQA5wsCl+xrqNANWXHIqcZFSrHFx8DnDtGT++ejRI8voZU+z30ynbBroYcSbBci73HZWIPegSAXe3dretk6UEQqFDntzdnbGyDv8PbThXKgrS7NWvBHyDjGH9b2/f6AwkLHpJQcW7pA5zZh0ikId8wd4FnAeuIAgOd64ftO4BCRhcRGPT0zYv8N8j+K7RmhDDOJMXd02vrNAoA75/WQux9UAOXQ75Q85rdtCR1rOF+xS5Plz4aOu2Ds61OHJkaamOKcc9mweP3ikoBONa0euiEce2irmk+WKTnaPjOnqC4etYIHDQURby0ksoUu4rPRbbc1OTNl5M7SbdNv5gE59NJm0i4PinDEPqBUqgvGxMSNGPnn6VG7nQN0m7nU9a8gqjbaiqTGDhB8++lolZs6Nhp2R0VTK/g1SyZDh1AolTU2P6fb7N3Qf2c2bzNuGI26mEU1kXBSuXoLKvRbWgu59ZWVNywuLuverL+R3O+1CD9HQtMnuLSmeHLHYyumJEWUOd0xBQtoXxg0ETrBWdg4zKvchNPoUDSc0s7CknpmpnKsJ1H1xYcXW0tqCHMGB7j38UtmLfYWjoJaNtz7wRrWxsaPxdVai7kE6Oapaua1gMGaJ7Hhnbmy90u3rl+R3dDQxkjS/xLOTM8WjSYV8ITVKVdVgqPpdNo+kMqA741DA4zMcBYtvWVU31CaidWpbJ4x3IjaH7UFD00tpw7K/+vUrVas9pUZGDIqAAUZHQqVj6fNyDuUEJJ/4SFtgrsk8NK3LV69axcYPDno+WBxnINcAn+KRy8AfEwgWOpR7NKDMxDxyGVxEhwn0RHWJhzBwHgw1KlqYiTgcOdXT/t6W9tHf+txDI4tuzxaAFRN+rxUC/B3mj7AAedhUTuYh7HYrGo9a5TY5NWUEEY8f8wmvDf9RoWFMDaQIY5rDg83Ne0Z+gL6X34OQxKUKlX5pYcoo68VsziAXqmaKgFyZEN1RJVKkdLj021//xqQK4D+kmly7cdVs3vZ3hukwOOLAiAR6/hBLuuNjq9IRaVMMYD4O5AqsRhA4ZAQOlFw+J+L/4vEJaeC1SDJSLObmJvTTv/pzbW+8MXPsUDBuCRm4xdBh9QZt6xTQazI6ABank8CPc2pq5q1QH2nKvhmIcFBxyLIWKFrwXEan6h14NDE2aSSccDSld979UL/6xRfqt2omCcKEJDkxoXyzZV0qIewczMViwYhV4xOTCnr9Ots7tG45GHDqs88+VTI1ov/lX/9rHZ6eiICTkN+lWDCo0eiIzs8LJre5cv2GdU04GzkHbYtie/TghWlmr925pexZRqfb20pE4zrN5s34HEkAs97UaNrcpZAJtLo964J9Qb8KEOCCQeMY4AiEif9oKqWwz2dscS4BSDuYm1jIPMbrcpiPNd1MPByzS2VsYlLvfvhtFRo1ffn1VxYAAFw/NzVlJurMD5lFjiXTBn2Pzy/Z+ATWOTGAg27LKvzt7Q0rOJmPX2QubO5Kzubh2akZm4P6cFGNpPHDTZvRy1/+xX+wGVgiHjUmO3FbV69c1u//jb9uxSZ7grXFhQMxiv03tIhjjML0GmLUuZHQcOni64Y6TpjwkGnIyRyOckCQrHPpy/Yv3Qx7kgCG4xNUC5fMCYli8eOPPtJf/eVf2f7HX3wCne9Iwmb1Qy0rZ1TTIEZ8niE4EAHGc/7su5/Za8Thh9dGF8as8S8//6n+y3/2X1kx+PDRYztUMaXA0xfNKmuc7hyCJF00JCNkhIV8CcdoJRLjFlk28AblD4dUaRQMpYj6QsqeHOv86FAbr9e1sIiBTEAbO3tKpJOWzsK+oFjYeP1G47ERezaDAI5MLZWzGTnabTWKNSNjYdiA3SqSP3Jou5w3IB2DgbqNpkm9jg8ObE7LjLPVbRvihVEEOmU6VubTkAUJBSG3mObmmwcPjNSp7tAcZmJqQZMziwpEkkbYqhTPzX+YggkTDbJe8Vo/Od4ztQQFQ2okrhvvXDIp5uHBhcolNKp+VRtN9Rxw0x0mH8RVDi0qs+G1S5eMF/KzP/szu0RB6kACr1+7bAU15gw4dN28sqqDnVdyDmq2Nuu1llKj4+ZM5qHJS03qvFDT1Su3zNghW2W+3tTR1o6yp6eGiM0sTCpXP9fm3gu1mjn5A0713QaUGgcG9PF3Pxw/uXtnwD/u84SUSo3p+u3berP1xmJyFmcn9PLxPdNf8sYrpZq4fL/3yfe1vb6lZ8+eq+8Behra1hFMjoVhOORVNOrHdHU4b6TyddJ1DixXFFZrPE0aR1ChZEivNnZ1dtpSr+exbpLhs4l+CRHuMVpwm02ghYP7/LYZ0W7aHI8HjAtRMGCzPRY9lTjVGJcP34c3zUPioqMjAV6l0qZbMrIOGxb7wUjUDnyEw3TzbEy+J5ZaOejTmWPD9sulvBnd8/35OhY1lwQeyMxo+XCDIf8QX28PCRdcQMx2bty8ba+VRUK4cbXRGeb/dTtGje+2Gup12kY7Z0PiZgP8HovG7VLB0m5tjUPiyJjCoYDHZqRUmUR0IrqmeCiTSWgymLZ+/euvTPzM++XZLS8vaWxi1A6ys6MTo7MjzqczgLrP4WNWa82mza2//9n33gZ74/hCOklWuULBotk08MgfiMkbRIzdszitaCysZi2nX//ypypfZDRod+V1kODhUiyestl0JElXUJaj79DU5KQczoHu3btnZCyMIeZm501Du7X5yuY0HFIUTs9evlLfMZA36LY5UdgXlGfgUr1YsySU27ffV/b8QrVy0WK58DAuoqfzeI2purv12uwrmzXYhT6LzKJwYy5IAlAo6DHSzPTktP7lv/qXqnebKpZyigYDWpyeUyPfVDw+Jl9yxBjOJ0e7Ur+tZCRg9H52GmHFc0sLVsyd7KPHzKnNaGFySh1s10Av0ilzcckzXqCwYk07ZYHflWpZ2xubtr449K5fvTZkxJ9lTJ/IJY6VJj/QoLIvesysgMYcw5kThCD01ocnh3q1jna0q3QioeJFTu1m662MzK2J6QkzJpHXpx7GAuxVciBjEZMNPXv2xMz3feT79gZGKqPTOMufGxEvEI1rZm7OLqbR0YTisZD+3Z/8kQ73t01rThLNO3du69NPPjaolBkk+4PLELSAERB7g2INORgQLexRunP26cuXL1WtVIxVD/TM+mXdmvOQF8lP2/xeDw6PjK3MM6WIB7GiU6Hzx9SBcQvsUPY/4xLgT6DMKDprj8eScZiBgyCBIvAaSNZCrE/2792779rfwUv2/Oxc9VrT9iXktPTIqNkcMktj/vvRxx/r29/+wArpX//6S0ugWVleVrPe0tbmjnrdvmlSGZ+FAlHJGZAvkpY7EB4mFDXqSoUjalaK+vzP/502Xr/SxMSU3nn3A51e5LV6+QoGpdrZ3TYk8XjvQKszS7Zvq926Zucm1W1WLb83GgxbeECHtB+aC1jwJBXhT+v1mo0fMW1hZo04q+E8hm7+rUc3fueMGShgCLWgM6NzjyeSVsxw9jFvphG4dvW6Fc104ePpSbuImZVyJZ4XC0aIy1zkjJ0c8rjVqJXUGbTl8PT03se3TeKzu3Ou87OS+Q7wOvkzYgr7HalcrCnki5higbVDFYWRic/rV9fpNqh3hDQbumzc5+plhRwtNSsXareIpsur0ugrkhrTWaGsvsuvTz/7kUXGNRrdt0RUpxVchGtsrr8xFM8TdKvex442L7evo2anbJwbl9thmtxhkTgsBB3/7O/8weD+Nw/UafZMKkKCwNTslN7/4B2bce5uvNTs5LiODg/NWzYRS+vmtTsqnBe1/mZLkdG0MQuhbB8f7atWyZtcwCngjohh23RnliHHhdEnyqmnQITMyAmV2x1tbJ+qVnHI6QwMQ3WdQEmMtZ3GGqaDA8bi4ODyRDNGVckGgDzEwfi7LhG7NLpVMH+KXQ4lnJIY0ANbIzLna9mUdERsEogLVLQ2s6Iq6pMYAgw3nO1UykXV6hULRkYDODU5Jq/HaWkUzFbQthW4ZD0uW1wceGSRkoCB0wfVGWYRHHKwcmHHHhzivVvUwEF17jNfS2bV9UpJr14+t9cNRMahAvyJYTuXI1F2PAfgaDpgDoR6tax2rWaQpM/jNLgRKIqKlKqRjQ/1/L277xqbGEgDGJUqGtaqEZ+IkPP5rbvlsKILBE6iowUSQ2DNhUs3AKzMe/f7wup13ApH0golxlXHHctDQEFbxdyxCufHapXzNvBvVVsmBer0GbM7LF4Kre7e7qEdjAniy9IpO3CqlZpBnpjdV8s5GyfwZ3Rrp9msOSCxEXldd2/dkc/h1sbTlyqcF5RMjOvS2hULIodQRVd7yAGI89fultqNkjlzOdAG8346ki8YtCoZSB+dHjNUrN7+xb/4n5Sv5Q2enBmfVK/RUylb0+LKFc1euqKDk2O166TYFHR6tGvwEJ04rjccypbihAY0lVYwPmKOTLwPLosWHTWyKsIaiDBEJnRyZMUCFS8kFvYM3eBAA2Oeo2ekO+DPuYDNNCAcMUJLHbvPUFSpkTHr0oDn1tZWLFLxN199qfPTU11aWdXB7p5dTly6pHnMLM4KanEFyHR2ztbyM2K0KhWTqOE37Rj0VbrImcOUul2zofMGvAYjOv0RY6eHwwFNjIPIdPSrX/7MkByg/X/w9/5Qn378oRWI5XLR4F8OZ4pNPLh9gZCZuPOckLbhowvcaG5mXH7b29rcGGpcYecjvRnmBztt3dDZc5Gw2XlPe3sH2tzaNuiYvcfFxh5mJsnf4SxyOpz2d6YnpyyeMpfNmqMQ3TYoBsx+LlMuZbSoOPzgesa81Hggcurl86HPL8Ql/l14BhQGkPcw4L927ap+/oufq1araHVl2RjyPHc0k6cneEVP2dlGID0SmkbPq1h6wooUO6JbLSUiPn31yz/X86cPzXgBacuVG7cUiiQsR5iRSrWKIU5XxUxO2fOsDs+ObeYHs/9bN68r4HbbGbCxu2fB4FYwEVju89o51B3IMqmnRuI6O9ozljvm+OFQxNjFoAGWj+wcGLxOpF8oQswZIywi0rz2rCfGxy1sBA6N2+HSyf6RjR8W5xdMZrmXOVNbAxtT0Jy5u10l42F5yOeNehSMOq0Yf/Z0R+02pC+nSVNaXdQlfg36TrkcXk2MgoaMK3N2aqSsVDg+9AYfn5JBSS7Ze/f1ugo7u9p6+o367bKiMZ/OCzmV2lK+3laLQmHg1Mz0kro9h87P89b5Xoft3uspToF3kbPPtdVrKBDzKFc7lTvYk8NLzB8WqQO7ULlKUUxSKDpujk6yXzU3u6hisWwPa+XSqu4/uGe2drnMkZnXMyPJZXMW6hvyRxTyR+UPRiz4m8O7WMqbC1A+e6JY2GeXKpcPsTlcjsawdUvtfsOgXn/Eq+T4mF5vYwyOgLlvg2e6Vy4TGLCECLPoiAHjcsURI50aNYo7vqRUPubVh2VcbegxC/6P0xI6WQ4qKnPih1wDPOdxZolalYopAV0PDD/+UUyW6UzRkHG5sEmMXOD323uA+UeZhBaV0cOtm9eMtdxu9e3ypQg4OjmyTQztn8OcToPD+MOPPjLyT5Nu1eHUyempweNUeRxgHJwwAbF3o/tlbsm/y0Jlw9KpX7l6zUgBdMwI2vEa5TVSjV+9fFmdek2RIDOEhsXV0R3xPIBuDw4ObMFzYQJF02G8frNuzMlVNKqxmBlsQyhAA2Zm0q6hwT0VGnNpng8XLXR92MVs5nqtrWqprVA4pcmZJfPDZC5TqZXVaWFr15LX0bds0ka5LsfAaaHkbeBdqsdIxMYAzL+WVhaHvsLNju7ff2iRY6wBCgQE2kB3QEw1rNw8bssZRZd46/p1rc4vaOPpCw06A0VCCRVyRTNbQMOLJhcD/MjYuLqDrsq5U8WDXnnMtKCurtujjf1dNdVWNBzWVGpMP/judxWJBPQ//I//vbqOttlvtsrAoC7zIM7iEEMYeTqhfrOmcv5M1UrOLoux0Snt7x/awc16QtQ+s7iirsOrkclpC32GXVvNYUTS1NTCnNnrvXz2TL/8xc+N5clnRetAB0+QfTaf06sXL+0zoVoHdWETQ/hB70zkFXrPSCxl+m0+Zw7wNPpkv64o3/QAACAASURBVFfZzIm++MXn5vXLHq/XG8Ysfe+D901ywnz1+q0bZu/3l3/+l+bsY2Q5j0cL83OqlssqYCF5kTXDDEz7cfSaXVjUzMKaXr3Z0EU2o4X5ad29e0t/+u/+2Owg79y+YYHwXMzMfMfHR+0z49lQ1Zt/LAb//SHpBiIfDFKQJ3gJIErNRtNmkxiLzM7N6vLlS1YsoJXlz7kAOS9ANYCjGY8QFsF/U9jevnPL1i3rns7UXKUkMyMhnBs3LFzPVlZXFcH721x8XNra2bK5GPsX7gZnAoUxXTCuX48fPdaPf/RjLWDQPzGpV6/XTeZD0cv+xuiCGTHzbrKdkfFgwA/ysrmxYd14u9HSP/6H/1jrb3Z1lClrcm5Fnb7LCgtWjtfV1frLe3r25IGx+zHUARVPj6JJ99olG4kF7T20qk3T1967/42RKE8P9zQ+ktB3P/xAC7OzZhn7+OlzU2pQPBgXBSja5VEXeDfk1v72hkq5rBLRqBHbgKppXkDj/H5m1mjlnYokkjo4zcrjD1k0HT7T3777bT1/8tTGCalEzEIEaF7gULz34cfa2N/Xxu6OerRVnY58pFMFfYLcHIn7df3mism3vvrqmZotuFbDeb4/MIRVg8GI+blPTsxZwYy/9PbmlqGmQLipiRmFE3HFEzGziA1ha1op6NXDr9Wo5pUei6ntHGjzJKNz7G19HhUqLYUDMfl9EUN3Qv6gplNpM+KfmZq0NQMT/eB4X+1BVeVWTu7oQJ7gQB0bu0BMGs5QbX4KKek7a1cHzNiwe1tZvaTZ+fm3Eg6PzVKg8p8c7pnuDNH0wsKSuXdgHXfz1juqdXs2hC+V8spfQAY611g6oXDQYxR6OhzYgC6jS/dVaZXk8knx0ZCcPr+Oz2o6OObF4cHpMvYe1SuaNYb5ROn4kdy4SJhxm90UFRdsWLweK01mt3wNbkgI1nsmWmaj8UlAIohH4PI65Bo47L9p6emqeQhcfMAewDVAvGxoNHDoD5HRQDvHhCKK/KGGu824sufQ0pl/JBUKoX1N2ObjgZJCMHx9Jfv/zOpYlHTnsAcxl6DLoFPh0qxXh/MgtJaFPDOqum5cv2ofJhchXfLQKLxov8clyayHih0HnT52WbOzegKrsdtWMh6x2d3MNLPISdN6fv7553YR010CGyOTwtYLwXbm+FBzMzOgeXYYUERAeALCYvYFoQb0gcOE3z8+PTWdHU5MmQzm0HXV6x3NzmLSTVcBnN3TWebYOmc2F2LuOhvZHzA7N0hZ1XrJPitIAkY4wjnF49Wd2++YLvHRg0dvp2l90yfSwUAYASovwYYM+U0DtrawoA/uvqN6qaxauaZIOKEH9+6b00+71TEt87U77yg1PaNnL59pb+Ol4kG/nO2WjQXuvP+eXEGfdk73zbx7Lj2pv/P7f1OReED/8l/9z0qkonL0nSpmKrpy+ZYG/oBebmxoagZtak/nxA/iJ5wa6mTRXAOJd1ttW0u+UEStvlP+SNKYtKAyXAZYH3JhZS6yVticn5zoYH/PkA3W8cvnz41P4IuG1Op0LWkHJiH6ZuQiSJBAG9IY+McpDqFcOFWpt4xch+8tbk/YpgF/b22+Ua1Rt4xZjEcSbxmkJKZQDOICQ65vv9uRz+3R0cGRfZZouEEy9nY2bG3GIyFDbIBeR8cnVG/1zGENSRlh26lkVHPz07p545rppgkXIAgae8JYlM45PYSyManw+5U9O7PRgmV19gf2ObMeeE2QkljzEGIYB7Cf+Ps8N4oRLj8c0riAgfl5QEtLy7p546bZCH7zzTd2IfJ8+beYmSNtYB3z9/n8ucSxM6QwNX18p2uvlf2J6xJ/DlJD8AXQMaMt3J0oNv/6T37Png/fi+KAIpOLmvfH6IoLnX/32bOn5q7Ee2QN53P5oQ1esWxMe683rGKlo0hsVIFQwvYghL3cxZHW19GUwg9Bmx40lKZR72p0ZFYz0/OmPbWkk4HLkAkK9JOTY+3vbKl4cap0JGAM//nZBRsxkX+FqxuFFJAvXS9JRF//5gt10IS2GirlcopFYgoHKa5xenLKMWhaBCbnG+Yxe6f4MUe0v3uglfkV3b58U4fbe8aqr9ZKqtYrVvh2Bw59/L3PdHx+Yd4FSH+4V4gmxP6QMJBkKqKZmRErhl693lO92bfGjUbMRQKapNmZBbXaPRsZ8VlxpvCZn53nFYrGdenadXOYajQqWsJGlbAFxn6Nqr784nO5/Q7NrCxaAtNZtaxqv6NGm2zYqOZmlyyBqVWtqZ690HgypUtrq4ZsoDTBNWt7b12l5oUa7oqCUbd67ab8Hu6XoUTzP81Qb09PDxbmF7W8vGodEMQfPji0TxBl9ra29ODeb3R2dmhU+Xe+9S3z3y0VGrpy9YacQeYgGA4c6LdffSG3kwssZLc3GwgqNeSkPiR+z0CdQUPesEuxdFiVRkuHJ2gcmZNC7HGbwwYzHC5U8H4o0oiCXQ63/WTuAHQCacnj96pQqxj0yyyUhc2mo4qCycYlB0EJqDcWDCuAOwowhbF4g1Yds6lw62GuhZn5xNS02UhRifIBw9bF6BkXFlw90CTBZEwmYwYtw9S7cuWaJtG+OYbkEKAouj1eC5cBTGM613CUaLShuQQuLcB2XKQcVLA3keTMzUxbp8OPV+vrdnHyPaG08/kAhXLI8AOLrnxp6JpCpqR6XU1NjGrc2Hjj5qCEIBuGJNU8lzyHuXmN9nrmloRsgOeB6QHsWszAOXAYxsNMRDPL++E5cJHu7R9ofnHJqnL+P7DpyXFGPndAU+MzBvewvEhDYX7MBcizTKY4LIY6NZ5lv88hVDKIvc36wDRAZOqGrEDhYqKzQOdKas1Z5lzPnj5V4SJvkBHOMyFcjEJhrZLj2GkaVIz5+P7uvoLM2Zj54Sq1elnpqWnrjHbWX5qDCkUVXTwbP5aKa3p5weLPgg6v1laX5fT19B/+45/I5/Eqc5SVV1F1+m45IgGNTk/o9HjfNKm504z6nZYS8aDJQXABQ5TWa7btgIulRuQLxdQdeLgN5Qh4NDo+rmgoOiTTDLpWsD198NDIWZDtMBcgfBmiX7XXMSKT1+2zfQkUz4VK4DHrAcYtLGG0e0MtI5KzsB3ka8ztKiUzLaejTI6OaC9zLIfXqxu3b5vRACRDAtjVbxlTuZA9t2SOeCRu7HpmiZmzjNliMuPH1cbCIowAODCrQCp0tOqdblO3b9/Q2qUVNRrDfU/yCj69OICZW5nBhB7be+h6gdfY6+bM1e3aYWnchLcyBN4H648OEBtCLjh+ciEbaatetf8usw+aeAUv6taNmzYXheE+5DAMDCrGko8zAV4Cc3Mgd/YkZ97k5LS+/PIrPXr4RNFY3Ga5kJluXL9mXTFcAhjPXM7oT4k3RK6zt79rsj72UKFQMlnavW++sSKfQnhjY9OQAcYTjF4IDKc45f3Saf/wBz/QWeZC1VpbY2N4CLvsczw42NXB8Y4q9QuT6NChGdoWDlikY7fpUCo5bk0QXrQ4yQ2Yj7b7VqBsvHmloJdC8EC9Rl1BArMbLYXTY5pdXrYLleIcwhwd4N7BtkJBr473d/XiyROtkjx0fiqXq6fxdEzNSt5ImaNjE5Zle5wrWzHv7A/kl1vjkbQGrY6RnnCYytWK2sucKJxM69K1G2pAMHU6TWZjmaILc6YJRkqF/eCNa6s25z46yZrZAk3D0AjGq7GRcQUCUTNPoFniLIMcVqu2TPriCwRtDFcp5bT+8pF5FJcLJV1eXdM7t+/oj/74/5HT41Cc9X+eVa3XU6ZUsGSZxfkVG9Ewk8Utr3xyquurq6bNxpgDe9J79+/p2YuHio+F1PE1NHA25UA3PwDc/f8vU5ulriYTAyrRS5cu24alOqPiQ54wkkzb4JdqJ5/PyON2GtszlRjRSGpaoxPTKrca5pv46NE3OjokusdvTkIw1dCX4SrCYsbAXO6+3P6BPAGHwomAGecfndRVq0teL7MJFkTLoF6ihdhVbofTOlReD4dKp9W3TTc1PS63z62j84xO3+rV8H5lA1I1smg5sLwer80E8BxmjsosxVi9VPueYUoF1nj8N3BsIBS26tJs27w+g7+YjZlrTy5rMDYm1UjAmNP6/CF997MfmEYTpjCdLgcHhw1zGooC09hVcAiRfH6f6cmGKRjkgHbfprY0jRFJVQ+cwWtksVEx8/nwvnA3Qktqnc3pqcEtGFSTe2iHmsuldDKh5aVF83mlWKD7XVwk6Sdm3TiHIe+ZQ6uYz1tXQbVMt/v4yRMjd2Bp2KjjUlS0ypofwG7MTpEXoHtk/oKjCKYQL168UsgbUjycMEN70iEgNvAsELkzo4zGhxFOPBsMqmNRGMlhq6bRoALv4jLEbJhYpWR6RFeuXbdMTgqGyYkJff3r35iDy+nhobkhzYyPqVerK+jz2YVqn5mPGXZdNZjDGujWO3eNHVkq18zqbtvkPCdmgUme41e/+qV11I1204qI7374iSanRlWqZ/WKuLID9LJVrS3d1rPXWyoPmnL5XWZJ5qboGziNsITLF8QqNhhQV9QfUKPWNEgtGE4oEklbqsXBxanafZjaSwb1gl68ePZU7VpdsQjoQGbYhbnduiB4APlYu2MQHBA/NnSmT2SS53LpoliyYggP5ZH0qJlHsNAoxMZHRzTodHRyciQH2tLXL9XzOXX15g0b08xMz+rVs9c63N2R19lTp1FVp14xidXczIKRqbpcmo26IrGwxTSau6Y51hBEXZfTrBDrJtmIxcP68MP3rUiA3cqFCrqBR/PNm7fsAjFCYL9vrw+EoYfNIF1qqzXsvr1eG3FwIfHfICpA20CurA/LUL3IWUg4c318fg1eFxdMypAsY9x7vTYrzRdy1qVC5qKTOznN2LgHVjs2lukxYiX5dwPKnuf17NkL/cmf/KmRIDFswE4Rv2tUATQUkLUo/oCw+fWXX/zcIHigXM5Q2Mb37t+318h6h/MBpEwB+uTJE3355ZdWqPMav/vd79p+AP4Nh2JqEArhDQ9jEI8O1O435fT2bY6bz5UNbfK7pVGY+12PGrWOrly5adpz0D66wWg0NSSp9Vpq1Ur65ouf6mR3R36XV9+6+4H8qRFj/OJBywzZ2evbHPD5ay66mk4O9sywABlfr0tBDBzsU6tSMP396Oi4yvWmilgBIh9jjtfsaioxIrW75mRVqdfswmriApdI6trt2zrLXuhXv/qVWU+mkvEhz8OkhD2TV11eWTSiWqFUMaSAYpp5LLr2q5dvqFiqGfLy8OlDjfLsOz1hQLiI29TEpHEYdjZfGkyODSuESQpqCqzHjx/buGdsekrbxxmdFApyEGDRbCoS4bUENDY+bmvxZGNTsxMTmp+bt8Ieyedvv/la7V5dcytTKrWzKpQyige8NgIE3eTwBZ42+cyoQwPgC1pboJ1W+22wrT+o7FlWPpfPUklwqCDuh/nOlcs39OrFjoKRuCbnZ9R39PWrL3+hrc11uT18qGF7IAyzh3rSmrq9lpyevnxBp3xBqilstto6PCWY1SWXi+p16I1oNOQekK/HuhG6VDoFEh88rqGzEJvXT4LCwa65PNnMLxIxOzI+VLpKgs6x3zPaPXPZt65EsP0wPOdiwVaOi4FukwSXnT10RlDHXUMIFKhoEjydbrtixCubUVqXKbV7ff3dP/xD+zs4MA27Hjolp1XJuzu7w8BkQqibpLIErDrncuPrmp3W0BwfVjNzPTukNKweEwmbFzPLiIQjRhSBVgxJBEiL/48BPtAIUD2XLvCYFRNAUMfH9ixv3rhhnwmkFoqcne0ts/I7PjrUd7/3HaPbA1kdHR7LZdmQZbvYFhcWtboC9JGwee/ewYEePhpW8IQkA18By52dZRWLpuRz+xT0B4xM5GfBWefRH4ry601LTeFnkW6i3baDzuBDl0O3bw1nXQj+ie46OTszpyDcVqhWmYNjioDfMpfP4sy0meDX8mSENi1DFLir50DAjW2kw5ATIFEQjnQspXQ8oRdPn5ikCPD4ez/4gU72DswtaGF+RifHBzo83tfd92/rk0/f08OHD/Ty+RuVCm1NzV5Wq+/Q1uGWkZtmZ6bMRabX7ioZjSgc8BjCYJAlyTyMK7rgMk4N+i5j0U/OzskT9es4e6axqRmNT05aKg/zGAKdMb3AcYkZPHN0CpE2xLoBvtcDg+GS8ZQigZC69aalHRXbbSMFTdABEitYKdu65jMDJmakwAW7tb8rV9Cvy7ev2QybIuvo8MCyM/PnGXkcPUt6alWrJvKvVHgNXSuE6OiCkZD5XxPaTCcIp4H3W68WjFMQRqvusnRLzc3PKpmK6/DwwAqm7//g+yZXAy799re//ZZ9z98nOg4T9+H+pGDjEmW+x2eJm9FwNjWUzBmZq9UyKRm/D2qyemnVLidcbtCKsin5fbyfgXI3Nt+YPR575Ic//KFdqHv7+zZK2dnf0/zSghUuT5+80NgYgRPj+tf/6/9mNql8DyO+3f2WmVQwRnG5HEZyZJ/zGf3sZ381TI1qNnX7zrfsMmOvnBCjV2/oxctX1qiwN9ljSLYo3ICPQYuAy3kuJMUw8pA8Fr5AsHWj3ZAvNJSaoRris4zy/9sdJUIpuQZeeRwBpUcmlMnnzQHr7t0PjcBIctXe1rqe3ftSxbOMWevd/eAjLV6/qVqnM/Qvdkjtek0nRwd6+Pj+cFbqdlixGw4FLHSkVC3a59ypVw3h41wCMWk7gfPjquVrisOlGRlVvVxRIpKwvX6UzavS6akCOSiVUigeNcZ4MX+haRQEjZoZ8UAoglnveYvMRN8afACXM65LRVOmLClXmmbgg9UsfscgYbj5rV2+bg3LxvorZc+OtDA3bs5rBKZTjPG5m5OWz63JuQWt7x7qrFRVB9kQSAs643DY9swA04+TY/lcLl1eu2xyo4Hc1hQkR+OKp8PK5PZULmeVCGGw07c8Zi7T39k7OK6kkgPgBz5E5ha1GnFlb2eSHky8ocp7jewylk6a1vH99z5St+O2/MNys2b6uYvcmb558LUNuDGf500Ao3KpUi35/R55A071Bk15MZp3D1SptXR6zlxR8nqGXR1TXhIlLE+1T0q716pNHi5DeL+H3ECHXahySxt72xZDxYWIYN3n8RkcwAzNcvQghnBJOx1WmdLKs3nJX+Ri5YLB7MFMkptDD1JkJ8DALPD52TlLxaBzPj0+tO4U5qSZlJCCMjWpK9evmaE/PpJAuQy4cCLiMQNbcJFy8EK557lQoQLXUV2fXZDpykxsGLhNl8osjgVPrBKXFvMyO3SgkaOzpfMr5HV+igG7U3e+dccM3oE+eA8YYiML4vtxKUOI2njz2uQyQ/s2t3WneM8uLi3q0eNHOjw4tNSFv/ajH9uhwGFMhUeXzoFA0WEM5VTaUiGI6OLAePzwibHdwmHIHhiPw5Y9NhE1By0dMbD/aeZsGI5g8z5pd//QCiNMHTi0YFujZ+R9Y4CBxMXE9uMTVt2jg0PUzZz4Ox99pNzpqbbfrNuFCsXd0x9YfJw7EJErEFCt09T41ISZT7RI1Bi41Kk3tLmxLmcgIO9IWt/+5Ds62NjWmxfPlYqFlEiGdZo9ksPV042bV+wg39k8VjCcUld+HWXOVICC322pAhM5Pao2usWA37o77CmMVU5B5PWYIH92YVmRcFy1UsOkWRe1ohn5zy6vmn4Uow2kKED2IBOj4yO2frY2Ns1S0/vWLtKDzMIbsE41jxNNt2+s/LGFBZNSQT4iE5OpOhU8GsmNzW3r2ilKKs2WzvJZxceSmp6bMT3uN7/9ylj4yK6QWSTgFWigaDhmcFooHLccXdCIu++/q2fPn2l7Z9uMDvB4Vb+ryfGUuUHRoV6+smYadIejb8UlRSgsSYpHwjVWVlaMLHWePTd9aSqV0NT4qGlUWXNcpBYvFx2iEoweDN5lZuxw2siCs+r58xeqlquanp0xE3m00EhR6OpnpmcstpHRDlAslyljFqQrFImw62uNht682dDA4dTK5VUrjDFNIXaSfxOSHDwIdLvMind3ti3ikG7cLExbZJMi6esa4Qr5FvNZ/izyNpMVTXDm7Hw4X4Xl3hpqdumUKWAhK3HBnmWyVgBQeFJsl0BZ/EGbh18UC2Y1CMdFA0ZeUqdVfWsLGFM0GFe72TdyYBdZjC+o0dSkXXpYee7vvJGn17A9Mmj3bO/9rX/4j6zgxG7z+ZOHOj85sguOgruYz6qcy2oklVA4EtSL1y8UScdMm0ycH+crvBbm0InxURu95U/zunPthjyugXJnWY2mxuVy+lSstLV9dGrWs/lGTUWQDy+Ng1QGeamUrNGoNhp2AZJ8gysTLGrM9Z3OvqUGjcRT6hAe0BwoFI2pWC0bYkKRzD1BEYR+GeSxVCQL22vwL5mnNCbwfobqkp66DpfKzZ4yhZKajoF8Qchfw2Bj9i0IYKteUTQUtrEBEaGZs7zJeZYvLysYAdY/UbOJBz2SkY7cfufwQuWQ5jstB70DdFStTt8Ypd0us6iyGZyHg2GjKpOUjhmwj6fR72h5aUUT43OanJnX8dmZNraxUyta4DjTDxZV9630go4Lc33+caKifAGXHE7eYt9w/0K5rUYT4wKUssNUEKQAWMhBMuCiiYSHuaIJkt/9Ufs6jxcCRkV7x4fD4TezGBaV0yU/Hp9cYLYQoXsPlIKIkUoa2cASVV68NAIUiw/yCBccBxOL5XezUOAa/C/pOCgU6CSQVmAFxxwAI+vFlSXNLy+YUQP6UmA4hPl8TlRZ+PAyX0G2QvdmfqOW4EJun8PgP5ybgGuZezKzbNRrdiHS4bLZSH3ARIN8QgeSA49bhYusLc61pXkLZAZO9NHJ0ZmUKtra3LYuFnYhByyXNEQVOkJjNpIUY4kQA9vksIaxXiOXkAOF1wnsy+F1/fpN60i7vYF5LANBIvlpt7o6PcqYDCCNc4zLZdaOmdMjo9m3mzXzA4XogoaS2QcPhgq+UEKPPJwXdTpIq4YHDu4vdKnAtaAmLqfXTDbMMq1Z1+W1Zd26cV0vnj6zgoKNCQVftZaJv8OJUY3Nzml0etLmLYQS4DPcqlTUggkdDqrSbMgbTygcTap0UVStUrRUpZGRqEFcEOyY94YjCWUyJTXebmYq40Ila77RDofXDmFgceKtgphVtNECM/d3mD6Y9QUTPhKKydFzWKB3tpRVIBFTY+A0Q3SQCdZ4s06EXn+4fyIY9bcN9qSrhSkZ8gXllkuZk4wcvYGi/pDtw9GJKfsc2ZsYTMCwhr2Lh+/TV6/06NkLLaysyhMKqoKtXDpuJuKbb17bKMft6GkAyzMYMHIbl2UojL/shIolCsuekKJRmDx89GBo40nWZxevV6/Nj1vNmrmdxRNRub3DAyaVTprbEB0lDF0+36vXrtv/J+uUcQSGAGiC4Q0Q4m3ZxYGAdfkwcvnVutO33rX8CiJSKVWs+GYNpdIpI/mBTIFG8T0mJyaNmU7XwbiJn4xJ6GoxFzBTlFxebzY2TVYViyc0NjZuncrQgnXoRnX5ymVd5LL6/Gc/sw4knYKIl7Huh7MBJx7MEHBDW1tbG0J+LqchLTB+mddSkPIrpEDIeE+fPrG9iG1fAaZ3g2jCcUvLOcueKwv7Fy28229nEbIbeCUueQyBgKxkspoBjOiQhd4Tyej1oZH1K+jlV7ea3bpKhawCLlmGabVQtvnn3Y8+Npj1cHtbF5kT9btNzU5NamVuQW+ev1S7WtPy4rzF8h2ckid8onq7ae/JkKpo3DQikzMz1uS0ymWz50NGQpHVqXflc+O/PqZoekIv9nZVHfSUKV8ono6bLzVrpt0EiXNaPjCFS4XLMBRSs942DkE+j62kW2MjSbsLnK6ApUoR+sGZwd8F5udM47w7O4Ob4tX01Kic6hp0PTkxak0I4xyXz2fyuXyloWKjbmeAP+hROBgdoi2MGYhcbNY0lh7RnZu3dLh/rFK5YaTApbVFy6yuV3O6OEevS2ftlcPdM8IthRfnm+OT5dkBmH1PHvOl5UVQkfW7PYsq8ripekYUwck/6DFZDB6aieSoVfiPn7/Q9t6eOWuYc4TLZQsBswLmduQGQuIZDPCCDJgZAYxO7nNsA4uVpqWqs3GG6Q1AxV5Vy/UhPPpWk8oskrnT6Ni0zWDOzo+1ja6w37PZC7/HRen3+BQLR9Sq1m3+C609c3amWCplhzRMM+BhRPgsPGPkUWwQNcbciY5ocspYrMysWPRWvXi9NkOAmPHg/tcGl6ZGEpqYGlU0ETNbQ6BQ/CLZvFTVwJqme/VxqfTtYgwEMaZw24wRETmvCTIGnSOsWz5UOlo6awob+5D6A4OZMCOguquWSzo5PNDKwpwW52eGHbjLrWgybcQEOsY3r9/o889/ZnAUnSlGDUDvmEWQeEOB8if/9t9qF5/LQEA/+tGPjbVMR8FnwaHB/PnNm0398Ic/ss2IQfVx5sJgGpyJGvW2yoWKaQdhvVIMwejG4MM6VCcFjsPi5yBf8dNCpWOQ32rWTcuJd+nQ4o0ii8MYkhKkOGbqsSihB327qHj2qWRMn+DkdHhk67Rdrxqjz9PuW4asvGHNLC2r0emoXC2bRSZsY1KCmO/DPCe6yekLmmQnEoyYsXx/0FQ06tOgMzQA8QTCJvgeDPwGfSL38PhcOskeKZKIaW5u2QoOQiOA0rG023zzRuFAyEYk7SZIBAULM/GW2vXhPNHlc6jUqKuP84vJrprqtttmN8fIpVKvGhOa4ot9EE+PaG1lTXvbeyrnS+bxi6QoFYU0NGp2hnRuXOB4Px9wkMxM685772rv+EQvN7c1PjOr8ZkZvdnaNMYtF8z6C2Zmda0sL5h1JeYNDx88MnnF9Zt3LIieg4RZ4pWrV/TN/Xva3tm02RfvV8x13S4rajBwuXLtis1qC6WcMU8JBR8fH7P5JKMCUk8ymTPT59IFfvDB+7p8aVUXZzw/tz799FO9//77vKgV5wAAIABJREFU5qE8JK5hrblp3SYXI+uD/c1+Yr0Bm1J4YCOJ9tMygolMa3fMYYmzhMubZ845BM+A783FiVc1DHA8aXE9sri1dMoQEoph/GMfPX6ocCSkpaVFKzqRTyC5yZ7jsgW5L6twIGhmGfAsJifHbcyTSMbtAsWJCtIU3a85DDkcZlE5NTWhtbVVI+6A8EyOTtuvdNkoE/KVkoqVqpweEEO3wa21clV+N/K94R7ge7Z6UoswELqqdtes8wLeoKLsAUhYtaI6RJgVhghIPpsbygCNpVxTo1hSJIiHdMPm7OlwXK7OQNOj45qZnDRodX5pTtVOVceZYyN+ciZNjE8qHktadw/Khadt0O+2VC0Xa73SVOGiqsnJJX37uz/QNy9f683hgTaP9tQhHBCrSAJKIK56vCoWq8Nz2zv0Cmg3u5qxGL1TDS2r+6buGIg4t7q8wYgWl1aHJgwEj3vIz3ar0RqeK6lURIXsqY72tkx6RPGCI9nxeVaNXt8iQc+LedVaFSveIVNimkMTB38I8wfg/ZvXbuhg50AXubLNaANRjDvqymVPzJIXSBxGscvdt/ULqmJn9WdXlwZ0pzXLi3JpZCRlENb+3p65gUxPL9osMxEJaiwd1eHeuvZ2txSOxRSMxvVyY8tyQLkY6HCxpiKn1OcLGmuSdp7DNRL2m5YVWAv9H5AImkdsCSEBOTGXZ/ZlczeHCvmKQYT8fQ4mqj8o3uMTs/a1mfNDHR0fyg+1u9V6u3lghnktCJrZK1Ia5iD4evK6ECHT+tOVssAt0xSt6wCykN+6VzYNnQHwJkw/qjLmjXwRcT08yPXXL/XFL3+uVCquxZVZCymGETY9O2+wq8283jJ+IRXRpQJvUCxA6gAG5ycWcnwIVNOW+nKWGXZpfJHBoXydx5iQiOqhm2Mqnc2cyuUYmAE5RDGPz6c0eawOp7767T07uKCVM5O9dvWK3nv/rtbfrGtsfHQ4oyoUzKx7JD1i7wt4C+ibi5WZLTIBFsjm5pZ++5uvNTk5o7PznGLxtALhBNwDub10212LsNve2rSux+mCoNJ8O0tsGWQNmxaIGVLWAZFmvbbc7oH9CqrQwxhDboOXkRVBECLhhwMUcbfXA7lm0vxTLSLN8hC7mpuetU6bIgdTC6ZPGIB05Jbbz6Eoi/CD8QzRKxz7/3h6zxi70yy977k558o5kcVMNpvsbnb3zPTknbArry1pk72WAC1s2IBgrWF/WkmAAAM27O82/EFeQFjJxsIKo53dVU/cnunczKwqslg531tVN+do/c6fbQID9nSTVbfu/b/vOec5T4jo5cs15bIHBoVHwgnrouwQALy4u1Zw8cx1uTxKjE4qEh9SpzWQt+9SoN9T7iyr3bNDJYbSBr163V4LjbdLfGnJIGouh1q1bGb3XBw0J/TS/A+Ug6gquuXpC1eMLIWR/FkOTSWm8AFrTDkfBCpz4aD1ZD+IzhBiHpdzIe+wY9ntuF55s9LJM42fnkC6SWl+ccmarKfP1xXhmR4MzAR/7RlEqz17lqemJ7RwccEKUjQUNd9sYMGN7W0jN1mk49m5Uxj9uFzFbN8/MzmprfUXFhaAYb/f69HM7LQxppmQFxaROLTMWxu3G94fIH9WHVxatpLo9axJAW68e+e2PYM0flbALLe4qD/90//LCFo0xbyvTNBXLl+xaffjjz4y8iE+ujBWWY1MTk7Z1117/twYo+zogJjx1Gb1wbmneGFAgHac6ZR97Geff2EEKvaiQLcXl5es+ez02pqamjTOA3IYdpOp1JCePlnR+vqG+RuD/L1x947J+JhAOQc0lpwhmM1b21tGsqOo0yhQdJneISfy/GUPcw5xqdPRgycP5Qq41Rm41Bv45fUEDKnotbqKh2LWBGOjSiPW9/iMUY6XsmvgUjQYlx/pIUgOPr7dhv0OmYrpOH+WNx18o9MS9nOeLqSfnvxBn4JIEtt9DcXSGs+M2KS/vb2peNJZg7AXRypIIZ4Yxwt6WMfHZzYULF9asPUbDQsNH04RhfOy2j2PLt+8q2BmTOU2cKtsj5k/y1oeK37hfKbEUML6BzlLU1P8rBlBm/ryeLoKBLE6bKpe66mOy1E8rRuv3dHIGPtsnx49fKLh4TG7r1k11KunqpfPVS+fmZUrzx675b2TnKKpIRXrbTW6LTOMQC6EY1UykbF98HmxoBMSomIx3b5x09KBKuW6FpYuyB/Guampxw8/s9xvVnrYpeKShhsYzy67XNe9ucnBxNScPEEilnCt8Zgom+Dr4aFRzS9cMpgp5APK6mhn46mOjvYExwrz+1K9aVR94BnSQiwzdeC20R0TdbeLDgPRdt90e0xqTB/g7EweX+pH6RYck2FzslelAusStmjLJhZ+B3b0+tgvoOms2RsCYQX4ho6eN4I3sFFvKByiq0XP1HekL69YgxRtJx3AMbNHgsDECqzFnhDoFwcX9nwUV6QDxqr0es2Ci44RrP3J44cqlc+VTodB5Gw6HZucUjiOcYIMFuV3plwuRi5UihTdL5fnlzFzmA+YgPpV9BwXCfvaL4XCSGuALRw40aXjwz2dHOxb4gnTJ2xe2G+nRbordF6H5nyElhA5Caxfdlmk6QAp0Y3znnHwFhcW1XilxePCAfKiS+ez5BLi4kP/WixU9OsPP1G5isZxVGMTMxaOjck07xHkE/ZozkagbY2AkxLSsM+aXQhFjUuHjhgHHZymDP47K6jTRX8IIatBNKQBnzRK6JK7XY+Wl68aKe3Zk4fW2OGxCUGCjEO0xQGv1ywhubyjqYwVtrGRcdsDp5NJy4I8Pj3W3v62GtWCBSXXKg6bfNDvmGsUhYzPIR2OWuxZPxjT1MyC2tWmJpJpRQYyQs5Zu2HBA0DZEyMjivq85n1dhULvw4YxbESc8fGM/aykvxi6QQPXpZmQ/OGIKh2X7ctgUoLaoPk7yZ2YZIt9Vave1MzUjEUDfv7pF1qcXTBWbo7w5l7PDDfOC3n1vW7rqoHLgNZjr2Q1QOtAh172aeyY8QLGyQfEpd3R8sULSg9nLK4N68BMckRbW7tmP7h48YKRkA4P97W/7fg/E7QOnAnJA07Bl0kcpH+gJ3zn3Xs20ZE8AwJF00sDx4S4u7dvxcheU7ttDHUSWt54401r4GDuPnz4QPVaVe+++44RvrDwZJ/OjhIP6u9/73tGruMZKRWLBr3SGHJmTVNar1uQ+OUrV/Xzn//cXi/ynBcvnpuem/+GIT6cBrgM6y9eamFxyUhc9x+Q7Tn9yoHJZa8ZPXC31zZ/WFY0hpYhJfQFzQawkC/r448+1vHRsTXtRAxiXMFzzufMeWLfS+hE7pTig8MUTO2IFVUySUG/8LkmFIDdrh9yDpaaEYIHgMtBZpAv+uSDU45YXNhTxjRgreV2yeMZ2J3arLTVabQta7lYzsvrd5lnL/A4rx1NPaY35v+LTK3ZduSEiYT9rmbHsk5pEiF/Xb9+1dAcV7+poXTUQiPYk3NfRaMJVSstVWsNTUyOmW0jiGLuJGdWgwxEMI4bPY+uvfFVJYfHzcSFISLgGVh0H40Q9+Pay5eKxaP6/PNPbXUy4O7rd5RKEB5QN8Y4sDDhVqFQQrF4SsnMsOYXL9rO+LPP7huyhplJMZ9T9mhT1eKpJkcyhh44UqaWBm6/2ROelWvq+1yqNuEbsKlmkAsrGIrYQHJWOLdG4d6dN9SoNnR4cKJvfvvbOiucmfTz5caaOX6h8OAO4OfJJOO6c+d1XVq+JNdvXL4+kMevkakFM2s/Pt5XsXSqoaGEpQngW0rCDFX4YHtdZ9kd+f0u5c5P1e727I3zMBkAk/mDGhqC4BM3BwsefnxY6XDwBkY7iqMJlkn9gdeyUyNIWGxv6UThMOmyNxsgDGCJXC467EGXzEhbLr8t9aGTM81A9mk3cbmJOfqkesN0m312mA1HC+ro9rxWMIBn6Dh5hpiImB4pxLxBaMgogFiM8bMwRfP/2SVTgPZ3dzQw5xC3dY6NRkmNekEzs5MW15RkRzsyYiQQHH2wDITsBJzAj2iF1Q3tgwGD0FwCpR2pD+QUXD7ofLh0+FkgO/AeQitHGsKeLXt0oL3tLZtQE9GoTg4PrRnwItVxuRxpTCCgZCSir7x9T5Pjo/rss09UrJTk9vn0O7/3e0bLxzihcJ43WBwIDwr7d7/7XbP7Ylqg24KoBHv9wcMn2tre1+7esdJDk9ZkkcNJ04AOks6+227aFP3KM9ouRyuQsOk8WDJGDALn9XHRTFgkXdcp6B6P6UyPT46sSWF/Q3YpzxadbrvV0/Vr17S/valmOa9SLqdkKKqAy69UbMiKVSjqsWKcHh21Z2Bve8+aqqvXr5kZxeb2piElpXzWjOcxfOBDSSciBoGyD4XQBqhWa7VV6HTMfm1pYkpjkbjOtw8s+Hj25m2Vm035PQNl93bUKpzJ7fdoM3+uFwcH8gXDjv3ZWNpE7r16U65eT+fnpwaXRqJB079V0Rt6A7bvgVhGk4ZJAVMNBSMRjpmf8HHu1Kbh0aERJ8Mzk9HG9qZWV1fsdXu9pAi1DeZsQGihwYoCPzk2kNHhjF7uspLpmswK1A1fWpoPSC9Ti7OGTD1/9lKTk7NaunjJEnpGx4ft4t3b2rLJAZ01xcFl+yuXEeM8rr5J5fZ2N7WwOGcSsH/9b/5c9+69aU3T1WtXDAr95c9/YUb8nDNyUpkeFxfmNTU9r0gkrT/7l/+PNZt7+zt22f7Wb/3QWPQT9ux+ajDnW2++oaDfrwf3vzDiErwApksSm5hO2ctSXMkKfvzkiU3puJGRq8rUickDrkvf+Po3DULHMWpre1sn51njMlA02UVT8Ojps8hrUkndvHXdSHW4L8FvmJtdsEaURmBza8caVOOMdLBXLVjzD8mOppnzPjSM8ULH1jCgTaABtod2YfIes/0faoRkMq5avaRQ3Kf08Ki8AYLaXY7tqtunSh6EitVI3zgffZqbQMCiDZETls5RAMim0vM8/rkda8R9Loej4JhPlCzXEw23jzPjDYrR0WDTQcc+K384oL3DA737ta/aXbP+7JFuX1+WS+jVB5aDjUyrVuvI7Qpq0GYoidrOHV5Os1FRf9Cx5t0TjOiHf/sP1Rv4rBmghmy9eKZnjx/anXjttdtqk2CEzCsW1tbLF+bM16ycy+2qK3+eU6Xe0NjYjM7OaGqiNrggrZmeX7JULZpLhh2Y6c9Xn2h3c835WUZG5Hf71arRsJKn2lO50ZQ7EtFR4VSHeWw++4oGI+p2+ookUjYYliolIxNeRi7YG6hRa+mdd7+iYrWgWrOqLLK3Ttv21shsEiGvUrGIseYhvLr+6+/99qBUqWtsekHzFy7oZ7/4iXZ2N5xInddeU6fj0qOHj40M02rgGVtQLBY0wg3ROmSb8gazD6N7m51bNOYVUweVnsscEtLE1KjBN2dnBIWfms1gjEBXD0lDZGs60W/mO+H2mtiWosIuAg2cP+g3Vx10QflSQZFYwA5apVi2y4boKogOZmwvJo6u2bJRRIOBkEYyQ7YTRFbCnoSdJ6+d3SzdJNMSJAfgJAv0NbiYzidkUMfezq7pwCAjwfAFvsFecXwEqYzPCksslVQ8kzbmLwYJlToa24btLjKZYSuwPAAQPyAqQQhGGO8UTwcqsunZNXjVEbttAgUmx+uXCZCf7tH9L7S5vm5kEgotzGEK+dzCvDZebpgOFfcgDNWJ4sJ5p9MndmvINLcHh8fKnxfMDIMMTZqD23du276BIgcJgsMP0/ng8ETPnq6pXm8plyuyOrN0jBiT6tS08uWi7X94gK3oVyvmjUryDt0vhZlLBAicjpSLBfZjMBy16YNg5InRUWs0SPagoaMgBclNhflZAV0Y6MqlS0Y0aJXyapZKRtO/unRFQVfY1hM9V9MSbDD74L3c29kzKJ3PgGYPhi3+vrwfTE/VZtfQAnY3BDiMDY3YhWTsTY9bBxRKCFTegC5OzOrq9JKS8YwqkpYuX7a9KxmlK59+pHqnqWy3r0K3q839fU3OTKnfJaarIX9fdnkhDaJY2PSNBKpLX+lXIhq21CB0zuzXzeKx29Pdm6/rxeq6yuWabtx4zXbd/BzYgrKjQ/uLbAOCB5rv2alJ27VjSI5GD2g/wG5vYU4PVla0tX9o+/W33/mKmXEwMS1cvKD3f/lTgxtfu/66sZGfrq5Z0PXUzISlLH3xyceaHJ/Q4uJF6/SRPcHIdUzuZalRQG1eH01mU81mTTvbm2Yows4cxiVcAFyoTvCeJaR6+YKuX75gxTBf7qpYbmpmZlYf/OqXOs8fa2pqzKZDJm5+xtdvv2ZyNdYXGJsgN6FBGZ8YV4nAjuFhg3lxOjP0BSJjIm6NG6Q8zjzvB16tsPY534f7R2a/2R507J5gr8vUy7OPO5gV2HZb+/u7ZomJzG5/70Bf/cpXDLWCYwAkzjmnSeSZYgIF0qaYGnGSHXgy5XiNc4/UGwbTc0/BaOZ3p9l20Lup6TH5g24n4rIXkM/P3RVRr9O3pK/WK66Jzalul91jGFvAjG3UMBKJ2l6wXCkYUQwUIxkjeIP1SdcgcIihPPcEJLi60uTQlCL+oE6OdnX91hX5wn7tHx+qVK/qPJc1UtPS7IR67ZIy6ahCsaDJrg6OyRoeqFcjm3RMicSIhZA36mWVKnmdnmetcfz29/6WLly4amYUTx8+1Me/+oUZOcDcv/3mPeMSlBpNLV8BCT20HOPH9z9WJNRXoXiqnjz62nvf0uNHazaksabKneU1Nj2n4fFxReJBQ8Q4v7/46fs6OdjRcDql44MjTYxMGEnKLec+hwk9sbSg83pJj9afqNqsKujG0a+hielZqxmcBUOqEklrYBh4kHy5fC4VKwV9fv8Lfefb79n9vbPx0gLI/V6HiGbE2PcWrw8wxZ6aXzBJBCG3uH/QnQHHOo5BXeuG93Zghh2YI08Cgfagq+OzE3Mlogtj+iR6a25+QfVm03Z5JL8A5UJvf/ve2+Zf+fGHHzvJDxjguxzPTbkIaB6YQTKEIDqWcqVsWYtc7lzMjOWFYsUYh9DzOaiAqUyZiPnN8L5aNdgNL1AKGYdnfo4gY592dnZVqdW0sLhokgRcTNiTogmDpETx5SHH35fCSqwZPzsaMTo8fE1xAOL1QjPHuzgV9ZuG8axU0MXLl42SjjkEUhPIWeeFoiWMxJJJm7C5FFm+A8nSmWIGgPsKh42J7st9MCxpvjfwENmoFD1SFIaSCbOUY87NHh4YUYldFGkxQB/AaexAjKldzJu8BqtBJnwKOoxZ5AHAVkha0Bcj2CeJwmK10PhCXKg3bHdRqNT00UefajQzqngkoWKhprX1HQ2CMQ2NT6tYw7g/bSb7vB7YyMR24VbF7gYGJe/7g/sPTETN3oP9OyHHyCjQcjKhwsTjYglDVCicm3k+bETkH0DPTMGY/w/Q7lbKBlleXlpWOpTS8f6BHjz8zEhvnS7WlT4zBKHpoVEydANvWn9AO/v7pg0No4lNJjU7N23EmvJpzozxgYC76io5mjFnnc9+9Znmhqd0beaiUpGY0eSh7k8vYJ7h0l//mz+3AllxB1XqDnRUyGtkfFixsFcHO5tWeEYJdi+WLVcVMruHTgw0CP1uLGks73a3oUgsqOGRjC4tLeto50il04oWZi6Ygfnq1nNjlY8ND+nSxUvqtl16vvrCnHMIpAi6uxrNpCzukAaLz5Jgc7fXr0K9pfN6R/e+8U21Bj1tb++YHOHp0ycauJ0wdy6k/b1DszC0vxdwgh5oQNgVToxhSj6ukbFJs79jzQGUTtC0aRP7XQ0NpW2HmCfAvs0UU1EiFnK8f1lD+IM62N5XLX+qZunQCGg37n5V0QRhExEdnRxo72BVQyOYJ3SM+PfmnTeM3d3vtcwYggvOgjiOdg1CBAIEYmRaw3UL7SDEJ8xp2McaetJ1JB80eEwfpMW8eL5uyA7PPW8WhY2/wxQKaRCTCIrko0cPTavO/cJ/xygArgi/uC+A/UB0Hj56qjPOOlp6K6aOBh8UibPIVI1lIcMCZ/DZ6poRKVOZlKanJ41pT0eH25apDuJpGx6QE3pcPpWLFR0dkI/srLGYpuE8oOW2gDOf3+49yEN89t1W0xoC9vHE73F/cBfA2+AP4LldK9f19s17SoVjyueOjbXaaNUUioWUr5b0Yn3N7hrCJIKegUG/SB+7ro6qbYLEi8qEJhTyw84PGqoHlA3XoNYo210H8jM7O69B12VWgZDTaK5B9BYuXNQMBidDQ+phLC+P8ifnOtrb1mluSwdH20qPDusb3/6WfvHTX6hdb0sdl/y+sBYuXTYfgtX1R6YimRyd1MqTp7b+4exTZ3AjmxqbMSY1YQKxdFqTC7MKJML65ae/1N7BjnrNjqGXoGczs7O2GuG+uX37dXPfwkaUbGjek0ajqo31VU2NDmt+bNwyt0sMRAMSpFg71OT6g2/+cAC+vnTpku0A+YJABHjYQt4gbYD8UaYmDgvdtM8lZeIJIyn87IOfWoQRRY3iZeJzjOdf2TJxkOjg6Na+9pWvWSgs+X0bL9ZVJ76nR3oJOlKmM2zTYrawD4QIXq6ZMTpQEQWK18WExR6UTh9YMeT1WQFE8sLuE2KRY+AApJKwbpzXhT8or4Wfj+BbbKx444Ae2a0AeQId0tWiYTNKeKtljic4HnExUnh7/a41HNDq+52m+uZ16VEsndSV69c1OQ1JqWRwIx0kbFMuHbefnQ5+wwiC3WbTZSYWrq6ZaAOL0h3D/GWHweuHlcjPj8cvXRiX1qDTNhODuelpI9wglGbConjR/JglYbVinRab4i8PMzsGc9oBIiuWLfKKi2lsbFj+UEC1VkO/+MXPNT89pQuLS6+mfa+K1brWVl7I33cbMQYIJJwcUXRiVqVGx/aHyXjCzKR5XZAZEPnXGzV7DoDbPv34U62urNruimaJnd3hybHSmYxpOSmaDWz7GnVNDY+accXewZ4ZwXNxQEjKHh5pKJk0ij5wIDpK6O23rt5UPBLTrz74pTUQEGRI7YFpW0UiVC7Z3o/LhrzPQDShYCwpXzhqyR5oGYGa8seH6gBntWBedxWIBuxibVTaevP6XXULDcuXHMpEdJw71lmlZu9vq1K0hJeTakc1AONoxApfLIAjQ9suMly/PGZaUZIn6FUPBIId5dGJXZgUfPKDgfyw7mMS2VjbUjIypKAnooHHo+NyTo12VZloVIszCwr5EyYT2tx8KfUaigcH6rXq1iDSYReKeVsz9AduheJpvfXN7yk+MqZPH96317HzfMMxlccTGUUsProtSCCOcD+aiBlHgT0wGmH8Y5PJYQWCUVuPjE2M2CTrDTjyFGQQtl+dnjY4tNHErKGrTAq5FVpAYO2gzo5yGjQrOtq4r/WXq1q6ekfLV26r2STOsKiJmagSKb+ZbMAfIPIMZCEaCVjDdZolMaWnUvnMIRFNzxqKxKTI+f+yoYZJi4825xkHnpPjI+MpWJ5rMmlTCaufzPCIvf/IcTj3wOe4g3HnGPteA0PfXr58aXcFzyxQMeuiETyxR4btrD5deaFPP/9C0XhK6SEnB5lJjKGB+EeeJcfsH7exmpmbNFpN/e2/89u2d+WswwJGHWAMdzf8gYFyuXOzWwW2ZAVDM2zubpYi07C7bvHiRXtGXm5tWbHi7uEMYQTBeQix/+73dZrLOUld2JDWquq2ulqamNfS1KwSwYAKp1lDwliqnhbPTSMPjBbjGWnSaPCktBRNh+UOowSoKu6jmU7J5WEV1zGGMg0XNYE7E24L6wc+e/47RRfmO69zbGLK3JasqA47Nn+9Rkc7my/17OnnqjcrSoxmTH7F8MLUGA9ELVy8WK9pfeu5jnPbqtcr5pfQbfcN5gWhIekmlUhpZmrWMlDdvpCCsbjmly8oBEFxb0P/+t/+v/b6eJ1I3Gjw2fUSFHLr5m2zXm3CZZiZUb1VN4+GcyLuBj2lfX4bZrzG3A9YPTHTpD/+e3802Njcsp3KwuIF65jpziAwsKNw4rpaCieizmRIBmXMWaxTSH7xs/9guYlm++cP2l4A8a8ZF5DmUK3q6MhhiM3NzOm9r33N2J8rT585hvDlcysiTKi9LjsALMwScnkGOj4+MMEsDxBP/Zd7SMfWrmEFgYPhpFQEbHfK/pJp0rENjBk0w7TJYp6ChutIPJmwPSm+tOg/STLha/LP/LzAfhQVutLnz5+b4xC7WL4fZghMlRxSMh+TEceiiyl9eGxM3/6N37DdM0xjUitws2HX2B7AZnZbY0EHRfoNnXu+jHdl1ewReQ/RoNJFUxRJqbDYu27XZBUYVUAyGiWaa+mC/RlsEflM9g8O7IKk6EMoAkLltbIsB/rMnWSNfv/B33xgougb165biHK+VNTSpYsKx6LOzjt/ZvIDorISybRpTPc2tvXi/mPtb+0qEknoyutvKnPhipp9t1afPFXu+MTo+5cvX7FLgvcS8tb+7q5mpiZtPwj8hBcv3TUkBhjXTEKJ9JDCiYSypYLtqebHJjQ/M22sUpxVyGDs1BoqHJxoYnRMW0e7NukBLfOZTC0sGNS3vbmtWDhCOK1FVvmJQeu1VSuRzxtUhUl6eFTFakO+cEyjkzM6L+FHClLit5SNSqFgEwd7ya7aOoc8EU/pnTtvK+4O6uXTZxrOINU4U7kFKzcsL3FXcAn8IW0enygyMmzPl7vdECmlqURUx/t7llcLwxwNnDvgUzAStnWANYle8n+RV4zYjvHRo6eampxXv+PR8WFOHeLTOhVLdJodGdbC9LwGHbdSySFrXMrFU0WDPRXOju0MsmvkMnfkJpIvFNPU4hULp+ZzPs+dKhl2PFAzszMWIdfvDmxlQwGGewCbF8ILpELOU/Y0r1A0qVCUVCYnV9dxzYFE2DdpBpMgpCpWMzzzIATY2SFnoFkmgKNWKmskGdLp/lO9/9d/odTojF678678/oRNNUuXxuTxoXUQ2WJFAAAgAElEQVSft4L46cefGZKC6T6NbTSSNLLN33zwM8tXfe3W604gfadrtpncObz+ufl5ew7X1lZtOqVJpTEDTue5wSaQho8dKNAv0y9nYmNjw/a9yHYwi4F0N7/g2NdhsHD95g2T4cH3oDDDlG01+WylX3/0iY5PzvSd735HHq/bCFHRUNCY7/gBAxVzp7L2siAWt0u/9Zvf0/Pnqw7ZChMXJjW0lmZIIz16+NSK68jwqLGFvR70zzCyvc4+2xcy3TBFH1QwkU5Z2g08jLmZKaVjMcv6Pc05SCFENu4FGg1Wbf1WUzcuXdbl2TmR6bW7seUgdBAhycVNpUziBoTsD7jV6FRVbRY1Mj1srF1CNiEygUigTe+0yQkNqlLG1Cdg9zCkUaR9lpaUTJq6gudtcWFZlWpXoUha88vXHU1x6Vz7u1tmbAKnpwWDORlVLOpX4fxE7l5bl69e1ObBlkrVvMRqBa/1bEWJSFLVYl2JKIEcHTNdYbdJ2EZqeEzJ4VEtXr5s2u5mv6t/9j/9M1UaFbs/Gc54BjDIobn61je+ZWTc4/1DvXbzls7yp4qGgzo52JUbQhJmO42qBBM5DCoZsfrj+od/8F+aU9La8xfGxCMIfGx03LxpOfBEF+EUwQ6KDD1wckTIHBysqvZ3N/Tzn7xvuxH8cumI0OIxsTIV0cl9ycxjioIhCIuRbpBfpL6w4B0bn7KJcmd7x4KECXVm4c4OhEKB2QCdMpo9DihFDJ0hDx7B4OxfbZ/LDrDXt/xCS47IF+znYnxHRYoBA5c5xRWnEnwyFubnbfLkQYJxxw6Ow8LkygFwsg7b9sYzyTKBAdPWqkXlc4d2Adct3cajhSXHHIG9Bt0j8oMyZg0wN7s9e000HGEfEAks6aLqjYrlVSILgaTD7rNcLJjRNHCcaXF90F/Rb8Vsx4N3KzsR9p7zRLCl0+ZRi2MIqQvkSSKOx4UGyAdmZzIa1//5v/8fJimiSCNlQLtK8O/IxKQWL1zQgwf37f1nCrl+/bq9781CUfurz9UsluVx+zQ2v6S5228oEEupWa5bIfQEghoZn9DA5dHq6qp1yJ1mwxyAMOx/+96bBmsRXWWZlFziONRgnD8+rs2jQ2tywi6vTo+P9Pa7byl7cmTwb8TlUcYdMu/WzdNDSOCKGrxfUaHVUAsGtzegmckZuboDHe7uan5yQpOjwyoXSMTJ26WQSKXl9ocsLWOcHcyYk9RxeLBn3xPyDbcYpJFqs2LkN7r9t157Q0lfRC+frahRzttlGkMfevmyGtWKhRhgwV5lNUK2Kc8XM1mvLY+65r4CzA86Umg0LBOSkGQO4cHRsTUvsHMvXVy2NQQseX8wZiSM09O8Ov2uCg1HV+htdfT69Vs2nTKhAEviDnN0sK5SPuc0al6f/Sx4zGLnFwjFLGYNvS92ihS/BGuRaFwhoP/0sHz+kE0ZEMFoenAE87tdls97eHSo5PCIXrv7hrqvLnqm7lDAMR+ggGMhyLphdn7BHKD4GV0e2Ost6/Ldbr+K+aLa1YoSYZc21z5SsXCqzPi8vv6tH+jsrKqNrXVdvDKh3/7Pvm9rFYhB9+8/tMax24Xsk9Rg4HmVKtWyAG8kMNPTs7p565a5nHHe88WiZf6CIPDMsT/FAxukjLMN+xuC19Wr18wUnaaZy57J9EsfYJoRyE2PHj3W1PS0mQ+wY2WahTVMocEgH2kW99zO7r7dofBDLi4v25/jzhhKp40nATQLGYvPzGEbBzU3N6O5mQljhTsFKW/TvZmokMnc7hjfgDuDu8rSsAJB+0zZQYLm0SyxmsE32i50H9F6ZRuCUomYogG/E5yhvqFq5IiyYiGyEQ4GrPe5iXHduXJdL5+smKMYnBR/MKTzYhEOm0qgd16X5Vi3ujWdFk4UiHhNVoO/AIxsCmYdxccAA4q48qdVNRs9pdLDNlRhfoDfNvf32MiY6bLjsbQSyTEtXbyhSHLcmuf86Y52tzcUDsUNDQmitBjJ6PmLx3q++kidZknReND0sV6f1KyVLJGsXGyq1+JN9ygWwsmrqD6ufSM4vPnNYCU1PKr06IQxpGvNtv76Zz9Rc9AyAxiHqd035jsD2Nv37uk8d65PP/zYhheiGslIzh0danN1RQEc0QYklNXMbhcInVrk+pM//KMBD9PT1VUdZ7Py4wMKfDhEcHjcLjlIEDhTMCGyY+TP88GSMAFZ8l/+2b9Q9uhY8UhE6XjCcGwYUl8WTXZEtpMFTm4Rm+VMFxS15NCYjo5zRkoYHx23JAc602K5YDsYYD/+LPtYJlv2VkE/DOCuY7gQDJu1F4UZY4pT4NkeqQhjr0yo3Qb7QgoA9mVxTKsGhIzWkT0pRZtFPexKCENEKjEZOvKRUYMdP//8M2sA2BeSuGEGBEDSxwfGHmVC5fXgAvTVr35V01NTRnZwY/AA1NTr2SHBEYr3sl1v2tcPECbgdes0e6ztjXXzVT3noXdL9966q4V5R6ROE2E+pfW6XVBAe5CNyMzMkd6Cr7AxC4E3Q6Yr3dzYMPhvfGTUdpOwTf/vf/FnatfrxmY1QfjQuHzhuC5fv2XWXkgcCPE+ODkyggM2ZKOJmKqH++phZt1oqu/16dKbb2t4cs50msVyXX2f33Re6ZFx80uFHHO0t2vCcoKEk6mYRkaGbFfN+4yWkjQPGrNAPC6sINihRzx+nWWP5Qu49d5X3lF2f1dnO3uaCids//Nob92YmTOjo/bzVpn6sHZrdq2gXrt8VYXcmRqVqjKJuOpYPcIuLhactBsMCaIxzczPa3N7S7nssdrNhkYywNaT9t4iPRp4XMJX1OcNaG5iVtXjgirZMwVxNnL3lRkf1cT0pDm1cFE+evpYuVJR5W5X03TF1apdDJGoV6lkzCb0cDSmZl+m746Fwta9H52emj70u9/6thFPfv3BR8qd5jWzsGROSsClx6cn2s8d2LQzGolZwo654bQbSqQTKpRyareQLQ3k6cmatSCJPHzOPA9h3v9Ra/KOjw5MOwoZrNLqKT5zQUs372p8dkHlZluNft92sNsv19UsV9QuV+2CmV1e0szSgrLFvObmZxXxB2xH5fUEjQvQ7+DoVVU4GlcVPkDbaXhpDlEJDKWGlT041BeffKBMzCNPj11aV5GhKb33ze+rVicoY0/ByED33n7dsoQL+YI9JzS0QsseI/KOiSyiYMhnjW06mTazC8T3T5+tmF50fmHRBgDuGe6SpaUlm+qYPIBW8cDmTkinMjapcqcBhdJcg6ZBQALpoTk14s8rXgbrGkLHsV/kTpianrEpFhSMZ4A9LPDg3t6+aWP5gs9fvLBJGOQLLfrM1LTdgzTud27fMl01NqjklCL3yhdKllULX4TJjqxayE9YmrLGYbJlYHCymh0pj4WGv7KdIfg7hXdu3EnlIj3IoOdgwGRIfCY01NhkIkHDTN6FqUgkrn6tqYg3oKmxKTuLpVpdqdERPVx5poHXZbpc3IWCIa85NiHNIfDE7R+o22+Zltc18CoeGVKjPFD2qGDexFhXVhsV05+yD/fh3d53KxyMav7CJU0vLGtodN4+85WnHxn5dX5mScOj4wpGo+bCt7e7oWI+a+uNVqehIuEUAa81vwF/WJVC01Abdd2KBsO2vnH/xykUByfuat4zzErC8ZSmZuHQpHVeKun+ymMz80eFgMwK0xYkdHfu3NXB3r72NncsJ/nq1SsqlwomV/ybn/5MIfyjiUf0uwzFwS6VZ8L1T/6LPxqwJ6SrebqyapcBbNX9XFap4SGlXunHxkecRPZyqWyTJIkAqUxCHl9ff/7n/8oYfCGfz9i0dMAV9ojBkJKJuLa2Nu3yZ6pjb8jDS8fm8QfN83H58jUzsj7LZq0b5SAglSmWilaU6ExJhwDePCaFoVFXMs6DXjHxM/g1EBqEAA4yC28KDNg9Dxx7V3NDQp3jphlwoAiIShb3xiXpkn0fHnoOB28Ok+/UFDuhqn0vS7cwvWpK6+vP7XIihD0YcHS4NB6RcEhvvPGGda8wk+lk2UnxoEOIiseIS3KrlC9aYDrkI3Sn57kTlfNn2nixaszN61eXzREIVjFTqKXBQyZAaNHpmhgc8Tz7bSAo4q4eP3lqBCRE5UBWx0dHcmPyHY9rbmJS+9s7ev/Hf2kEInStwVBU/mha7YFPF67esoe72e2Z/KbnkvYP2Cs11a0V1Cuc6uDlmu3PcSmpDtyamF1SqzXQ5OyiGWEnhsbUc/usK8UqkM+zXDjT2/fuamdnQ9ncsU3XsC2RMv3qgw/sfb5y44b6BEuXayqfFczKbXXtia5cXNRQMKjs5oZauVONjGbUCEqrL9fMyAGYq+cPWPoFBiHRSFyT49O2xz/aPzTHLH5+YECYnoVS2WB4YLHZhTm9eL6mw71d9bstzc2M2272/DTvBIO7XLYPv3n9lirnFW0+WVflLC+X7dInNTyesc8XdAfJB24yXa9bv/j0U7sEgBl3djbVbBaN6QqUT6KPJxA2+7bzoxOzDsxXMUJY0u0br+k8m9fDB890nD3XD/6Tv6UXmxt6uvJEwWhQ0UzSUAxPq6tMLGbrEvSGiUxMvX5D0ahH6nUUdHnM5zfk89t7DMzMe9NowS7HwQkLUY9cva4GuMRMXdLExWsanV9QCdawS2Y04el29OLpqnotjDYiWr55Q5F0Qr/+5Ne69dotjQ8PmTPOUGJIZ9kT7Wys2vm8cv015UtVBaIRneRy5q6DL3e32Tcj9tUnn6nfLsjvAgVpqOcJ2vPDfhbI+5vfeUfHJ3t21jDFoCqBtBgfwCRWQdtvwkJOpRPGzGZKpPHnHmONw6RGMUM2A4wHxAmhiDUIhCwahi91sdevXjNoHOnaX/z7H1kjzboLdIa4OO6EmblZmxI53zTNxB9SRPcPD/Qf3v+JLl66ZN64V69cse+HyQH73MWlC1pZW7Wvw9en2cVdafxVChfrm+tXLtl6CFna+sst2ylyfiiY7CKPTo6sOQCNATUCQQRpY5Dg2cvlTkwKCNHJIt7QwDfbdm9ChMLNCL4Bdn6w79kXDhEQvrWluelJ3bi6pP2tl2oWynK1O3K1+6a+MEvQwUCBZELPXq7LjUNWKGAkPuRgkJ5K5TwqRvmjXvV9HVvTNZttBTwReXtRFc/qajUG/39BDUdxKgOB62k8M6p6taHJmRnNL13S8NicDo8PtPrsE7kGjgwShCOaitv7zhqO8HIsNsORkLL5gkHShGiA1lRLTS3MLCnoDWjn5ab6rYYiQZ/FiLLbpxbQoJKdOj0zb1rWydlZffz55ypj9drvqgPrPxbWJ198ZoEnO9vbOto70MLcnJHeCCLB6erB558TNWbxjfEQ5wy0DUONtlx//5s/HFBgoKLDVEJL2ei25Yc95nZbkkWxUHLSzCemzIT6PO8IqmfmphSKerW+vqY//ef/3Jb0ZKiia4qh54RVh0flyYmJvG3nhyekWc/V7ZAPvGF941vfVeHsTHvbxL+FTCpDpBfdICxRumwIBPx9JrhqqaB4JGi5jbjHsJuYnJk2X+FyrWpvMnA1r5FC42QfYkuFbOfclse4qliCys6OQTMcOiz/TDvpdtt/gzULRMMhAqZ0shX7BpuQj8heE9MK/gdBgimS3eprt26amTY7Z7SFBA8g3wCq4WtSUIG/cDjhoPKe7W5v6uTwwBqGN+/e1shw2g7CrVs3HFLHAPjqzHY6sBWxPyM6Dfedd999V0cnJ/ri/gMr5JCtznJnCodC2t/dt93j1+69rQ9/+Td6sbJijQ9OOUibmn2fgvFhXbzxuq6+dscszVy2n3EpmYjqNHegFyv3tbN6X50KRvTYJLokf0TVBh2zx/aRk3OLKtQaml+6rGodTV7ZEAqmd4T6OztbevTogQnlmd6hnZPAUzw7M2ep9PiEakg+YDb6fSZAb1dKmggHdfB8Ra52Vd1eXQp7VG/VbBfGNFRp9XV0WjCjiVA0Lrn92t8/1Mz0nG7fet2cUJBxbW5uGwyInGJicsIINzhOrT15rLmpcbWaRW1tbWh6ctr0mheWLzuJI/GUtte3FMCIpEEwMkb+PtXrBSuYOKxAJOlgROAa6CVWfDA8uXgzSYOkvK6+5aMylXR6jon/PN+nVDTDcAoHRhSYnJ+eVpVIDevdr79nji4b2y915dZ1RYeRi5yqmisaCvTFg8/Md7jbrWl15QHthfzugWIELaAJx9ozGjO4i8/D5Q2ZlSI7uGatYRNyIJRQpRNQempBb377Pe0e7CrslbI729peWbGpZ+HKDQWxmguEDLn6+KNfWYOHzGoaO8vzMz3+/CM9/uJDR188e0Ff/84PdFqpKZ4ZsX1am8jFgde8lPf3XpiW/XD/hZqNsiFdoEn/4I/+Kx2fHOrJs8/1/R98x84qk97m5pZptCPRsE2Zp7mCvvf97ytfODUZnjmvNVAUnNi9ZP+czWl6ZkZHx0fWLFu2b90JsGftBKzKe47nL0YP/F0afFY+7IFfrD23Anjr1i1rlGlQacT4c1/cv29fh38Px+DF5qatSEgqQdbDHYKPL+HwFN1UZtiKG80wpChISnhys8bBeODem2/o5DirYqmu9RdbOj0rWkGMJZLmDV6rV9R34UfeN6cjBgE0lRQuC+DAPN/rUblCKpVXSwsXjKSF3aVF4fU7NuCQANXGW7w/sOdnlrD1TssStNixIgEhX5jYQe5oCjqEyvqgp53ssTLjY/Ija2Qa7vd1aWHRcnbDibBcIanprllxhQ/CpBjxpOTu+OXu+510qW5L7V5b4UjQbEQx62c1yF0GoRQJHp//y/UVjY9hMuNTpZ7X+OyYGTgUz5sa9CBYBXWeL6vW7Bsytnd4ZOHpNAEk0AwlUnr26KEVO7/HbbanDEkgkqaj9nqtLlDrIEPi9kaNCIaDxiU5yuf0+aMHmr+waKuz/Z1dM2zI5rIGaxOcsru9YxM+mm+COWjEQRGB+V3/83//JwOivrC9Qx7CQ2gSCiONRGz6Y+nMmwBhCViDiS89PKxmhzgyGIVn+tG//XcGmYyNjBgchcgX+QZkmy8XvhREOk3YeyQY1Jtd3bn3VSUSaZsU0GLhlsFOgQt9YnLKYEigWkgF7NTA/UmgbzcqioeAmJNmzUYmKjzhbP7cpD+jE+wYouZSgnE7h5aDYEbb8YRBAEBIHCJo70zQFEwL78Yuzu2xCYhJEJKPE4tG/qlfB+zcTk8tGxHZAkYPwJFMDfxcl5Yv6O6bdxxxN7mCMDwr6M9qzgfL66g3bGSmW2MfBQsRw3s+KP4+bDt/wCF/mME35u6tlu1+6NAdw/6O7bNpTiBQ8VrRl3JZkJvJ4n9ve9cmtUQkqo9/9Su1anUNeh1LRIF1N3CHrJguXb8tXzQhXyhiZKFum90XVP1tPX/2hY53n8vVrduD6sYu8JVZNV0mu5zJ2XkLMB6fnFEskTZ4lQByij47Fl4jjRKNx7e/9S29XN+w934OaBwyWTxhpggnOSdHEveU0smxcutrcjVLGkoHVW8WzIwaCMcIKjGaraiK1Y76FIquNDo5q/2DYyuGFy9eMn/fhYUlc3xiRwVkD3O6jhl9v6tHX3yuhdkpddogEDsGo+EQNui51G117PLhEsEGk302kqCTw10d7Dy37rc/cFkgQSSd1vrurjaOjhVLx2wK5M9mTw4sWi2M+Umz/Uo2FdJYKm2e2EFkL3UiExPq9TzqdL0aGh3X21/5isq1sl5uPdfkwrwG4YjC0aRGk3yuPTVaQLE1qd/U1saKHt7/UINOw+K3us26grZ2QY8asH2RJxjTyDixamPWZLitsMdUKPV0Uqxo8dYVneVzOtvfUuFwX/4e6I5PSQxfoknFh8ftDKEFhmQzOz+reCSknbWn2ll/qno5a3yJalP62nd+oPkrN9UHPfIE1W4PzEkHnWqnU7aiur25ZsbscAWASf/RH/+xJqfG9f5P/0KPnz7U7PSsNb1IdphWYcrCsgVVwX83Fg8bOY0JkuJGAWG6hDtB3Bx7O1i1NMMQjdBtkj8LE56zwsSCxzawOH+P4pNO8T3GrdHhHjAIz+Uy43vOOzCuOTQVS1bwafYbna6dQT7v5ysrdkfcef11I0kRB4m3N58vlzM7XEsiCgY0MTaqZDxuBhUnJzm5XX6tPd+0ogr8awTGAIME+3QydUO2yuF5o1DzPLJawdEKFAyk6wx0pe/WECEir/grTOnwEILovZHuFIsKejw2dYEmorZgkBkbHTYbyJPDfXsuef/CiZg6HpfK7Zbqva4hV8DVk6NjCrl9OkLXGg2p7+uq1Ctq4APd4j7zydMJytX2qlPDj2CgSgN5SdfIhtyXFHl1+gp4QS4Z3kBC/CqaE1hNy5fGNTaVkjtI1GVdxTyWhqyLiH4cWAIUaWf9nkuTE5O6uLSkSiGv5yvP7NkHlYMP0Wl1rHlncLF7f9Cz4YzEI/N6DmKP6rXpe2F5SdlyXi93txRJxmxtRsTh0sKiudGhhnn87Kk9CyTSdIkbJAzD57UhAFtI1z/9H/4Jihjlczkd7u1bQSDuCCMAdFo8rHRyw5lhg3zpxoF7B16vKtWShlMxIx781V/9lbn9U3wg46CBAu4B6qJwkKuJhAB6Mg8dTNbpuXktXryqg4NDVUp5KyZ8+LxgCsfihYsmRsd1CCIAE1s6HrVtQQNtVyKhIbSNcunkNKfNvV0FoxEjJjFdY4pM94Gui10oIbLROAkh5Ny57FAAt3Bo2fMCRfNwkkZB08B/B85juuVg8rphOBOeDGkCJyOYhpCJwNeBBPh5WeBfvXZZ0zNTKpTyjrlBuWg/F9M0vrUUBLpr4EaALbpWyB2QJumo+ICYdo0V1+nY5YAejs7Z4tw6HTNCoMCzA6ZYgyAAb/I5neXyJgivFCE8ZXWazZmTUSwcMvMGigmwFOkxI1NzWrrxmkamZ41+z575PJs1NCB7sKtC7lDNKnFITvBzlyipUMocsYCA2Z1D9KBRSKWHdJzNGeGHRArMMmCRc2nRdDh6wLghIux/LcsyErHmh+chMzZp2knkBcOxqDYffKZWJafxyZiqtZxqVVi7JJJgMdkB/FIglJQnlFCh0lYoljLTe0gGHAQYqJMTUxY3R6JOsVC0yQ3/YYwW0K1iGI/jj8v8qGPm4NWptxX1B5UIhYwcF4hFlBrJWICCu9/W7upTk02RqRUitzWeUaFa0+Epe7egSQ1IRHq+sW6kNwTkpbNze1YXZqYVdLltTYIvMM5MEIIOT9Ai+jU6NmFhA5jNY8g9PDmhQSyhRHpUQ8kx22m6PH3V6mVLufG7+nrw2YfKHe8pHguaaw+QPs0pKwg+p7mLl5XIjGrgwXGrbfvRRpnmyq1RiEnJhO3ICmeHWn38wBJK8Pi+9vo7JpPyBCJWUEmbYudMWIPP4zLXm4PddUUCXWN97h+fmYfre9/9LRUqFFDUNQ6hrtWs6CS7pYP9DWNyMj0C4wKF/uN/+o+1vMzeuKYf//jfa+XZmtkTQsI7zWUN5YBn4XL7jDRVLhes6eLMEnZOo890CtzKegipBRcnv+x7+P3G1sfSkoYTfeGXBZdmmcsVyJbVCucS5j+8D/49v7h/OGO4IkHC43eSayKxpH1dzhOyu5GhjO1+oW1fXL5k98jG1pY11Zw7p5h4TdaFlR9SINZTM9OLOjzM6te//sy09hCQgOvhV4QiQdP98jVYYbE6ABlBNc70hriZ+wzDfzyg0bsyyNB4RuIRneaOVSsXtTA9aUEScCnMmKPv0kg8oyRIUTGvqakJa+wZDGDOAkT1PC41GHQQV73KpqWY9NvoNy15Wt6QRw13Q9VOxb4frkjenl/tSk+1Ip63TvYo+cTNdtWc83z4XBO56MW8Av4FeuFX2tlmSbML3AdjqjbbItIXQ6vcSfWVE15YXn9Y3Z5LnoHPzHmmJkaMibyxvmYGM0hmuP9IIRoZHje5Tr3VMrY/6UT8DtHTM3AbmgTqMoPbV8Cj/eyRxc2hCYcLggEOsDP3B0EPIDGgixaiYRIn3AI9hnK4/sd/9CcDTAJiwZBRwNdWVuwhIs+QfSEPG5pM3kSW3Dyc6Dnx8YVa74fhWq9qZXXVSCKwTa9cuWIjNVIZChFQBw4lvHBeBL6lwDAUl7Ni2QoN+x8cJ7j4mSKvX7+hi5evmPXa3sGhFQ9zKcJ3tc7Cua/hRFKj8ZTCGM+7pI2dLTUQMPMJeN1GCGKfylKf10WoMCb4dBv8/0FPKuVLr3YoAUd7aRq+kk2o/Bx0mlzeNAkY2IO146zk7HSANbtWUOuk2LhhSOIutKsr1y5rYWFWL16+0PjEqB18uttYFFi47gQ1t5oKBwO2V4asA/uOyDYCzZEq0PnwemaISgLC8PuN0o/pPdASeyGcUngt99562zo13D12t/cs8ih3TNxQ0+DlTAq0oG4TAUWGz4yvh8QAtmdybFIJ3ILMh7dh+892raI+YdfVktyDlv1stVZHzb5H04vXdGH5qpFvauWSySHQuiHR4bN3+326ffeudg72rVPnkuF54Hli6mYnRCg7lwbqNm6VcCyuheUrmp5d1HB6RJ5uV93SmV6sfKF6M6tozC31YDQS38WaDH9TLpyUhiYWlD2vqlzDxg3dItm5PnPaQSfLpQObHGLOnduv2x6E3X4shf2bMznAxsTsAe1jKppSp95U0OOyScgbDWhkctx0i61qWdvPHqtHhuhQ3EzoOwO/6nTcYTTQXXnVNbht+2DfmrlkNKHi2bnBbDMT49ZFP3u6osXly8qMjuusjH1eUenMsDWxZO9CWMGakOg1dzKt4clZpZOj0sCtQuXcGtSwLyB3r6u1xw+Vyx4qkYoZsoFzWK1S0YW5OU1OT9NVqt7pKV+u2TPiIbqv1VK9CCO0o4n5Rd37yruKxEIGz1PEgB9nFy4rkRpRr+9+dYEMdHpyZM0HE/ja2opevniqSJBzEdfAG5Q/ktKlG29odHzWclX5eLmkDw+BNHiG4O4AACAASURBVPdVLMDOJaavZM0qzcP/+r/9L9YgdLoNe8Z/9O/+whjhGCMgoSGJB3N8N5PR8ZEZrNielLtlbt6YuqxTKDicL0hFOHQ5DjZdK65ITWgiMRqB1Hd4dGy5rFhuXr16VZ9/9qk1y0zgIFavv/66Y8G5v29fk2Z2cXHJnmcK95Nnz1QoVY10NJzJqFIq6tqVK6+i4jxmMMGdw+6T5/758zWzUyRcABeio+NDBSM0POzcR3V8dKb1lzsql2omgeE10+TQyHNGYJ2DqoXDjpUeiV9hntMOu9RTWyXRVNOQYyd6fHxojlLxmEPS8apvzj7F83NDL5gQR+NDxnXBWIV1CAMVxdY0uUDKAZ+a/Z7Oq2UFIhDCYqbg6BF9GQxa9GE8HVO5U1G5WVIwErC/G5Bfg45HjSqBICE1cWsiazcRUrfX0KBLGhh60bCFZ/iCwNoOYzgY6mtqNqxwLKBCEQleRJsviirmQRBTFmfY7vWN1ORz+U1OWK0U1GxW5B6gNW6aR288lrIwAxjs8D4cc5uyDTew40FKmWIZUBhkEpmk0uMjKjWqKjawlIyZW9fx4ZGtCiHjAsfTuDG0sBoEbjf9qVuGILi+cue9ATuCTDJpO0reUEtEyGSMlUkR2UEw3O1ZJ9NtYUGXM1p2IpW0Durw5Ei7+1jGuTUyPqYbN2/ZYYFJx1PPB4b/pQWH4wFK4nv7VXxZ32HjIdzlgsBfFujynXe/anq2Fxsb2t3b00n2yAoMYlomOmNJulxKhSJamJ3V1RvX9f7Pf6onqyvyIaHBRqrXNeIOPy2CXRJn2K2SiwphgC4m4PEbpI1Y3FLb5bLXTQEFaobIBEzLL9PVtVvOm2fpMQQMO0WVbg17OaLLHj2+bzFWt27f1NT0pA6PDuywodHl52YXhGck0BPvD+4huWzWCDs3rl/TzPSUkaRsx+Z2oHMOCYedTpj3kwPOr5GxUeuYgI5Os6dWPAPeoO3k9nYOdJ4rGJEJ7SkQK/uocDhoky1emYNBz+RQjXZP5RqkFAgPfiv2FEjCpz2DnsKkYKAvdbnV94S0eOW2Fi7dkMsT1KDb19nRESnoJpWhwHN4ksNDqreBzeNmBQg6gdSHS47MSfMF5cLotY3BDfJBDuSVKzf0g2//QP12W+o2tfnysXa3nkqDurr9poN6kAADm5UMWm9IPW9E2fOyfExSQ6Pm2oQWbXpi0hjidLQI6m/det3eZzSnGxvrqjerVnxHkylbNUQScY1NTurtd75mTkTtat0Mx/OFc9187aZNQhvP11Q82lOrRnPSNFgvkhpXudFSNBlz/EzrZVsJEEoOazMWjFoDRGA0wnkuyJPsmSKRjCKJtG6/8YZZVgK1PV99qv3NFwp5XGbk4fJ75cd1anhc8ahTNDDrhowz6Dpf0opjvWq+wgWLMyua6flr167aGaXjJg8LETqh4o3zUzXZ75PdGk+qNvApmMpo4cpVSy6K05XDSHdjCuBSu9a0QPcXK08s2/jsPGvPP3dSo4Z/NAhOU9FkRgNPWLMLVzU7t6xoKKGNjU3t720rX8ha3BXQr3uAMUBZgXBQv/sHv6u/+zu/bR6wBC3wnABfbm1sWgNy5fIl+9kO9g80Mz1ryBnn4y//6i/NFu7O3bt68uSpQeGzs3N2Lmh6KbJ8PRJnOPPs0PieaNHNm7eBa5DbzEfQmDN1s15hRQUCNDs7Y8USRIsm39ZdXq/ZFO7s7tpKiPg8ijNNLk3GpeVlM8WxPx8nGtBJjuLuMjJmJGzPb6lQVPY0a3cUKVpIpR48eKaD/RNL/THzA1oz40/AIsU1zXHBYuolum9oZFwHJzmNjE7YZ727vWs/N+cNH98kXsFnpyqen2puatIc7mqVklpVBpKBZdqi23a7PPaMIbmBrwLKBfERaBkGLOELYzNTpriADQu5qZzPWzgHqVFlGiFXF/qCur2mpSwxKfe7bhULTVVqPQ3cQdPqhsLct11FgnisUwdwfWprIAxugE77iic9mpzGvMKjatmrly+yKp73lUpM4LloDTsySXTT7oHHdOSkOxEwjr80czMoDrtkTDHMOQ/zkVcQPhJHhkaeF9ARuCbUHcID4kMphZJRVdoY8/fMXWp/d8/WmdQBvha7ajT9yJpooM3qttWyBsh19/IbA7wqeUCp0lyG7JiYNLDXm5udVv70VJvrLw1GwuYOFhyQLovcRCZtMou19XWjas8vLpqRNp0AgmeYrNeuXjd5ClMIlz8XCztRdoC8mZi/8z9ePJft9Ws3LdT69Cyvl5sbluAOQ9QD/RmpiY+uJGwuSUGXs9z/3g9/oCcrz/RXP33fxOZkC8K6gmLPG8m4D5TJbg8mHCM6u1dYinTQiWTcHkbsE5mcSUNgV4PcBuiXA8ZrA+rl0ME0c4wlKk6xjEZsD004dbVW1t7hnhWK2fkZg6qZRKGuMwVBtuJK5efD05iLnqI8PzNjujWkKiy6IRzxvvDZcKnjGMMlRoEFhqAwA2WhY6RQweoE5qiVa1ZsCuclZU/OzN2IpsFkFISaYz8mplS0lhXrxvtMIK9s0zw+r2kfzYrQ5bKgcI8ceIrdDpSXmaWrunD1dcXS5KC61SqX1CiVTPNG51dt1O1rvPXO23YBfv7p53ZhkWOKiw+fPfuMWguyEWHy7Fpw6gkbGebm8nW9e++e6o2ycse7OjveUbNZUrvXEkHf1VLdiCrA+aAczYFX1WZPvkBQE2PjBlkG3I6mrlAoq05yhz+su3fvGUkun8ua6xeG4BAXMDqgITovn5v7yYWr100b7e67dXxwKPegr0wiYZNf8SxnJtyRAEk3MMvp5GOqt7tm7E+kU69WUjIeMXZ3PJ5Svz2wJjSeSapQLapQKapN197xKT00ppt3btvOrFA4197Ohjq1otHyKZS4bHmTSXmCYQX9aP9Iyeo5DVlH9jMuLyxqb39Xh7ms2StiwTeUzmhuctzsFNlFVVt1Y0bCQ3C3ahq06gqRlOz1K5gYU3hoQsNzS6r3Bhoam3AKRbtrXq+uTtcaiQdffKKlhRlzMkLKgHzN4+7K6+rYRO4PRdTsIDkak88b1fjIlPlL12gyIMiEuFDd6ncGjt9wNKB/+N/9txqfGDJntI8++tCi1TqtnpHWSCXiDkLu8tGHH1pzODo+Ztpr85CenLLdViHvOEPRmHGZ0rgSO8cZ5b6xSRU/63TGNJ2wfbHr5J/NYN3ntfPJAIFxP886dxQMWotSpBFxwTjeNkSNgYN0LZqllxubdl+yuiBvGJmPJeGkU3r65JEVBlKcDNp8ZW9KIhRmyFig1pttHR3ldHIM1IqqD3kfdyX13u2Elg+c6DZDrvxIYFpKpjPa2t21SQnGNVMTxiqggnBZus2mhuMJ9ZottWo1Xb92xdZD2xubJitTp2eZtqZOSKUUiEQVT6WNkImjFGsZCFbYuF68smxyIWvakHtaZjP1ra+z4pk8fq9ZZ6LLpDHirA9lxnR+XlP2rIqDtao1CEKEekOKbJs6gjsHyJT71Y3my9XQ6FhYI2MRM2TIHrZUOO+q0/IpFEyasQyaXe4AUDd2oMX8ua0fKKYY0/CZESjxZcNEI8TPwPehHvH5wQ+gmMJHYULFnIbCGIiG5Ar61HL1dFo4tQGKHGuGLQc1DCjBee4O7OuzLyWPG1cttPWu3/v+3x08evTIigkfPPRqiiVQC8XiS9cbuipweazsiOPC/Ybd5uT8vI5yOWVPTzW3sGgm8ewogEppsbCWW5gnU9VrOwheFBAIMCyFiQQVgpEpFHR1E+OT+uY3v6VgMGKYNTAJeXl8SOwfeMjRnqUSGWNOAktygf/wN3+oeCqpH/34LyzpgMODUTWXmGO6T0JRx4oZOlX+B0RC2kLIot+itmOF1ACswr6I14PG60uJjYWRk0NZLFgyyvz8rBU8LO8qHNpeV0eH++qwZ+p1VCg7GYnEcwEpMt3ToVLAnILfk8sdVqMBrPEfNUxMyQGfpdRTVNHhRqNklJYN42cK5RJiv8rhBY6Chs/XY3oGOeBhwt2HS8k+9Gpb2eOc+YDSWeIGBcRsxbpZUyAAdOEyMgOUfH5GTgoUct5D52Fn18Zh8Jsuz+PxKxBMKhwfkz8+ofTQuFLRKPE9ln7DDoooMi686zevm76LpmhqYlKPHj60xgDUgZirRDpuKAIWgUA1+GqioQzKo2uXLykUCZifrAuNm6uvRq8tl9dlkDEIQqXW1HmpKg9hCi63+WnyHoc86NEILO5oZHhSw6Mzmpyc1/zCkh4+eKDVJ48MSmR6efzgofxsY/0eHZzsqOdzqdBo6Tf/07+jdGbUdo1Rr1dbq2vmIzycTmhzc8Ws2IDTeKbr7Z65EKGfxsgh4mG9OrCJH6QFnSzON8C3rZ4Tfs6FMeh7NTpG9mrMdKXo+drNqkVYAQu7exYxSQ6gBlwCbvi7LiML9tizNTpKhKO6eGHJ3vNizSGwHR4em6NWJhEz0mDP3TPxuVkLkgHbrhk7ve8mLjKoTGZK4cSogplx9XxBM/rgwmFHDjTHtM9dAFdgZmpc3VpFP/nrH2lj44kREz0mp/IY9wI0wOOJqNWAaRm0n5PzwDmkoa5VasrE04rGo/KHvfrDv/8Hmp0nJq2iTz75xNCH01xeX3/v6/YaQWpAzogpY/o+ODx07EwDfk1OsR+vGnMcaHZtZU3vvP22EUpAvihq/HuzFCWpJRQyFjB3FKQimMQUFM4Pd9+tWzdtgoS8tre7a/eGxbAheYlGjWlPo84lDWs/nsBZZ88KO6YS3BfsrVEBcF8l4lFtbqzbGaUQsXIya0GX2wLc5fEZhJnNnll4OfQGM3yW2yZpkryQcbGTBVJkEAAixv4QY4tQkChMlzFcLXuZiSvi3M+gimPJjOnO+e9IgSjMTNilfMF2jSSmWGFJpY1c57Pv4TfbPQrq4f6+LlxYUjIV18cffWhNaDIeMz8AntexqXEdnhyo1mS/HGJWk8sNPtVTMBhWvUlcW11ePwlIDMkoKqKWd9psOCs2qxdtYPm+3J6WhkbCZuJfKtatmFbKrLsIEcDTHUmRQ0xjkl5eumjmKuenJ3L18V3f18jQiLGdWTOhE7aBYeCkd2Gli/RzYoxBwMlgBhFBG8t9H0kltH96rIa61oBatcUMjE+ERrDPdrJv6hK0xcikIDQxtNl9+d/8/j8YsDtkB8plCrxymj15Zd3kFD1wbdIkgCwcAfTADBqGR0dtNwN1ma6GLEKKLF+P8ZjYs+WLy7a3Yv9KceMbcxBw39je2rQiwmQA+xNIA7j36tXr9mBxEB4++Ny6VCKJ+DCQ43DxE+k1NjxqDjcc5ktXLunOG3ftsL14uW5dCA8vPsEv1tdtHMfSkOkUmBDyEZIY18BjbyysL7oQdKfsYqZnZq0DMfOIANq3uME9dF6QtuhCl5cvKBjw6PHDB0b4KRUKNn1FE1HzysRpng7H7/PYzhd2H/sCJjI0ZpBvSmXkOHSUw5Yw327U9J1vvGcEIJiNGJRTwNG8cbCAHIAs1tae67WbN3Vt+aKF84YjhGojU0EmwAWJiUJHbhEOn9LWxrZWnz7T8eGBNQWIvWliMG8gso33gaaHnRT7aAyfgZnYo3CYiOzrQBow2MSrXtutRpvOdkLXbt7R/MyswsGw6WtxzGF3wyVIuAHdIQ8dRCxg71s3burHP/5Lzc7N6cLli68CnB+oVirJ1eloNJkwv0wOeygcMERicW7B9toPV54oV3AKBLaOQJK1Vlf1vgRwhMSAiSwR9NuuEvkQjkNDw9PqdNwaH5/SGXv6SlnXLl+2OCjeS5yMwE9XVh8oFAubE9LwxIzmLlw2K7Pc3r5ePH6sMNm5fq+8gYHBTMlYxGRUpXJJ8XRCp3n8T7uK2XsKIsIl41K1QtHtqoJLGAlC7ZZajZZmp+Y0OT5pReEcezNcYKoFE6QjP0OojtTGE43aysLdd5ljWOUVUxXNKc5IXPqwQU/zpzbBwW5eXVlROICjTVTNHmk8Tmi7gYndpnr9tpIjw8oMj8vtCqnV8ymYGNXQ5KxC7J2BKl0D6/5BrXiWmeQa1aIaxTMVcgfqdko6PztRpYIUBf1y35pWdqc8U5FA1EwKSrWKzvIF01hWy1XLsZ2cnNDv/ue/o+/98Lva3F5VLnes3d19VSvozDMO0ahesYJhDkaBoMPe7fW19nzNEmbSw0O6e/euRoaH7X1BBkOSSiadsudve3vLnlljxrvdWkUSYyEVPT1/sW7GDkDGm5sbxuh86603rbmlWKHj5NLEnxio2CEmVe3fwyNx0m2iev7ipZmk0Ky9//5P9Pa9t2xlkk7GdO3qJT16cN8aEQLkTY7SaCoUiZnWE2Y78O7R0YlFGNJ8IOVg5+dkS3vkwiMdg3uynZk6R0aMg7G3Q74vhh7cn2StRuXBdpLG1OM1hnoQYmilZpnORNtRpGkELPkKXWu/Z8YcBHhgeWiFOxiyIYNeCuUBEHjA77XdOqHaRmgC0fS6TSdarlVsUssMY1MIma1uhDz2jTC82aHC7eLexgxIrrYVTre775A92yCeJBd5FYr0LcGI+79SxskJkhi714zZV2KzyP1D8zI1OaWJsTGdn2aVYx/t99hai4Hr0sUrZsqCBhjDflz9QCxA6cihdQ1odsiudoakeDBiTURqdFjH+VNtHO2hi1Hf7aTIUCwdcyOXcW8CXkhU8IM6VkuAlEELXW9cuDZgD8cS/MbNG8aYOj440KMv7lsnS6cBhk9ANZgyDFaHlVqzD7ncaKtQrpoVFsbnQCgkyVAYuSiuXr5iRByTnaDDikZtbwArlxdjAnG3yyzCeFjoVObmFtRqdrS1iTvGqYVHs3RmX8lkRiZhOBy3nSEWU0zNwNZvGURYtw6dfSMPnRPJK/v+/HtLBMA41e04NREua5pTIN5c1th/FFSISxg/wBDlMMJg5XszfXG4YeBS9IgrOtjbUf70zLofmIfkVfbc2CrCQuzYbhpnGTo77ASZZOnWMdHnsEAmwsyh127qjdu39O5bb9rkzuXFU10mSqrf10effK77jx4bs499442rV3Xn2mXbkXBpDo0M2aVnXXI07kDuHeQfPfndPuWOjvXhBx9YCDhm5uyNkfVgPAGiAKzF5w0kDBMZglSIyLxeW22cULptK7Tkq3ldYaOsA9GitYORPTe/ZEQAZFiYAwCfPXny0GEpet3a2t5yPEmxPIzE9e5X31Oz1zf9KRPVcCqpQK+jiAfT+XOdHR8Ygxj4Zmx8Rr2BW+ubGzo8PZbCbrVJhmmRUDRQy+OzgO/OoKtut6FoQJqdGrPutVapKxhKqN1CpuSxhInheFKXL10yg/y9wxNt7R5YB+sTTNczLV+4rKHRKcVHJkxTaEQoaPZmoXeuVrdpLlDdakn5s2PJ25Mn5FGhUbLm0wNkDuIQ8tt7my+U1aILhhri9TlGID1pIjOi6bEJy9zc3d1SKOxRq11TNB62icwFi9EXNBiaXx5ccgIheyaA/Qid5xffg/NJ0zk6Oib3wGvFJRpDblTVyTm2eW55vSGbSAI+kBevrAXz+NV3BxSKDSkUG9X49IICIQKuWxaRyOR4dn5qXxs5Vb2SV+FsX7GgWwEPIc208F7TXFfqJQWAzIDDCDZnoib5h1CHWFyFEszjiP7e7/++FaomKoLpcbW7FWWzR2Zf9+L5pgp5JHYuI/EwOYLMMHkhg+NswnilMQfpODg61OjwiDkc0XCXiyWDYEFCyABlsoSJy5/3MhHKZQ0JDmtLSxeMsUuqDPfR3Bxm6lUND6WteFKc+LsW+AFRp92xggqpkfd8Y2NLu3uk5BwbHMheDWemhbkZgzeb9bKRAS8sLVhWKhpn4FxgXs4//4wUhu8DhI8zVKlUtdQfuXElwuVqyLKMzTC/55xTkKL82alyh0cOU9jDxJ20+Do4KjBoG+WKafX5ZzSfoG/sFXHNcduaZ2DSD3O66veNPMpaDq9x3O4wLMBE5+X6mnEteA5YFXHHMBwx7fK6WBER5UmNCEZ81tgxhNn7XKobOuMl45o64u3JDzH5/+PpvZrkzK8zz5Pe2zJZWd4DBdvesckmRYojQ86MpIldXY0uZmInNiZmYyP2Zj/GXO432IgZaUcbpESRFEWyu9lsdANomIIplPcuvfe5+3veAsFAgA1Tlfnm35zznMf4uMRbel6wgjlvOJaRkmOrWqu4rF7GUpQsai4y8l9DgtghAoEicCGyNo4OdsVbgN0OPJvBtzcxJuSPAArWe2ZiTAHwvFdknYVc8Yoc61Hz2C7XNDeGQwFC9eDlunkjAesMOn9wwSNPl0uVYpUuFbtTJDncIwptAVb+5M47Q6QNeFWu3bihWRYv9tmjx1pYXHYkLrR6bZFIgDP5HfnxDl3mDYat3nRgA9JE0Clh/hCLxuzD9z+0N+68ccUOJvIJBxouiJrlS0Wxc9PxmOaDzI6oBsm+vHP7DVlwyXGkUgD8sPPTQ4tFIrZyjY4GiJPkhqYVLi/ETkbw+53vfKLu7en6ujoG6NFU7hCIqEoZqiPuZ6YC4xTGGu+BGQXQERuPDUvl4WU2mUyKQcgihTjEsF9JMUMOmbrgXpySchdndnx4oLkgdGyMpWutpqo2DgJmDVDVid4CAsJHl4UEa4+NAd06Fgrajeurlh0ftX63Y/EIsBn/0GU+IqLaXStVavb3P/1H29ja0YVJ0sVf/OkPFZJdKhcl72CwTqWKtrNUKJvPG7TFuUUrXhRsd3PLXjx5auV8XpZwfK7twUBxag1ISKSeYEcGu7DV1gLrdXrWbDet7x5Yu99TPN3QPBZAh9ruaaPJoi8QsRkKnUhC/rcUSoQm7G5vihmNxSIdJV0KFSk6w9t337RCtWH5UlmdYjmfsy5MyZVFOz/etZP9HUmjMHwnkB7zbWzt2ta1XmgoCLN0WVLl2iCMnO3uHjpzvWHTpibSFg4SUN5xCrCLkglM7nst7A2KEUnsFcxlINs2RK9Ow4oXOKLM28z8so1Nz0rWQDGXHR+3FAb8g6Gdnp/Yy/UnNmjWzTVomdvTs9agafVBW1UthxGh65GQXxcLWaJNIqwabbGB6f456MZjSZscy1gbu74GMDaOPH0hB0BhQW/Ygf28QHtu8w5huTdlHE5B1KhDsoEp7RgYkEjEZxYKRi0ai5nX71bXCkNTZgEBR2rS7zZkl4YMpVxrWTCetKlZQpsnRPIirIJDlpzWVrthlUpJlyueva16yYr5Y3P1HTMJ0n7Gxqb0nLBBvLg4MS+GAxSy5Ypev2Ew0exYq9O3v/rLv7IffO9j293eMbfHrwgzlweiE6Mdtz24/0hmEMkEPIGwithbt24KyUC2gIEDxe5FPidZFoUy5w5ks6nJSeW38gO+h0vpUT1d9hQxfBb8Wy5TDkGKfFj9dLJvvvmGgiEg1YBC8e9AzUQ4gYGPNp/zrtGQpplLlY6Sg75Sa+m1I6MRHNysSwHBhbowPy1PWXgOXJrsA8oQhV5XGzpzeG1AtrnLyytrQSBlnklJowKIS3RBjkGFT0UAIxIM4PlvWPWO65rjMgTDncD5IVLAaNxazAEDIZuenpVP7wDvWY0NBmJ9Y+cKNwZy5YB9T0s56CuEguYJExP2OlZ/6dG0vhdnJPmuEZjHsaiC6dv9to3ih4tJTgNddECFITmmh4e71uiULDUetaG3bc0uzY3XQb1soHMyEvWb9b1WL7vN54pDp7R0atxqdcz2/Qqe4OzFDGd8bFR31fn5qQ3hLfQcOWYoxNhrxAr5stVqDccjPBZVRi9kznQqrVBxJJoeqlrObWl4h1KqtIc9yzcqNj6bNW/IbzmknOfoVq/Wj8evGMFkckRGMHTijAHE8v1Pf/3vh59/+plFWHzmkqORBvL5S8d3t8omh6bc1eyHQxW4ivkNeD0MRw1jOZ6v5B8wzjBA/qu/+Hc2NTUr71Lo6vVmUxcpUg0Ey1OTWVmkESx7crrv0J0HblteuW6dgcv2jw7t9OTAkcrUayJZfPSdT3R4AF1go3b/3hfqUqfGs/bnf/4jLbj/+7/9N7l6MCymUBjPjNuT9aca2NP2U8Ue7+0JY2euCgTMYcCPLHFuk1OqutDCoqul0mLWgs4LHSUbkg+V749fLCbfLzfWLRTx28nZse0fHgjSASqAFIHeCZ/VRCws2JciBRoBelcu+IlMRhuOv4ft3mQ2KyIT34tbjg9yem5Os4ONrW3b2d3XpisW8uZ39e2dt99UFiUwE4clFbTj7ESEm1sdWsgftGalbr/95a+shx8vi8PwknaJFc3ljfMTVT2HkJI5BgNd/FT2zMaAuICUIEvgectzoDkRVOTCgDoueBLCRRTvUILPY1FHwhKJWK5UtsT4mF3k87a6ck1OJevPNyw7PS3t5rOnT2Vu//bdu7bx/LkNOi2LRwI2NT5uo8m07e7sKX/QHfJZddi0FuHaLj9ERauiV2u3LRRlvNC0frdpmbGozUyNKaxaqRe5shVzdRtPT5q7R7zTiC4q5uWzs/N2tLtn6w/va22lpufs9lvvCPnQBbp/ZJmRtDSoxfyFpUaS2iNUt5gdHO68sv6wa8nsmMMQZM12WmI+s8Y7zZ75QzHL1dt2Walqo3JBursDi4VCTsybD+iOZ8nMEmclYHh0dkg+HJtMNr3Gmj28XTnE2zro+Jw58PnBaMLt8zpdbLdtiXTa4kk8qIOCW5ESMW+ioEJ2QaQd+l9+7eJo1KVghqjjl8TK7R5Kc07cIv+uUS1atZgz+tt+tyUGOSYbzC29nqHcbpq1vEYdyu80r7X6busN3Jop/5f/8p9tJB22J48fiYRDJFp2aty2trfEBCWy7NUGRB/8aDt6f++8+6bGQjJq2N51eAekoaTTdnJ2KlISfwZjl8+LtTuWTls6ldQsmXMMjoh0qqAezDJ9PiXU0O0Sz4YzEtpTQZ2FvE0T2s4YYUCBhONWRnpGLlNsWtm/aJ1Zf8FwiyUrGQAAIABJREFUwhZW1qxc43MM6EJG+pTNpC2ZIADckYvBHak10H9TyJCx2lDzQDEP0amQz13NfCluUQV0Bc/mi45hC+gZECMIIGQszCiEnLWBituClBnhcA4wxmgRttHuWDqasPH0qKBx1vzrWMlcjjDytpKuYAXz7Nj/FKHwLSDrkEqDPA6ZVL3VsLHMqArwzqBvJ+dn6syw86SZQfFBE0NHzL+tFsvigzDWS6ajlq+cWbtfs9agLi4Ea5UVwmes8RoZ2QOfdepu83vQqMYtkRgVkgJngrOTQgG3N8JYIHkyjsAUAmQNpIfzvY1i4SqSMBpPWDgeN3+QjGqz+YUlFWvMW7uQIlsN61ZqmKGrcB66zcrtmo1Mjlt8NGn5Yt5Ojk6kPQVuptAZHZ9QyhHnytUhqHXi+t/+5n8ZfvXll2J9aVYBCaVParkTUaaoMY9HLX293WKkI29JqikOZNGsYa1SGSOrUAtPhl7U/uf/6a9tMjtjg4FLeYVKty+XNAhGmjECdNPpagaINom5Bbqi99770LroBi8vbHPrhTRbrl5fUO/StevqqGDbPnn8jVVKeX3Yq/NLdufWHeWh/uznv7Ccvk9PmySRTuqSqzfrWqywR2cyE7b++Im93HyluS6yGmY0XIKv23cgFDSE2P3x4TQbMNswqk8KAgI+qJXKIgacnh9aZnLULnJn9otf/lKkIBlC9LoWDPotGvaL9ELVyuaEhUsnvLnpEBYW5ueVPwuccuvWLXWJr4OEdXkrsq4nQ27o+LxGIPHz0xObm52x+blZBSozPhdJpu4w00ANgCXOjs7s2eMndnpwZMMOOkmX6Oc9j4n6jaaYgoipO1WfZr8wG0EVeO8dfEQ9WtQK7R4OtS5gprLAcPkJhZmnNMWETUYjio4aU6gzBgheuyyVbe2NNzRnp5s6Pj1RTiYuUqdnp5pxAUlRQVI1X19espO9bevUKnZ9flEdwy5IgGdo9UFLTOJEJK4KXn6+QIx+HK9aFgpgvu22iUzK+v2O0AKfJ2A+T8RCvpjVix2LhBOq0vFBncxOi5j09We/FSIwtrRst995R8SSkD9gpYu8iE7Pn35lezsbNr8wKyJKrdmye198Ye0idphhi44k7KJSsq7PZZVqRbBbACvLSNIy2WmrD4Z2gt2iC1Zz19qVuhxzOr0Oj0gsWGawmCcAu/G9Qc8oYl5flvo/A5FENY9y2O+YBni1lqiW0dyhaQnFY5rV1xsdcQYwMpGBBaYk4ajFrgINDLiSYh17FRcXuF8IBWcCgnmkLtVqQQYBIEZIqUA5kE3ALzBzYK+RdNKa9ZLSb+iCeSFuT8DKDeb1IY1clpcX7NvfftfOzk6sWmkotDs9mpLv7dLyqtCXX/7i12LcI2nQTDN/prQUup/V1TU7O8speo2DnQuVCxKiEtwJDmbNEFMpu76yIktU1itkysmprApP4g65oOBccGnR2SFJmZ+f17om9AC3JIrmly9e6NKiwKbb5sJEB/npbz+3LDO8QsnGs3OWGsvKfMPFs0NvHwlZMXduoQBWlNhEdqRnfN3VjU9MmscTVIfM9+e9vpbLATdDFmRP0IzIfILEqCS6054uLyeBht8j37Wu7osGgPMY21MQFXgJ5cu8xbF4TI9qb/H+8OkdwNinAFYn2xdMDnxPFw+0ySULB2Hz5YbGVTCVgWXXX6xrPwmBCwXsspDXehvNZOTfTKHBSIfGCv/pbpsxWd/ml6asM6xbpVm0arssaJjYR947RSQNHS5L/TapbC6LBpMWDCZs6GKUY1ILQPhyYue6MvnnjnKkjMDmTf2e8ofJw8bLW+HhPSFR1UbTMpPTNjU9Y5NTM2ogSoUL6bi7tbrVSNdptRyikqtnuXLePAGfdKvA4chl6EyjsYRxSet8RwVHYcyDYTv+n//r/z5k5oBtFgG0PCRYl9p0eCAyd/BS7Vb14PAs9chsuKcNyp8Bhcr0HmN1YEHCVvtD++jDj+yD9z8SjCuXGkwJZGnmUfeonEwukXbLKsxl8gUdekhmcI85PT/V79MpD3tD+/hb3zEX0hDyIStsnjMN5oEo5qZmBOGtra3ZL371z3aAe4kL2y6/vfveexJQ86B2d3fFVl6amRO8g57syZMnjp7RTddYVPQZ8wGgYA4L5iyQfOhQqUY0owRW9eKR6ZIlXbtLqHLNzEVX11HFi+UZTGlIVX4/kUlRLYg0UUFoN3OXGt6T2ac5M0L0fl/enjCXYZ0BYbDR6eqXl5dk+SZWrtstFh6HHhc7ul8SEZaWF3WAULl1Wh1Ry8+OT239ybo1qjXBhbD/ENbTzaNBhfLO541MikKFjE2xfV2EPtckRYFIQRcPWYGLnp/OTMSZRY+kJ6zdGdilDByaugjQh0X9aGabiolbXL0uHesF79vt1sy9gCUjENplTq8FpyaqXTr2qdExe/H1fcuRShOn0w3ZwdmxtQZdq3XoUIFynXlyd+AWDFqtE4gdFuQIDBTwkSwEy6+v2Qx5ml7zW/GiYo06hVTKYjHnkPYNzbafPLREMmaz169bOJVUp8dngT/u6f6Wbazfs3QyYtt7uxZPj1i9P7QK5iCdoWXSI2JHH+XOzBULad5cvixK4337xi2bnp2102LeHq0/1SwMDfSwNdBFWJE1W/cP1mzMXwNXqSBAekBRTuHnQLlYTwrialbFICcuDzkKXSHrhstNz6PZVDFToxjUSAamrWlkQ3E0t7RizS6xXAPNUmESQyKCbKP11+QybVurXtHBOOjj7MVsl1IIToWuefP6E+b1Owko0YjPTo9fWaV0br1OUwdRrTmUsw1jltm5aXvzzTXHkrJBFFlWhRn7hahIzBu8vpCtLK9ofsl7Im0GZys4EnQXFG94VvNM2LvMV7lUec0gNOwtPGkJ6aBYpTtEIfDRRx/q/xN1iEMbdcfS0pI4INtb2zqPNPo5Pxd3grES8iEuQqBDQrDPLnI6VM8v0BFHrVKrW7nWtOz0nCVHxlVUsi7RjjdqqBDcYsizgXTeQfwbgiT4rvJC83+AlekOGR3BJqb419hpYV4yRNjBskRtNgVZU4TRJKBQwPGHLp2zS6gK8ClewKWyXR6fMmRXUhQhJ2h3CfhGa4xRAnuZItwJAseYgXkqyATs265eMyoDnJfQeu7ubJmPtKJqSZwR8mkLlYq8nik0eC4wG0FXNDIcQEit2dDTta6rYeGk37qG/K0pGRT3hngH5jgfWcdtw7bXgl6C1XHwMvPRHAQpVLpq3ARlDAfi9MgfQGYLbl3iywtLKjAgH9EkwfWR416DdKa05FLMYrGypTsFDQpJn+3IEw+PDi2Riot0xb23f7ivi589x3gD9QQsX/YYoSyy57366fo//uN/HnIxMM/Y2nwlyQQfkLSKOOpUKjJjQOrSw3rOjfwEyUVTDx64h4WjBzd0tHZUNkAGmCOQDcoD45IQFIBhN6SIADAjDFtH28n8hH8zOTGt4TlV50XuXGJxfsxMzdmHH35LeDVxZaSR4HCDoJqsw7H0qB4I7kbkcT4n8gm/20HfZubnbHp2Rv8NhNSsA4EGNDOgGEBugt4KnZfD6oVIgiDMqTroSEfHxnWpUtVSITJXZZ4i3SoLifmlj0QYs1jM0aT+7Gf/IEF7OOxXF86motJbXloSfMcsNxh2rANJSKFDpSomjeJn//iPeo7MjZXnmBm369evyRuX5/VaCsScgG5va2tTFRoyAWz3SJRAQ8hzAXbB8Bv2I8+Iz4uCiA6etBqo+I4DVFKMVQ4t5lU8uwbidSBrHx1LXx06G5vPlH87sK5jE7l43b74/dd2fHqhmRJrZ3xkTAgEje/c0qoik4rlqi7Yt27dVgd8eH4mdAD3GmZLA6/L5pcXNFPpkSObL1jp9MzcvbbNTGdt73jfDk+PrQEkCrFCtHa3LMp6A5dF40mrVqoWDvq1UbBGo6BBNzw3MytoNH+et0a5qTDkG7fetNt337FoPG0P7t2zKC5HHpcFuLQCAXXmPNep8VE7Pdiyco5Rwbl0zeVWywYwwEMxc5fblo7EhO4M/V67bJStwTyLiDMFy1MI9q3SrivmChZ8yBu0qBeIumcldJqeoXIjYVDiRONBe6iZPZ1A0GLJuNxsINS16lhm1nRhBYhRZP/1u4LpKH4gi8kdKpdXXB3kEQofilvJK1xe2Si2+hh61OUmw+cGGYlZK9AYhyzPArvBermow4fIQopxig6KMOBgDPBd3oQFQ0ldxvF4yLZePbZinmhDLCIp0EA3cB96R1AqUBsdD/NDLolOr61DiYCHO3ffFNP12rU1yea+/upLSZyQj928dVNzyFyuJPhzdGxMz0ca83BIxScjKOBh9jrifaRkEB4fP34k3+CR0bTWPvAvHc3du284GbBFJwGKr8EzYvSidUlhOjpm2akZSyRHVHww28Rmk+KEDvMEu81MVl1fqVJ1VA4ws+GbIKnodPX+2DdAe1xonD8ggbD4OYNeNxdcmI5kD7/xmC58mpEA76mHMX5LZydudkSYUYiTL3qCXtrF2G5CIzXp3isVK5xfWIj0GMJP4kk5r7EW4Fmwl19HPnJ5cq31GCcw5+07I5/la6vSfaJBReqSOzu1Q4iXmOu3GpqB407HXkmkR5wuXvahbQeGxcCl27CBq2NdV9P8EY8NvZjS967ISMSDmnWabXMPPBbxxc3bD5prQMwdxgkYT/igx4rgGAmFHA90j9s8XuDplhUucjbo9mVXidUlrx+yKcBOIV8Qj2ckPaLiSPKnQkHEOTJ/BSN3QN0ceQzs8HgiZjOzM9Yf9uzXv/21ijaKq0Q0LiP+PuO/0VGRTymcKT44p10frL0xxMWIbg3IwGHyemU9RlwOLTAkGh4cMTdtLNVc5N/1tUhCPkfWwBfjxcA8RCDLmyVxJJVKCGYAdtTcwuV1wsIjUS06DnOqMRYbcMY777ynBfPZZ7/VHJEKmI7v3//Nf7B0elx06WfPntqDh/d0ibFAsBnjkqAoID8Uq7mv7n8teniLQ8bvt8WVZVtbu6GOj65OFUyhqAsCtuH+7q49f/5MqfE8VipMNhGvSx1io6lOFZiMRchck9fLxYpfJB3ia8gmEcdMomHP1h/ZNw+/sr3dfZuZHrOJzLjt7uxYtYqpd8SJkYOxFwkrZonZ1o9/9GcKCTjc25O2kK6TDbm7t6/nhAwJT9/19Wc6WJiv8AwJ5yV9Q8hCKGjVUsUy6TExWr/47HM72j/Qe0c6xGVOaQ4xhtfAvIVLI56MCxWQdgvNINCJF9ZpVxc9DEwIBhhiwGhGHjc2kbZ3331PocKffXbPNnf2lHzBv2NewyUOpBpPj6m63909tCXg+es3tYnQleaKRTnEkGN5USARJmKtTkOdSe70XHPq6cyozNh//Ztf2s7ejgLNISVVGzVB1ooCLFOY1WT0zYajkiVmanxsRLA78xnNlftDC3qDYkED362s3bLlG3eUS+luNyQrwS8VwshIelzylbDPY5svHlv+YtfCUb+d5C6tjCl6LKL80dZlzZam5qxSJZR5YC33wOqYMrh8WktctNVG1Rq9up49zOV0PG0j4ZQ2Y65WEosaqA7RfAcKfzwu4hEdQJDvE8NNqqmCkFkqZhM0b5GQz4Z9Lo+emK5wFvoDj/WGHmt2eur6mYHDjqQgDHB5+mB7uq1QLTlOMkGH/MSMEAcgOlu6D1ABot6KF+fWqJYsEg5I/kH1ztcDHYnGRywYTlssMSoyFIXZ82cP7NGjL83n7Vs0GpCEjYvtxvU1XVTY1jEaOj47E+JE54HHMxfs9773ffvVv/zGHj9+IiY2toOsBc6Et99+y9588y37+c9/KaIgFyT6ynyxoLVMIQzUTkfHZcToiXOHHzt7u0qXouOr1KqC8f7sT/5UszEuMGQxjHhwXeIHv37/Bz9Uyg+ZsrNzizY+OWP5YkV+u9hEwhalKOdZ0PGTLMOeRN6D1SjnHFIxjZM6XUeqh+6y1b6CHC9VbMvYAHi3VhPyxA80joJwKaoDAcG87F309XTbBIjEkzFxSzDEB4HCOIVzAmke/A1kJQRi4CNdK1VsZnLalheX1cXTKACRAx3T2WJ2AHbLhcrap2hMgXa1mvLoTSbj1m3VRVQqnJ3KVB+CKZ0yBhUj42PiSvDeeZ/qbgVnY6qDI1pLbHi0xzB8YZ9z8VO0gRoQRkGHGg0kzN0LmGvAxRwR6YlIRDpUOke+XjGXt3gUe1GXZDPI9WhwOPOLlaoliB31uG12fl5GL2cHR3a8d2B+im/CEHwB5V6zBkAjsVfERayH5lhBCUmNJVnr23s7auIq1bLUI9PjWUvH4spy9sXDuhe567i3XH/83reHYObMG2hr6T45dJnhvXrxwqqFgrPBZTs3sBZeicwDuHiZrw5NXapjRO3AoXzwmA/QigNPQkphsXDxJOIwDSOWzU5duU80tfCoUtGxcolxsD34+ktVb0qUSKfsez/4Ezu/yOsDev5s3Y5PD2xsfFQUfGAmXh860MlMRh3es/V1zWu4UFNjYzo0gJDQSlKhcKkzm4SurYvQzF692rDLi7OrjFS3ZjZALiw8HHmAWdCasTm4SCkguHiOj04FATB3oGHiADk92bNIxKuw3P/37//O7ty5rWeMLyQVUCqdFOQKPEKnSkV8/dqSffDeO4JTuBSpMHl2FCtUWTwjqkkKEapZPkQINZDE8F3mQsXkGqj+8uzCWrWGdWpNW3/0RPR4WHdUXqAIbEa+1mu4B8SB2WyDAT3CfzL+rkRHFDQM3wXxe4ANMSroKL/y+q1VpXGcHOXt8ODMdvaOxOTFK5P5BkSrmZlZS49lLBCIWqPRtoWZRavny1bI5+3O22/Yy1eb1mo7owCGg/jRPnv5VB3w/OKCWJ6VAjDxUAkliOZ3D45ESgGuhlVtGELIJQedHLPgofSZsBdxsWLj4rKlcIZ2R5cqkJsgoZExe+db3xGi0uYwzhdka5aMp0EaLejFl7RjO5vPLHexb8121WoQjrxug69JYoa3RzZoWsxv4Fx+v8LrrrctGIsqaWOIzKrb+IMxwNLCsqVCDnSZKxcEBaLxAyonnYZ1ADrQaDcV8Mxl+9oSMuhFim7SQTOb19xVs218GNyWTGcsFElqthxSh4ojDjvUJZgvEgKqG1ihUtRM7wx5gT+ofUnKFAckUjK64CoWhR6XyH946HJYc/kzdkArSQ5nKJQwfwAGtMvRb9ZKIurtHWyIcBSJBOy9d992Ih2rdYsFI5rdoUeHLNjttvXvspOT2s+lUkWWkZ999pmtrq6IgcuzoWOFF8HndorU6qpDpaClQoP9ynnChclFxPvFZYnulbSRBw8fat7HrJQ99MMf/EAXHl3uo0ePHS2nx2t/+7d/a2eneZubn7U//bMfW3cwVLpJamxCJKtqrann6DGPQ+oJIJlpOXDqcCjtI6gOhyyXFl9XgRY7eyJIIS3T+dYknPxC5yMXM8gRHAUKefan2Mq41iWY93tUJPgleRmI3a1IMWDkOnBuRpcESB+fEbI1fAQY84wkktao1Mzv8Qm1AtrFEU6vm/0AQbGHSTznmtvKsKADQRudmBDsOTI2IgtLyKFcqLii4SPQ6vZsZm7OFpYWBD/vHuzpDOFShzuh7hxP7l5Xs/6hq+/8FJMdeBv7R4eMBPzLDNU9DJj1fBb0xSwWH5Ved+BG6lQVeZLnBPIAIuPx9u3k8MAigZDc8whlJ9YROVw8lbLs9JTm6Zcnp7b7akuRa8hB2SiMpmA+E6JSajZsZGLCsjOzUq0wzmK/4ANAIMo//uJnQhKY51MMEl3IneOJhmT3KeSSPNnl0ZkhBBs6EOloIDLQUg8Hdri7a81S+colpW1tdH/Q4QNOXiadDW8MNiJzEjB4sUrryFX6gj9fm7oDVzD7GBkZk1ZxchIrrpC6UBYEC+7W7Tu2tbtjhwf71qpU5DDE1/nkj/7I8tWa3X/wjZXyBcULJVMxGxsfU0fMB8ZiQ0dI5UD2H/RznGMwd4a9AbyB4BcN39LSig4M4o9mpmctd3GpaDGqksePvpHWjvnLa0ciNhgXanp0VBczlxj/zTNAuM8spt9hEO5Rpx+LBuz8dNcadZxPmrbx8pnduomnqlebg/kO9HN+pUtgbjuFjvb998VKfuvuG3awt2c//6d/0uwCshELk3/DAcLfoYrlYgS/ZzNiYEElj+4OD9SxNBVr3c6PTu3y9Mz8bq90pbjd0PFQEfLs6D55XRxGXKRa/MOBuobX7iCQBmAVQ5Pn80VqBMx7fW3NxiZGBYkdHZzbwcGZebwhDeu52GGGZsZGbSI7oZBq5DZEhvndQbs8PFNBdvvNO3Z+mdNFqAxVwdAOBFioFGTWv7WzaSVYpa6+hf1edRwQoQrlsghOoUjUfMCzV3OgxcVFzUth4DJfR8zNHFR6O6QQLpfWLC5e+XzZmu2ejWUnJZG6df26oCeY0Vi5QeFElwqJp1qG7bdjx8d7Ql5gKZ5cnmpD0q2cn54Jpo1FiGSrq+Itwba2oRVrFV3+zKk50GuEoyPhMJcF/RzGaDw7urxhBcP8BRLlcyG8/Lxw6RSnoZD5QA56juGCz+9SBiVMVS6ZUDhmE5OzNjWzZJ2BppwiWXER1xs1q1XKggWZb7Fu6p2mMxrp9nWhUqxRWON1g9MQDlZoEeXdA3/C4+jROTTRUAPxIpHjs+RZU6iQdsLa9AV9dv/RfRubGJGLznc/+ZaIZp7+0Jpl/JiHVm01dNkzInnx4rnduYNfMuYtHhXXmNczS8StByQJeI8OmH3MWmW0IIKcF/JJWxFrwKOsbeBxClzWL8QeYGEM7bEf5aKjYObMAIKm0KdoBHVib92795UMP374w3+lznRrZ9+2dg7kuzw9u6jcXTStrDMgfTpcCl/mlhRUPFvmwnAfeF2crzB4H3x9X/NZmKqgD16vS/N9CnvWNX+PYl17Ek9a5oVXXrE4jpET7agH8LrFaMaj18CazV9cyizkdaITqBNQLWd0Kp6QOxI2ldPZKRXcXGCsDRoGCm4KZs5J1rM/HLGxbBYjORVOkrYMMRHhlDNp/ynyQYWwmgVVerW1Ydu7WxqZ8ecUGqMjo9pHChYfYkzREEdDznc+t5oOnoHLDQmWYh7c1Su4NxLGOzitpCjsVUE5MIeRs5HHpwSeVp+mbWiDRlt7wns1u+V84tkDbYMAnpwQHRnUGenIxdxWKVWsVqhoxNiDEElKUTJlHfJgIyTaeDU3Hh1L272vv7Tnz9d1J7APYjQ6AZ+FcPsKBa4Y9i5z/ckH3xtC1+abUanS3qdH0sKVTw4PbW/jlTpUCAT+MHoytzpVzB74H7AamDUwIKQd6PbMLmC0YUxAZyAIMRhULiWSGLxNYbdRqSG8Pz05Ed0dOvizly/UkUR8fisXCopA+/iT79jTVxtyOcHlBiz7xo01teosfiq2icms4tNCuIpc5XluvNqwgQ+nmYHmnxCMWvWWKtXEyIhswwR1yfrrTLZadDO4CTH3cRY8h2BCeDyXF2QCCg/IFbj/hGNOyHkxX7NGtaULhPlQrXJue7vPCVWSZyVQLTMJovCY5zEPevjNA81sef7MU+7evasOmoMdTd321pYcXNioDMt5PRwCHCR0zls72+rqqbRBA+hQkZ8wE3/2dN1q5aqtrV63eqUqlySeHXNcpSyYqfDhQiXSjmr67NyZcyMZ4oDntQnW6+LTOpQpBxdZJJawuYVFdaI8A+Zv56d5q1aadvvu26qez06P5A4zmRkX4QMyGXOxqck5+dpaqy+4PjmW1vNkjkiH0KhWBXMTMI6ujbX2avuVFUt5uZ1g2M9nA7zGPJYqGtiJ9Uun/N4H70vcDZTDYXp6eGTnp6eCG/l9OkgKJ4y9R0ZgRKZtb/9Ia4uO5pNPvmtr19Zk+M+cso8vbLMhOv3e9iurVnLW41CDUOExq3ebVm03BO9yyCVwwqnWbG5mxqYW5u3nn39qfZ4nhywuSyR0tJpW73X1Kx08hQ6pMbgH9ZodC3p8+n1QBwwxuHCa7YY6NOwIvYyNu5CZ3Nbut0S4Qy6BiwxRbXgDByIJJaF0+kMZAnA5tsnNrVXUaTqJKgGRKhDiwK7m8KFgpPKmq+KSYL2AeHAg8nqcCMGADvp8oeCYjuCgBPyMzSIHVbmqS2tucdH2jo/s5daG+YNeYxSyNDdjH7/3vk2NTcjVZmP7lQzXeS4//elP7IMPPlB0GhU/6xqmvWDqYFDdAXuB11KrVIT4UGQ4RWJf6BjFAAze7R3i4SDOoF4A2fHb3PyCiGHs4VKlrAuckHkgRFAU1imkxUWCPARRx9S9ZSdndNA/fvYSZYUN3T4RZTxunzpCmNOsN/TSfE95YDMvpfBoOxfI3v6evMph0TNSYPyiH26nA6VbpCNlT4LUwDXhc3Gka23tRS5TnUk+ny5eZFew4fG+wlrw/ARGbVfrictr9fo1y2TG1SzwdSAkpRMpK+WL6lYhnpWqxGuil62rk6OMRkWRzoxbIBqxWhOCVURnJKY/mNSg+aVBAmHA2Yp9wzl9mTu33f1tIXCc4cDaOFHxK6gjxFU+K2axrEWMcWIRjP4Tsq2ErAjM7HITzoGeHGOSlPS6NHk8Ez5/mLY4HfWsb6mJpOXzF5Y/OjUv5hDYufYGIp4yX2dNM+5A7ocWFRkZd8Xq2pptbryys4MTzVXd/oA1e33rDl0iLgHdC7bk84kE7PT0yB4/+UbmFuk0qGXckikynB0tM1A8n5/r23feHfJhRiNRuZagKyKBHsgRenL5wgm9plMceoY29Ln0Kx8sP1k0fKCajbJISBSQjRuDWpcqWpiJdDVzC0u2sLSioGSE7kcHRxoKn58c263bNzX7wFZOVSX5lYdHIjWNZsbs6eZLe7W9qRw+Fu7NW3dUrQBrLK8saYNQTXupoiA5tJq6yM8KOTkzMcejqpmbZX5S10MDJoxE4hr6M5fCcxMyDNUVJstxDaL9AAAgAElEQVR04GwMNjQXKIc4OAC6TFGmh30Lhn1K0gHvPzk8VWSWe9ixRu3CWq2itZolm5lGbD4lFyae9XhmzKr1shbWwvycw/4rV+zyIieCBNAXhzoX8IMHDzTbYb6Lly/aQQoJNgqsSC47IDAWHDNaTCKAjL788p5gnb/8i7+ULvTls+f22a9/rYxMTCRgP0r2xOybCrTHHNVJB+Jrau7BIQH7GXE7nSNJC16/Tc7OWaFcsYePn1inN5CTD4YBuFzdfeNNXfrfPPha6RYzmazduXVXhz0/O92BkkbqxargOKzLcHiiewSu3N8/UAfO/Aed2PbWhu3sbOlZT81M29vvvis7sYcPHug1993Ibmr2/e9/31aWl+3p+lOt3b3dXUkBmDVSmeOogicsaTuJhGNugK/t+x98V5v26PhEXfnqtWsqcAgOhjGI2QMJR+gID3e35BlazF1YgLlP0GsXlZyIVMRfcejNjE9aKpZU1Ts6OWH//OXnVuYCZXZGd98bKIGnPkRAjoEIrjYDC7p8FnL7LUDyx5B94xH6UWsinzBBYkBcIS+a1qYFMelOJMwfDdvk7KytXluT3OT3v79nT549t+nZBZuanrXt7R3FlHGYYSpCUYLUDI9c4EPMCJgjA5cDAbMG6N4YA4HSwDrngsAmkJkRh7sCoQeYHyABKSgpCnAyzEF+BauDZqB3JDLu8ORU/rOgLdKTp5K2trJs0zOTSlzhwqHIYd9jGQgKw37moqGz5AIEQvzkk0/EzaCb5VKtlErqhpDEsU+x5INoRadDMUCkGRfJwvyi9t35xaUlMVSPRPR3YS//7tPf2j//8hcqOohmA0m6fu26OmMK8FyuoDEP8hJCLC4Jqi9UrNGiy8EW0KW5K2Se4cDp9EG0gOr3Dvbs9Ay1AWOwuhj/FDLsR4oBLgfIjisqtvv6nqCFzsw0qCJAsKLHI7iR50HzQPEPqoVTEAQZoE5sXvd3dkWqgqQpQxtIWrWqHR4fSkPLeZCKJ3WGdps4ak3aRa6o99ZtN/UsQbqwrkxnxkRMk5tSb6B1y3nEOcM8lwLm5NTR/5L3y7/ljqBRODo+FEGK7pn0H7rDly+fK35T81KPS6oHjPnjwaBNT2Wt2a4rW5gL/CJfsFoDKY1PGl94Kw7By2NpWShes0Q8rTWCIT8d47PHj618mbMorkVyhgo5zlZ9AisiGvshs0uOjP4hV5b3w9gJ4mWj3bGxiaxNTs/J75kOFhSPpjCXO5OLWb54qbScKZJ7XOjAnbk3TQyvT1nVf/bx94dAENCkmVUyWAZa5GAmXaZwdmFnJ0Ru9QTh9FwYOnhUATEzYLMpaNXt00EAa+41/MOLAX+mSmj3+oobunbztsUSaTu9mofWSkWlX2AocZm7ULI7M4B6sSJJyurqdZE8NvY2RcgQTHjzjjxZX73atGaTXE+fckGV0RiLKh0HQ2/kLJclZlN9VZowHIGKqJ6BCZdWr9np2aUgDy4o2GO1SklJ9Lhv0H2zMZW8yTzDBX6fUBQUF6yql2hAMJm8bWtNseouz4+s2y7a8hIG4wObnsyqe9/fOxD9nmH3nTduivAxnc1KtwlcxwZziE7AwnlZyMFEZN5LtY4DFB/g7Tt31F3A9mWxUpFCXsAggksXyQ4zWQoAiFTOzHBg/+O//3er5gvSiGLsgJsUVaisrPssEJyP8CLgcnOIZUBpdJCQVEBjSDwZyUzYVw+/UffDPAl2KHAZZAmG+FxoTWwiKXyW1mx5YcVGRyd18TKfwRKvWijp4AsnopoP0QnxPokdOz+7VGoHLN1/+cU/Kb2H0IW5pSWbnp+3n/zkpzqc8AKenJvV645hL3d0LJkF6ApVMs+lx0gAM/NQSN0ZhygsbEgSHCSJRMbefe8jaUpPLy5sfmlRhZmiAeMJeXfymTbKeXNhwdioa43I07bXtK3zXTvNnQpS5XDz9j328YfflrRi7+TYQqMJK9arcq1CK8qMsQbBr9uQBtjlI9HHrQuVnwEX+mMn3s2xx0S2w9ynK30dc2FkQalkWnMuoKqZhUUbH5+waISszLD9/Oc/12HO4UehCPNRZg8UxgNM7psg6dq34VBczF7GIhRXwO6StplLzy8ei9vS8pJkO6fnZ1qHrEG6hUg4aLj3U2zAtcCa0cPsCeRqMNDcceDyKMCAZ83sizVFfjDabYwCOMAhp928sSYDBi5+LhXGEopO/P9tCvf2D2TAICOR4cDu3L5pU5MTV+lOJUcn3yZ9JaV9xDyVYoP4MTmdhSJOupXm5nQUeCyHNdo5Oz4QIRGk5v33P7D5uTl1ibxHzFxq1brYvyXY6c22VRs4R7G3fGJO+wmTTySU6AQBbaDxnCMPgpF/en5ssUTUGs2qnZ2dam+QiMOzoDMC+SIz9f79+ypwXvsG46CG8w7FMWb2fCacZ3ymHNx0xMgM5ZTk5lmmdJlyiWHtCUy+sDhvhWJBI4aRsVGRMCH+YPJyZ+2Wxm/dvltGFXj0suqYvUJOpGjn91k7Yzh5tRzWLxAx+40AEnJp0b9jBkORg4QRRy26WMYsFAacjZxhaMPxKuD7QDADJAPRGIkl7NaNtSuXN48dnZ7Y7sGBjH3Qj2K9SDEqGBwNaDRhsXjKrq/dkgEPxiJOocxIyGWeQd8qsHqbFLAUFWHpscuNuvKWI/GECi3khBDaUJPs7O3b2MSELS6vygAF7T7PlzsOgujx6ZFt774SK7nba1swTDHrpJPpXqDNuQpfcP3NX/z1kDfM3C2eiNtb77ytBytn/W7XToF9d7aF81OyQ0bigXORqv3HvaSLVyPYuvsPlb0DgcCSCsn84TxXsJt337Dbb74tC7Ljswsx7jigiCxLpROSweDEARRczBUsEUvaRGZSXfN58VxCYNjC3/3uH1kiPmobG6/scH9HLTjm9mzGG9ev2caLF7LOIjHCmfU4TFUumXoNyzUo9hFLMZQPOaQm5jIYJFyendkBEWScOGj70NRezWEuczktNCLhgI1jiZhFosS4Ra3fdVm73pbVV6V0YeUiiy1jzWZFh0XrSlhPpc08aHFpViJ42LfIXJDOsJEh8vB3eG5TU9Oi5HOQcNkwqwUGmp2d0+L+4osvNF9l01FZS7Ttdkw0EFj/9Kc/1esk93VqImv583OrwQ5kTtqEzo4mLCIXLN4jRBBICcxr+VzpTng9HI5AmsmxccvMzFqp3rDji5xtbB0KEmb+Tcaqcj6HHcE5QJMB89ni5ILdvHbXMpk5QTnAN8yZYkHgMZdVmnUVJhwWiMjx7GzUmra/vScocWvzhU1OZwVDZfF+7fZlPdfuNOR6xbyXoufZ02ciowCpc5hSvYM0ANkeH+xbJISMoqnOjJQbbBoho6F7vnnjjmWmZi1fKtnS6rKeYfniXMjLWGZaEqu9V8+tmr80fFGUnZtMWiAdsd9vfG0vt59biI62Z5ZJZuyD9z+2335xz15sb5mbwGUb6hADloOogdbbgi5rDzrqVjkEA1ym6C+VJmNyoSEhA4THz08CkLnEIhGtZSQ53mDEQvG0JdNj0gdPZiakdX7w9T17+WJdOlE6W4rQbrevgpfCGKCF58CFGgjAokwKgaA7wJYOFjyXPOxIoFgQK5jUwLzFknOB0elojsdIBcOXFjB4y9qKYmTN8H180v8B++VzeXVgSIbGJ+h+iFUZ2sTYmJjJZPxOZSdk2UhnwC3L2AEJz+7egRJdIP1xoaC/vXVj9Q8cB7ojYh655Lk4+cGhCas/HnNY7cxk19efq/ODrY5sgnn63EzWPvzgPSsVsamr2+TUpJVLFaE0dIHIWbhYdXbUm9YkxWnoQOSeAPFz6I2H1iY60BuyQR8ynoP0aHZbQ3eK921DXdzkZFZcE84xil32OMUz1od37tzRGcB7gFwlHSyqiStLQVizPHu0xDwLJFUwvdFQwkwFAaOYODs9kdPZR9/6yHb3d9WRo6nX5Xx+abnzS+mi33/3A+k82U/NTtM5z2KkXzXs9PhYpB1kPosLS5bgbLnyKsbhDIc31iZQL7yNx48e2M7mK2ujWxYHBZg2LIUEzwLUChhYrvdDpGxEK45ZJBARSgc5CaRi/+jAikg1WatDxxGPs4luHeb9yNiEEnr4NR5L2tzklBqhKkUdQS6Yv2y+smQkagG6y3xenWlmCiewqCVSaIoLKm7fe+89jTKPTk40zuIuoLmCZAuRi70DWa5UK6lolqUoDmcesDVn/zh+644Bh+D+777z4RDZy+HevjYIbC0uTA5SMH+cgLDhoqIHfuAwwMOSfE8eEFUvmDofLv6vkDKY4QG3yZ7Q45H/aiiWsA8+/rYE/jsHh3Z6finZB5sDOI5NxAdJBSCj/HrLFhaWbGpy1g6wILw4keyAquKtt9+zYDCmru/LLz51TLt7tN8uSybiCkSHIYtsg9kRhA1pjOQj7pLDimBMzJBjCctMkLbB+3DE16cnx1cxa86wmYoQfBx4mbmRWHh+n+Y7Y+MjlkymLeiPSfcJLNeoYeR/aTPT4/b8+RO9lsxYVt0n0MDUVFayGip57Lmw0MpmJzSXpmt7+vSpiE8ff/vbtrm5JakQhxMX1/7BoS5TFsPDhw+d+Wq5bHfv3LFrK6v2m9/8RmQKLOwhXQFbrS6v6PPNjIwoXDh/dipvYQ7XIBmG5JHinNRoO4xpNGj4Eatg4qJ0yapsZGLSRienbHxmxh6tP7dPP7+ngGUuMJd7YIGgxzy+ocTfQPkhT9ASgaTNTS3b1OSi+XwRXdrML2cnMpaIx8j8ksaSAxh4ksLD2HMIt21ox6eHNrMwY33mc6Gw9H9Y1eHxWiUCDZKDSEeweePaKBxkVPQc7JnRUXv5bF0OP1yqs7OTtrn1SvIgRhHAutFIwpZW1uzV5pbNL8zZ5MSYPf76ntZnZnpRFWvUZ5Y/OTJ3t6uCZhgIWidg9vho3Tb3X1mELiGUsA/f/ZY1G137l8++sCIz6gGdcN8iaP7wb8XQPuAzb9Atf+wOiT8uj/nkwgLhwRkruEjl4Cpm7tRsWBpICekECUiMHSIRcwfChtdIemRcJLS11RXNebdfPbdum4OtqQMMgw8cY9CmUlmT/ctzA+WIhOlQwzrETs7OFZLBXpmdciz8kHKJBBMNa/+AJmBEUS1XHTIc7wc9OUVKqyE4T8QlZDpE6EWj9s7bb9vK8pL97nefi7QST2Fx6PjkAslTsABHKhbyCmajeKboRZuF1eBvP/0d9a29+cZdPRfFuHpcMqIHzmS8c3R8ZF9//bUuUqQ/r81SSFnBK/rhw0faG5jZQ3iiw/7Wh+/otaEp5H1DgEGTzliBr8uckv0Iq52Ol+6WZ8l+xEaxizYfpYMPA5OOtM1YPIZD7PMpJynq8EAjC0Y5vGfgUl4jTGPGPHw/uiE4EMhmYvGYLqLLi0tdSo4FpMNK5z0BX0MEwxgnEvAJAsbWFbkKCMLR4aFkeJ9859vSldO9Y8nJRc5I5ejgwK4trdr773xoPTyTU2nzRwL6jBm7cRYzEgLxgdvw1ltvy2WI4rzT79vm1paKbt4fNoTEaz56eN+O9nct5MMNzi1o+zVZDCkLqCMrmrOeCxBSD+ce53x2IiNi0v7BrtzT0KM3uz2R3lhfYjzL5tRj0URSCT3x1KiFQlEhOsRCsqcgQnJXRbGdpcO+cPg2NCeMtQhnEOPd49WseXVlRQ5xoHxpYtgCQRU36FNhTBMe8ezFM+sMuzY6NWa1Vl1IKHcU+43LFK4QxRdFvcIk/tXH38W60Mr5othTUKOhSE9MTuhS3Xz5Ur9SWXLAUW1DmOELMsthw9NqQ3ThVy43fp9DjcXI/INKIxiOKW8PduOAGDLyHaniFHYNQQbReFs6N2zoIMa8/c67sod78fKV1RtVfdg3b9+05ZVr5g9ErVlv2vP1R2IKcxnLlqrjXMhcYkBHwCJyzvFBiiFDyHEZYnFxoGI4TwWrTdmgQMD8oa12nt/HXxg6NNAbC42DmsOCTcEC54Dhg8B4AsgVmcH25nPrdiq2uDAtzSyEmDfvviU4DQYqji8k22POfG15+Q+GF0B9ECFY9MxngFrYWFTV4Pb7B/u61B88uC+9LJXryvKqZryff/65CBLoU5nhzC8s2p3bd1XJwm6G4EVWKbMGugKceDDNUP6mmITkLUYk3XCsC7GN45IkwDxtu4eH9u6HH1k4lbZ6t2c/++dfS49HRyudZY8ZjNviSQhXJXMNe+YHvmybpeNjlkxMSKtKVYkomo6ONTS7uCxbMExDuEhODk+snC/bdHbSslNZ2znat2qrbv5wSCxjEh7oPuiUcNyBbYvsYHdrRx0lsx4J5CXDGLFrS0t2cXpijx/cl+sPh1YUQtL4qO2ARCj0vWE3V26KFc1aGvbb1qmXxAQfhmJ2mc+bu9c0b79ryVDYFucXzRUM28vjHXt1uWfuAG4nPRtPjVp2fMo2t3btolASGY5L6HWXCIyqog0GbaMqUwqgXbonOAhc3OQtUkrAHKQSZnSB4S2sXxpbNHYQKKaXlqzWwue1IZYn2lssOi9ODy1B19RBq4o7VEgMVoo+oHkOE2LcOGQhAoKG0H3Fkkk9/95VRwBRECIcewE0SuEXIhl6BIdhOsLlD4wPkgGUB0oBagA7kqJVPAukDa6h3V67Zrdvr9nh8YG93Hpp4XhM0DafN90u5uMUGxN4Wvu9Mi3AQs8bCOlC/fr+I3WOHMgUoteuL9rtm2s6lDk0mafDCfiv//X/srFMwr73vT9SB/Gat4CcArSHkQLP4fTsTIjU9dUFzfDQQAMx/uQf/kGB4RyQr6FVLkFY+BCcOKc4S5izcblCtitXMS5grNS18cykzc0tiDSjMUgur4KXr8H4BP4Fv2anplSQ8L75PlyojCnYb5ydyF04qDVucsPk98qIfXR0XGMr1gwqCJKuWBiReFyRkDs7O7bDBd3r2Q++9z11hl/d/0rnKTAy58HjR09sZXHJPnr/IytelNRpJEYSKmw3tzYl4wOloIigqXnjrbdse3dXKABjHRAVukoKaXKwj472FZoQDfqtVStbvVqWOQlsZ84xRn50fhBDQTOZzbMX+LyR6926dUPvBf4DzmxwXNqkXem5cAxh4N/ReVypNXSpgigRBbg4s6jGqlguSBsNsjY2kpYTG9ad2682NWqjUeDrIaOZmJySO1ueIBR5ZmPBONDnBByP01Q2Oy6W8M7BjgxXEqNJ5aPitgcyy/oHTcHcAqTD8U7vmOvf/dmPhxdn59KGVUpFSyRiulQzUxP6UAu5nN40ujMnYHVgE+MZm5+cFnuUiwsZAnZkzKeYU4GjO4y8gC5UmKEe8uMIZ4WIAnPPA3vR8XGEMo7fLyzMUAB4s26heNimZmetXG7a0eGxGGj8m1t3b+v3iaE6PzuzzZfP5YqDJoqHycBc2qsOeYRJfXBclAyQmQXy51SLiKz5/6rsqmjWiFXrq9rh4dD5sXAgWlGlA3nze6/JWAonIjIpkZQN2ey0M0uo18q2s71hoYDLUqmYYEfYjKkE5vUdW1lZ0SyBLEoqO1xL6OSJfuI1AD0hJOfZMTfiMsY6kWg53hedGQcb1S0HxuHhkd7b48ePtWD5jOiEp7LTNjk5ZclYwh49fKQLNX95If9kLkrmWHSSLnM0YpguMN8E+iNiivkZs2mo9xRRzBjWbt+xcrNj58WS3XvwSAcJ81AnIxdXl5AFIx6r1THMGFrQ7zUPebM9l42OTFp2fNZCvqgVz/I2O5qxWqVuXfPa6q1bNjE7o4i6UqEkrTESAPSH4UTMCgRMAxe5Xcp1dJxy8kIkEHoD0XKhshnGocAzb/R5RSyrlAoKJMidnTnG3y5nvjWezVqz17G9kyOJxJO+sHXrTRV4Ib/H6pVLy85M2iAUFhv34njPXL2OHGfo5Hsk3bQb1vENLJKMSWZDB8Uci18RyYMkUHTJ0OTKa1RjEGBUnGVaSDkciQV/P+DHwQqTA8huQOKclX3Nfzkg6ZCGLo+1+wOLpkckkeHvUgSSOkNaDb6xHmZHfq8uGyBwOTGV+X4dcRkgecwvLSt9AxciDl06OBANCqRra9cFT8KlYATCfOw1y5z1D1NTUWl0LCSmVKoyVlcHBr9CRSth5nhYI/MxdS7hIK5cQ6vUy+Yh2qzVtof3H9r05Iy698P9fRmpQ4DCEQcUaej2Khrt6dMXWpecNTdvXrfbt645EWvFsi549gBzXrx5YXHC2EU3vr25rctH+Z/9gV1c5MTW5zJ84+5tu3V9xY6PDtQNc3E/JqABq8aaY04CQ3jt+jXtBTo/Xagk/4jxjyEBph0D8RCAVkfHxyWnuTi/sMvznNixwMMw2nk9FErwASjkOGdweuMcQ/OoWLRWU0UzLH6Kd/ZhJpPVBR2PJiw7MSU5yvHxiQ51zhi64EAkbOGY09lyoVq3Z9/68AOxilEKYL7A/qGo39/dt/fffd8++fg7dnl8bvnLvAp2LpCDoyONjCjime0urqxKIsjojJEKEDZKCAo9kaNKDhkUJy2ycxNYvF6dl3TxnPGpkVFFB/KDPQGnA3Kk47TlkoENxe+X9+4pMAPUCrYt/15SonjM4NrwrHKFvPWpUr0U+mO2snRNZyfkI/wTIC5SBHKXYOCAOxQmL4TaU/iTn0sy3mWhIFSDfcmtDarKmFAXJXa7Qa84Q9xDEYxmsN/sYM/o+D7TcYv42qioqdTvUXzeXV0bAnthDM4LCIUC0g8GwjjlcADxEBxtIi08hz/Y91x2Sn6KzD4Qz+Njm8thi1d2oKorA33Mg7lwgFIY3tCVsqD5+lRUyDV8PijqKWmjgLd8AY8F4yFrD/pWLvHgvTYkJT0cto+++x0tRgp3mLGvXj5TjNk39x9oI5ZrFUHEYPutRsOSVLmwfjv4XjaUJECFSeWOVpV5KJtRgvguqe5BVYZ0rFRgXMocfjDXHDtGnDRg/jpCaL0fKtjJKbtx47q0VU+fPLTJiRGbyIyK7PTpbz61aqVmk9kpdSsjIykLhhw/ZDJFiRgCZuXCZqMwO3k9S/nkO5+IibZ3sK+DD0mB/CxhuPb76rju3ftSoQAwBqnEWDz4WeI5uf1qS3AvCwaoldeNATuSIjJXg3gCYLcYjlqj01WVXm00HBstrbW+quqVVRKAhtZzeW3v6EQSAqLcgP352lz8sGfNhT70wrw+dLz0jEBkHCpxy4xMmW8YtOp5xVYys1avtiw6OmFtl8dWb922SCpp9TbszHMZKeCb2W4g7whq7nZ4ciSNIRqzgC9k68+eWXYmK+iJC5hqH5YoGx0ySD53biVY3hAScCZKpMQQTI9mzB+KSjq1sY+dYN4Ke4c2aLTs7XffsU67YS+f3jd/yGtumKbNunmGbcnHkEpA3jkt5K7s0IT3GThLA80f5D2qYzrwlBMhxWkZCAd0eYLk0DHWak29Ts0z0XGjF5W9IxfyUIxYCi9+UkQxlinhOgMjs8/a4zBinuZT5mq9UdE8CMaj1+MVEQeSUqsF2QSdsiN3Gs1kdRHHkyNiUm9tPZcpBMUefttLyysqxMjyBRJVmLQNZUGKnOz8DGvKumBgfLIHroGg6NmpOenKgVqR4gRjYZ0XdBdRpGCT0wqz7veAZnet2anaxuaGipsb129CmtSoRvaJPjpUoOmkBSMxK5Sq9nJjR5cZ5K9/+29+ZH7v0ILMyM4u5IYE4zOTJVe1K4iPw5VL9PPPfqc94XIhy8jZZb6oMwdpzPzsNH53lkrE7OIyLzLMtbWbkpHt7O5phso+hDV7dgpJsav/5jwALpf8zx2SQTpwIDM2pFScNehBgTNDAfTQQ8uMZzUPzJXylhxNywzg7PzMJsYydnJyLIKhA8P7dd7yDDjc5VzU7asgJ8DhxtpNzdkJI+fHKQVhpWTJ8VEbg1PQ76vzcnNOj4yIoQ4/A0IZf0YXxggJ1cH3v/s9a1XqtrH+Qib/fP4Xubylx8ZtYWXVUpmMlapVG5+AAHYuRM2tZqSlr0shwGhGskpeMxGunPuQAEUAiiuo/jyfV8LUzdu3LDORsfWnTzTnRduNzOrundsiwf7qN7/RHJNI0GK1LgIRY5s0GaWthv4+RQgFXBW3vVjSUqMZS42MqzmamCSTe1Tn4jffPBKB7/rikljNkCCZKyMxyxULFkpEpSElp7dcLFkiGLaw369Lu1QpWqVTt3AiYhMzWfmVv5Y78Wy5mGGT0/jlc2eaCUPmklb3+sz8ECx+iMsDw+9uS1UDzi4wNqlIOVm5XB0KdU/OMBMjozaVmVBwdbmYl1k94dS4XsDGpYrlooFZx0yBiC9gCxhbWN5xsYFro19NpcgJHbGzk3Nr16siOvS9EGFa1mrCjERn5RWr6/2PP5KTBZfZwf6+HR3u6dDkwOSw4mGReypYttvVh8CcRj7DnauQbF1kfXW0wLhAwFyoQDbAK44dX1/w3OL8nOapdJOwyYCCWPDMh3guVP28T74A8OPoSFKFxdTkuCBGWHBAecBVbIyx0RGJ+4nqkkPOZVEVFt8TqJXKlBkU8A+Mv5s3bqhDZ3NjsYg+cGJiQrBMsVTQJZbLOygCrGBS7OkamREQgvt8/bm+NzILXiPVFPA5gdEQCEbQ7Ha7oo4Dw5dwcKGCv/I0ppuHEXn9xk35wo5kJu2LL+/bWa7odHpjI3ruMJVZYMxSW92aLtTeAEN2GMROZ0jKS8KfsqQ/ab4WkEzELBi1xsBl2fkFm11Ztq6bJCPCt3ty02lVmyKp5Ys5vQ6KU6pcZn/8AA6+fm1V5gsgLUBNv/vdZ3ZydqjXEsFQG50kl0qjbR9++G1lcroIYXj7LWv1O7a7tWWuWsMGrbbg06nsuD1ffyBJCAzdkdGU+VwO7NTu9C0Ui1ihXpEGE+Kc+QN2VilZCyKOzyWY03c1G+y0YAY6Qe5cqMBzdKJAuyLLYJaAnrBHHqRXM2DJtEKML1oWDge0H1l3dKMQM7ggcRtjTZ2YS5MAACAASURBVEMyRIIA6cVxo3FbOjVqAUzczy51cRMAD9kI79mxiUnb2T3QvO+tt9+084sjOzzYU0e1urKqA4mRCyYCfA5ELHJxdRoNm52Z1tqFSS2LShycrCu3Mp8b0ldfBukUd81uW58V5hkURv1mRyb+Tx8/tKPDHSuWzyV3u35jTYVxQCYJSPUa1mpR0BFc7ZNMi5lZo9kVSYa5/kg6YctLs8oXzp/nnCgexjPdts4WZokwfkEHXm1s2hdf/N6xmLx2TfIoimD2CsWXtR0ECqLXyem59Im4P9HpUuDQlbEv2W/MaylqBA1K606B4FLH7/a7RYyB7MbZoNk3n+XAbUE/kPyUjY5l7NXOlh2dHlmr17Igsz58ZynUqSj4ZHHH8qKiMEc7H4nrfICDcXF2oWKSEBDGGjQE6G3hQEzNzVo0QQHV1ow77PNb4eJCBRCfIZepjBFyl3Z4cCAbwlWKiskpOzk8luymWq3rMr1285a5WNP5nC5FRgOgB4f7u/p8kL/AnKcQl7Ss7lx2MvZH1x6N2lhmQkTG3cMjhZkHIhFbXbsm9HJ7a9OS8aidHhxYNBiypcUFkcEer6/b0emZeDYEDeCLwCXIJUe6EVacuIeB7XM+URylx7MWT6UtFk9aZnJS9wtoA0UNkC/RjyQ+YaACHM48l0sUK89UZsxC8YiMhfr1lljHNIftXsv2zw6tWCuqqB4bG9HXgqjExyQUFKOQQdeiYdzmyLduOdaDq+MTQ+H72AgqLsiRHCC05cN1LlQG4nSXjrE2HzjzuiQbSanvaBaBVANqi89zlzIyRiTu0LydMOqR1Kg8N8kgDctKi7eJyhUGWkdibTo4GLcIoqFms5iauGB4fGLE3bx9R4wzWK90Mk/Xv1HEkqs/lDcoBBXgPqXId1r6egjTcXGhgmDDSYjLolfCFWwyHGAQQ+MWBDMSez2/DQjh7rU1A0K6wMVKniGXNR8oi94NrOFyos+YH4+OpGx5cUEQMfIbOo1zdU4jgoeBBZj1IpJnIaHjYkZL5Yv+kr/Pwct7gyoOBM3MEJIESTrqlpXpGLWpaRZQWWzmGboK6PixqC5dDg1IPrt7hwrXLuIIhLFBjcQZIF2qSTYAcC3EObeYglT6zmzI64j+3aZwgWgqIcbmRb5i3zx+blNTi/L6bTYxEieyrXyVHdkTgc3jZwjA7NklQTpdjM985mp7bDQyZu6213ptl6UzMzhl2PjcrGVmZ2yInR8baDAUqxXRPMUPmYRoIHmOglHDEZHNanUnzYP3tr2xYU8ePVJXNzqRtlQqbuVSTlA3jHX65X/9r//Cjk7ObXv/wG7cuWsz8/OSGNA91YGbL/KSFZUrBdI+LUfREo9aNp1UAULBBvzjCSHVQlcXlCF6GctGG1hngAkGCUCOyT6dJ3MwxTtRVISD6qLQvDJS8LN2kHOQJOLyqOjiomQfsveQVinnFCYpspQrxjeXMhdIrVm1MPAopC2vT/NyClfHj7UuEhNQOhAoawL5x8wM8/5JfdYUKiWiDrs9pR4xguCi//rrrxwiDK/7SlN++9Ytm8EYYQAyM1C3iFYY1IpQeecg68pOEDSJjgkDe2ac7O297W17+uSR5utwJZLA9V63TWYzFguHLRLwW4rZaq+rfXB4dCJ0KwEHoFrTfoUrsbO9aUsLszY/OysCCZIpiFacTzxb5GCcaUDE8BA+/fQzx/Oazh2Dj0ZT7xn7P849xjBAjYwROLP4vNC/QkAEHWGEQlfEBcefEePIGlS4x5DzkNEVYeFVrVFlew47ctLhfEPqMTuzpBCB3d09yU06g7YgfX5InoEc0eOSzJB0FDUhLj9eRiLN3bpxx16+fOnA4SG/uBmsE5A/CkxCMThrQd9keGEuPXfiIflBk8G5ij/7BrA2ukuM5LnEydl1ey1JXurktGaURbxp2y2hdOpqczmZ8PvcsLAVMeTMhfUG8JT2SApEEQS0josZSBeSRaQ2a3duCQ188vSR7W1tmbvTVUeIkc37H7xv2elJ+/1XX+r7FstlOY9R9PD++Fw411GDwNzFmnMUG9fTMyvVGjY+OaUiiPQnpDGc5yJFDXoW9vu090F4mIED08MSHnq88ikORoLW73etUihaGUJTBJvHiJl3YLnCuZ2cHKgzxyVK6WKKsOTfMxv2WiwMl2AoZzQ+f9eHq9eHr5MNtHFd5Gk29SHzk0OLdpZLlKpRjFlmNMGAqqCYP6CbnQ6LKgjXGmLeOpgeIJlBEuAP2NLckuO/eXquLL5ANGyNluOpysKg8uQhAHeymbjU2RBKkugNNK8ZB64KObIBYKmdnW0tXNjIXKhsLkhEVBAYI+MpzKKFPUiXCnZP5ylXFebBqvWdPDu6AhGorpLGKYQwHg9x8wzIeHUuZF4fFyqVDnMi4DyRnYa4foRsfHREXSlEmePjI3WcVKJUL3L58BIintXFyjB7dXlZVmEsWjF9Gdjz2psNdQ28Lio+ZqUQpTAd4EKlAEFPeZk/sx/+8Q9sZXFZ5thPnzzW90ZPzOGJDtDMZ4eHp4oZIx9RKIA5VmIYojvc56HeF+8fD2Tsx/DPdPm8dvftN23I4B7jhcMz+90XX9nc3Iou3v6grRGBUzmiQeQyMBkduP0uc3nwxHSgSL/LZ3FfwuKBlLXLwJl+C0XTFkykLDM7K2ehLpvTy9Xrlim9M+x35heQyGCXMvtgM3DpFPOX9vTxY6WzbG280mbDM3boGdjO7ishGCIPiCTnsf/wH/+Tbbzaspdb2xZLpWVSwWEJ07DN8/v9V07KS4BIMo8KO0TvE6mUtLIX+QtFreFepM++w/4YAKKYy+eRlR/zHH5A5AEpcBoowoldgkmZzTWQ8AAFw+odOFFe/Mphz16CKMF6Y+2AILBuOchkAN9xIH9lSQ4wNhw67jW+oKQxEuJfsdrZryAwHI50wfF4Upc3IwhkMMw7mQeSwcvFxLOmWGYWDHSHnIPDDCchSEKsES5L4GKQCYglIo3g5IP1Y59IP49NZCc1y6QAZd3CnGfWtv7ksV2cnchvm9nl5FTGbt28bvmLM7GwR5NxSydg/Xt1yXOgggJx0dEl4jKGnrNRq4lUxPyNsQoXrXNeEe7BRUcB0rFUakT+rswBZRrfc9jFFJ0kyaDFJGMYkxjGCWg+QQI4HLmAyWqFaYvnNkgLd5+jdQVihx8C29kjyQyFDK+ZYAeXm9fhVrSgzxu0AKqEDvFtVZ2vGMVzGfOaQeTYM8wRMc/AoKNRR1UxNL8vojlhp+28bmB40C2MBgTj8nf8QTlrMZ+HIYy0iueBhvTZs2cqMlBv0JHnTk/t6f0H5mm2LYxhRLEgk4vuwCwST1qCdKqGY0TCZcoZxdkED4VznKLdMekIC6lj28cjEfFEcLpDfvLw8WNr9/u2cm1VmlUIcKtr1+UWBXqEVjkwNEtx+fWG9uc//pGFY2H7u7//f7R2iCfEGEUEvaHLiqWK7EnRCDNulKVoGw8EbDnPlP6TyU7ZyFjGvDRPFFZtxjNXsYYUKqBvpYq4PPHkqNzdkFP6gl6xgzklCSng/3OhBkIglwPFIxIUz/nB3tP94PaaC3tOhbhju8s6aDmkpHcXl4dOHJBjxM0Bpgr0anHCauLPHL0NzC3HHYLDghcRC4Q0Rw1Hwkp4IAaHA4UPkUXNPwJOWJxf0qFxRDaf0i/oYENyTmFOw0bm8nTYg2jQHKNvFjZVLvl1VOc8XBYlHygVcjwZtaPDAzEFcSDha4BxV7GnI8Gg11E36JMWzzmIGEpDeefhcOApNf7K+cmZUXOpuRxfzq7TfSdiZL5yYVxlgvbpAKqO5+1woC6Gnzi+jKYRWZN6UdZ89tq1VT1XKsjJ7IRjUReL209/8hNRt3Fm4cNgAW9sbEgOwiEBwUA0+hjEG8ezl0UkpnG/L6P7QMBnb731pl2cnuvZPbx/XxcqkUqENYdjCds7OLGXL7bs1ctXFmLjeVzWqBTUQVEUcPDw/SWt8IesfBWBxWeZHBuxG3fu6PPa3sPPdM8Oj3KS/nCwEl7A/A7igFfZh84cqVKvmMvnsla3YdEYQedolP0WdofNPwyZtWG1RiRL8UfjFk2lbGJqWmsHFuMQNiAQ51XgLySWSBzGbU5ZlmgOecbPHj20g+0dQU+rS8uWjMUlZfri3hd2fHIgshQSLy7JpYUl++S7f2Sf/u4L2zs8svZgaNm5BeVczmSzqtof/f5L84LIMP/1IiWqiVuAqwuzqEaPJJaaunmKXQorTlYygmG3wjXgp8YaQOwSfDtes84l4Xgpi0UaCFg4EJR9HH8HBiaHs9yqsBkMcng6xAwnfxhYl0I1LNKMc6n6xfienpnRJYoJAR0Lxa3Y20DMfJ+rog5DeYpO9qQs/UJBW1ldvdJbO36qOHBxKMvxhwJwcspm5+Zs/dlzzd/4NxR5Yv3CSZCrDKJ7/LXHHXam03w5hvWxmC5fjPGZn3395e9lMF7IX6ogmxgfsd2dTVuYnbaba6vW72C+EdUlToctslQkqnXK96AYWF9fl9zlj3/wPR2EpIBQhBM0zaXKZ+J0jpC+PDpDHPncUBAmMzug4HIZw4VzB50plcSC5vvinoYE53V823vvf6Dic2dnV6kmnEFcgr2+YwuIDrXXu9ImkvUc9AqZgSeCGxVyGvgJSqVxMwPnQiV0ggvEcUYikIECIJkaFRnT6w3Ywjwz7Wk7AaoeDNREALv7/B7perFOFYs7EdeIDkIN5wbQLiMiHIsgimFYwuW48/KlHWxsWpjioN3RM8LDmRzTCFas5DI3GurQKRhpbuAooN3m7MGM4jXZlBuvCTP5SmYDogn6eHh6atm5GZtdWJDFIsUK6+qbhw90loLijSYTagA4f3/0ox+pAP/b//F36qQpKuAA4BEOygJLOMkenZlV0XBycIgriS5JziWIVHw2WMmylxkNOZnNxHNG9T0ZG3FBYwoxOjKu98weUbPoc6thwlpwd2/LVq4tWnoMy0NMfQZSrVSLRX0N7hDUBvBHQCGJTZSftIM1mGt1bHzIhfmauv3a5FkwBN0GKR29rqqx1xAwi1IRYIOhhPNyxAiHBSHRPXDQ0CVqbhbizRFoTIZoVNKM6dk5SQN4LSV8GC/PHUab7NWYucEkJJTWCZC+tramD3Fre8fqjZZmG4iR2XS4VgCt4qoEpEdHCKTrwGp9YdvAvgjVnYQGpAwuXaiiZOPJyZ/1geq66qSAbLhQgbCdDqmr9He/zy+2JXAK8DiLEbtGZ2bSFf0+4MN0Pa0ulQoU669bt24KvweKgVhEdBwRc1yWdALSaHncTkJDq6XPYmZm2rGAGzo+xLx25DSIvhcWFrRZ6ICRNDFTpXPjx/7ujrSGGH5DUjrPFWWTtrW959DlFxaUZRiSuJ+N3dPnw2UaDcNKblqVcAM+e7/XRicyqsbw/Nzc3hWrM5lO6yDnoOYwA1oRw5rosasLAwOQVrdpfVdPPq7yEHb7rFfvW9Qft/nskqWSEzbwBM3tC6myHRnPEF2tzxo/XMgE50fHgrSjqZjlykW5nuRLBT2ri5NjC7qGmhXhUrQwO28He/sy+ShWCopsSyZi8gcG3v6TH/6JOo7ffPa5gtAvSxXzRmJ24+Ytmx7PWMjttkf3vnTE6UMKQoz0TSONAYk7kHC8LssV84K3GBuwxlRo4tEKGkMRBpmuUnHi8YIBPUs2r1OoOuMTCjOY6w7xhDloQJcloww6AsYXoBGsY4cF7HRdXKQ8e74psD8/IYCMZsa1FnG3oSNwsokdD+44BAqiGdFdX7knITnj66ZGMIV3pBoUybwG5vXSIg8GgjvhLrBXcAR6/fXZn+VKSWuN7nZ6akb7gcsLjTbngPI1eSZXHTdjEaDBQu7Snnzz0C7PT5RKMz6WUucVjQRtNJ1QoTc/P6fXQ5HJhQf8i23g4eGxXV4WNAa5c/uW/eW//ZEdHx+qiOT5Ipdi/zBHZYwSjcb1bJkt4iZGx8y5xL4CSsT57Nmz57r0+TPZCEIqI2yhSbLRhQqV1dVrOo+YoQId0u0XinmNOyhM8OkH3uXSVOcScYoKih467GbLKea53EBsBgOi+nBgw0GKBJmI1aqYyU/Y4uI1azZ70lnyNXkdvHaKACB2xkGQlyjQFQXXcZoG4DbsKvlvRjAgDlhtShPMZ9Ko2/7mpnnJCiXVpT/UfLoJ/BpNSM5IOhH+2MDOuCuh+eZZsK/1ObJWug4hUoHc+UtFfPIAVPD7fHZZLtqQlKnZWellQY4YxYAUAjsTCs4lvL+3Z4lIzH784x/b4emR/erXv9I4BevJ6Wnyq4mza1ihWDaXx6fP4PW+gWyqxBmXaZ6M+QawNXuG0QZ7jLVJ8crsmPOCYgCEk4JIHu4ecqC7akrgyLzceCbkYPn6/8fUezXJnZ1pfm96n+WyvDcoeA8Q6Aa7G03b3OFQGxKX2piNmaUY8w2kC61idacI3WlD0sVcrGKvpIhVKGZnpBlyyOHSk0000N1o2IIp7yurKrPSu8pM6feczNYiAoE2harMf57z2sfMWyQedlQc+bRW7TiddjtUuMdNljtub09BzN6Yn6NJ35nUQJuDy/is2/nIbcZaAibw38mdPD2n8eoqFR4e34gRpromeUieqmPjIqJCw6WmHQRhJ7Rasy1YufwzI1GNfwq5IzejZmwcDAoS3jW3FcF8elr7H9CD6xsbehMccEnryauzqqWyuFrmVXLBDgr7pq6FGGNIKmTZg5E8gW+rpEBs3aNlOokUtKOQlR6SLmFQNYcbBzdbcgUhoTKaYkkt8E+zLVUTqu3FhVnb292y/r6kkLyMdsbGR7TfQBUKhC4AFGbxBDFABRqzm9n29pYCKQcBhDGfAYUOh4tCg8ocTd+uYw1FDGMr1IUIqnQNCHuzwIeyxD6MwmNrd9+Osnk76qi/sNgvZI4twu6YHZzg6+w/+gX0YSSvsTg0Idx+/DwvKs+WlSo1ya9RYtMJ8ExBtJKYeX6O6IxxWcvaPrOTwonVmhV1erFYRGC2Sr5qUX/czs9ftqEUfLCGhaNJgSEAQHhkThywUr6oS5rdg+rTI1T49sGuHRZPRGOhGDkzO2294YAtPX0m/9eT7ImoCTLkDjvaD58nyRRJzA+++p6q3d/9/mN5LIJAXN7akWh6TzhiA4mk7W9v2ebmukAjkL5BG3P5cUmHN1oHeOc1iyMizxTFb44CAaqz6tx/OKMkWr6eAAplgW6RM8694Jw6EYeOD2SjocAOiIXAL31QJN7qKBNllRwY22oiIONnpjBOvs4rI4Oapj5QFGQsTlHSQWAj8E825Lxy8E8yWSVwViiNOgbiLe3+XWfMI8cxytQZssMikDMZYscoL1kPog0t7SDp5uLJHpubn3evRefC2Wt1FW74LOgs4ftRJJA4UX769OEDW3790vp6sMdyzjpME7T3iuD6khSOge8pt6PTplY+oJspDouliu1sbdnZM7M6exRdJLL+gT65G9G9aZQ/OqYixCWFht4PhSr/jLYvk4GutRq62SQBing6YJxv4LKTQIk3fB/OD7tMrXmsLdMCRsCg9cF7ID9IHOReM/JlbeV40QiodtYfiF8gTBHAHsyJx3gsZPWax8ZGZm1yYt6isR59lkwcKJwpsIljoIGlpJRIuqRfLqloGxwelH0aUzPOJSI7rGGgj4Am30nv6e83SiUbwt6s7bNYKGoNHxKaLY2ZwzGK2lEbGh2TODzvtSupR0wgTxAPeXZMKvjZ2cNDjUOZOPBzAWf0pgas1qIgiMig4+2r1+ryrl29YiOjw/bixXPb3tpQVzg1Nmnf+OY37Kc//6nMMLAqJLZNT01pZaV1X0+fChWaILSBUfBKMHJmBcc6bHNTIhTs8RnFU8QxhUDLGDwPhSjFEndMsp19/WqQlO8kMQhQM2fFcs4SfTGNgUu1ouIM/58uu1ooKwaA18G1CXU5zhFNCAMRTXGxoLswPtx2e8pO1aFL7lcwogPk0NAWK8ieOmhwd+RLnqVKiMZj2sWwL2D3x4OHE8j/w7INSDoHUnZVgaBGnOx61tdWzOtxSYxfQhE36E6BjcOx6neCw17EoXPaz6hkoEpouC6UsS8BmP0of4fKhpEHgA0WxSQ1QCJ0lxxAdZMcCr6XOlQH7ecy85uWlWRB0NRuTJ284yrxMHvQJqbqj0b0GpK9g/oT3iW/8Te8fv2q7e3tSDmGCqir5gJZGu9FkgGWcVRTXF6eM0hdXCFIoF1DZEZYBApeN5U6VRakYz4fkicgJ3YQUACePH8m5SS0fOnYr1+5ou4CTdm9w2M7BEkZiWqfWC8WbW99zfrYB4PUM7/19mCsTpd8rAPZYG8srVnGmGbFCoCuthVKcHLRyAxbJBS0WDCkbh36BodK3uV+r4y/j3PHVqjkRYOC26yH2TCL+GO2OHPeJsdnrVCoySFlcAhLPEBQPk0xeFaNSs1ODtK6OCTIwbFhywKCOj2150+e2ujQgB3ubVm5kLe93X3prrqRD+LtTVXtUCJ2t7fs+CBt3/rmt/SZv3r9VoXd5Oy8ffzZ5zpz8EvPLSwoiCOg0fKZOHch+NIt2NMAR1p2gPxgOGCtGrzHus2dnRe1YG8XU2iPG8fSDXLLvG3x2WooIiEx6PfbUGpIiHUKRxmFS73LOpOcloyP4Xjym3PC3kmTIYpIpM6wo8KkwIsnZ1GOG2X0cP3w/QYUfLq/6FIAkcARZXyOyIkEVLiLuvN1i4QQakDhB3RmwnXC2FcBcOmoc5GEuomBO07AE7Ld47PhsQnxNlGPoaBSkSC3E6fDiwQk6Fz5YoKuDAZsamLUVt4u2WcP/yjFIxIq+1mKYe1l61UbHhoUp52OFqeSd999V89WBgunTXv+8rX2g6tvliRqwdljEnT/a/edSlZHuYa4QSHDe3GdeE3xgRhGUbJ/cKj/RwzED5muloKAvw+iloQqrjyqUbW6RvevXr0WkI1R+0ku68TiT4kfWF/G1EBoB93siKRUKg4oiSazh0aFsS8NSNVCEb86K583ahNj8zY2Oq/kOjg4piKC5AmimtUDz5eJFAU+489SsajRLmPNwZEh3UnOJKIs0JzonnAM479t7e9K2pWzPBCN22AwarFwzOr8bMbG/f0SpaCwFc+Twj+IWH7NcXK9XocfOXWytJxNfj62b0xw2MXyHBj1eoJ+afIygVl/u2onx8d27513JNhRrVfs2bOnurOA8hbnz9jt27e0P8V3lYkJsQ6aDu8fNDrykyCPP/v8sRTkMDGAEoMwTCIaEd3q+PBQ55fXJRGJVEpxAEesY4wEOrxeAoCkLqMRTW1oCplGhiMUpiULRHzW9rdVUNOFgkAnRxCLKBzkqYwgDmYxkpyEChfUmZfbzMWJkbZ8TZn7dUR+uZC0y4kkexaPOiFafgI/F67bpbIDwiaHmTUWOezcSMxDqUF1BAg/dGW6UOABaUcFAeybNprDkUi65bZ2m+ya4Kp2QBraezBa8Po09uFPTLBRJ4LDxRiNh5g7ySlQ8ndRIqJK3k8fOD/HkhP7ZkSiStDrU37kw+LSw1GlchYpF9Qv3Yim2U7qiwfFe6YDhYKBl/MAot7FvMZJXn9UMmN5vDvbp5bqT9rU1LglEzGhx6jGOIhYiw0PDSvWvXn1WpZ13TETYARZYtWdeg0XHiPle/fe7RDsc3o+vH5g/CRdp2natKHUsEa7f/eTH2skxefGQZ+dnFAAIKEixFBp0jEWdIhXXr222dFhS8JVDMdUZTGOZ8+ByhTdVaNVl4E2QBtwwOUa/FT8U51GKwGZ3VmIThX6UwyTdrcKABmcyWUtV8opmWAYjscpKkYRf8SCnqAN9Y/acGrcYjGk7MKWiCUsHISelBXi2h9EoCMvhC8jLgqchTMLdnCUFmK0nMnZ5MSovV1d0mjmGEnC/gG7KD/NhMZjAGp2tzeF8uUy/PMf/JeqZD///LF2LsDsZ5Bl3NrROAeHHwXO04YNjY1KlJ/Ke38X94xNSyZw+3DqKNl0WrzBifk57Z+eP1vSHvHq9Zsa+SI3t7G9Yb6gx+LJmPZmFEQoIgEeQghCiZT9LoAvrURiWgsgyKARHrzvFvQupBlb2kVpwtJqq8DEC7ZnoF+VO/tlxnQSzOcuNRpyygHY5RRdnDYtQD2eLchLkPDxaFTdMAICnCfxrDuAC/4ZQXWCaalTJCD9SbKhsAYVGu9ByN4lBxIz1T6xhO6Vji0R61H3i1jH7s6WRrqz02O2ub5sO9vrAn1QvH/l7l11+FC8UBwDbbm9sS7lJALm9PSkvfPuO6J3BUJh29zeVVJ79OAT7fkY73/r29+0hYV5dQ48a0nfdezk+GdQ9DwbxsIUqUeHGcvlixrzKlF5Pfby5UunpR0OqxDmjiINyFoGCUPuGJMiEh1UNbACTrwjolEiIBqKFopsh0+oqTPlNTLqZBeJxybVJWNC9HOZ+vh8Mbty6bYNpvB8hW4ENQ5Xm5L+7v7+rv4ezxYl2VgMpamWrbx9rbgd70lYfwqsSb8K6pPDY4uFQuKKAlTaPU6LroPhRDIQspmBIUtGE9YGzBZLWDCMjOWpKECSIgxFtEflcwZUxuSEV+346S4ngMDvjaHr7rHd/V1nYLEwa9l8TisPEvqb5y8lY4l++aNPP7HltRVNJBGeYKeOwMT8woL923/3v0nfef7MvHS9YT9kj7PadSJGgmJWamhEjRDSixcvXBSHdX9ry1aX3wh/AF+YKR/TF0lkymf41NKHR6Jy8QaYuDKMQX/46DCtGMNEZGiw31JD/daX6v3/i2AVmnXLZU4sd3yiopS/X67QvbrJhAzpAaN11JI850b6lVBFLgdUIsi+Vx+MdHiL2EeB4kUU2Hlj6sJ0ADIEItFpzI16+X/IdMnbEQFvIMYI6ZNAdRHZS3mtBRdQXFSeLQ4ECDy43RC/yfoEGEZcJL+9/QOZzOIwQtVEF6HynjHWCTDrlCobKjftch41DQAAIABJREFUErc2dEmc9iJzctedOiFjX2d3iJqDey8C5fiwc6O7wbbKVek8Gzw0E7GwlfJZiY9PjiGj57ftrV3zB+gwe+R6MzY6ZLPTjGYQv2b0FZfaDBWTEIsFlGwibuTUQY0p+e/vC7nIa6QbQMGGjpV9A2+RJMkvCgNAS1xyvg5BdAm4D43YBov5IHrDmQ5nqixll/pp27apwhNJOz7Jife7s7FhV8+dtVa1bslIUhq4FEzw8bDkoorENgziIOheaCHH8ExRvGKs5QuoY2J0DYCevXHQ78a9mnSgSVyraB8SigYsEpOkvKztAuxuWj6LBGIW42cnegXGSMZ6LNWXspXXa9rpYreUKxZ1UNnHkWAgn0u4e2vbQm2vJgC56onlywVXxZ67IEUnAjOJ6YvHn9nayrISIOjf73z72xJph/RN8cV7+Mrdd9WZ41xE5cuuhg4T4BqjQ/wPeX9LL55YtZy3wf5eqxRycrngbozPzpo/FLUXL17Z4PCY3f/w6/Zm+a19+tmnMv4WbUii/OSqtoowxCF2t9FZTihx8N4AJpHYGC8xFgaRSRVNUcjXyV0IzWLWDAjZF0o2Mj5uGzs7elb9qZR4sfi60mGhfIJtXTQUck4cjGLRUU0mhJDm7ySlmuXV3WNSwtaDMyA6Rj5nKXwiPYi8d5DWMnBvKAhRfFGUMLHgXsM37gL5mApxrnmuiBugFsR539/bscGBpITt87kjAZGGhpx+LYo8FFI723tKSKhD9ff1GA6dxcKJ3bp53c6dOytKDtUJXRQx4dXLV0qa2D/yHNmnotgkRH0gYLkTvF9B90Mt6VfykfOMjAGgTDB6dSImTBBwfWHqBQec70Ns2NvjNSFbOdSJiU7ij6SCaXxXhtR5l7rxOY0EKyNxE33sZB0qVGYdjP6hCWE1J7ZAwCbGZ+3Chet22vBZNoO1oV8iL5mTjKVS/TY6BpiRnSlayXBXGY1HxHVHWUnuPNa2ufkZW3n71ir5vM4AhQxo7uXtdYmmsJ8OmcdmUsM2mnLoXooUplei4ACOk/k8UoUxadyCS6GIo+MEJ8N74p+x/OxL9MlAYGd/14YnRtWhFkoFdX6He/tyk6FAhEL0k3/4sUQoKLyMgiyRtK9/+HXJGf7x0SeaOFJ0MJUjLjOJ4YzNzM7bs6VXAi0GQhHxZSlu5qen7c3zZ/bi2RMVZQDzKPb4zAAoEZdBzXdBelrjeVoWigQlet9o1nW+oeIwDUn2xF0TqckcaPmGCnpZXTbceJg8QT5hKkRs4oxBhRNVh3XobF+4TTXmZPUc/J0uDdkw5wUKsAgiOv/PdbKiwgDfr9U7Pnlu7EQg5VBzEaHSkDi5fPxgdkvsYfhg2OtIupVdE4pDkq5ztl4cRv4ZdwyCB8lVYIBcTrZlnHxQiIwXGNXKhLinV4mUUS7BAKQh1ePGxroOJKNfAEb6Ox34odwLtG905rAcJDhvHFZGKkicEVzi0ZB2jVsbK7a4MGOjQykR4RlJcZCoSPn5oyNDNjw0YFMTI5KkIpkDZed7g4jEqYL3MjI8quqXAEPBwK6KD4Jx09LSkqpiuGZyNIkx2uPyOfoRP48Dw2VkPMZ+hJEEhQBSeuzRREI/zkgyDvR1udawh4+f2Gb6WEpIJKugz2f3bt2CaqUL0ZMA0l+VUW8mC22gboVSUaNb9oPp4yPxyqiAGMdSvdKNae/GeDAc7gRiuIk1J34h66SwBUKERMb6DTfNCIQt4Ama34tkJchlTLd5nwGrFmtmdbixLVFaBoaHpeGLGQO8s/3dPQU3EkVPxCmVZApHGnuOTk7ZtRu3JBby+z/8QdUq9IzMIRqxJYmW/NP/7Hsahz385GHH4zYpFOjlK9dsbX3DJqanRaQikFDp4nVJcBgbG7EXzx7by2df2OhAryUYrREYvV6NyAKhqL18/dYuXbluE9Mztr65ZceZI1kAklApyEJBjOoxcseYGbRu28YnCAAlySWiY83agtFVl/vZA6q4BJcyZZNTk44ORrnWaunMTUxO23/8zW+kKIN6E6MtBO5V1LDzZA86iBSeV1xs9mKIm8d6emxgeMhGxidta3tPVTyBwe133VaF6h0FIpI5IyMSCsmI7kHrmXZLkyFGfdL6rlUEUONrtUdvIZsXVEBS4vGioVC2RCxkczMTMiCg6+KuIksH8KRSqdnb5VUVPV99912bmRy3oNdsc2PVrl+9bNPTU0Lvq3D3eOQasr+X1rOgCIX/TAHL2oP3Q0eu+43AZocuw/tQUvJ77fgoY40G+1cnWk/cY4xMcckUiK/j64mJxD06I4piEjJBuutkApaDZ0NMZNrQLc7BcvD35DsMvxqXJxmG+BXbkPtsWcBicSQiJ21yckb0m51t/E4dHgAEMHQUmcGHQypkHKVEIun6bCkAWGvt7O7Y5OS4pTG/wLKyVLKDvX3RGDPlvFVOwT+0RVuJeQM2PjBk3tO2FfNF7Rc1emZ9JhGImKzMmOIAAGV/zoqK4qErPcm9RdgEY/D9wwNRIVHIIuEwpked6MN778nIGwDX6vqqVkmsT3rohBNJu3r5ipDTq5vryh8gZ2WijrhJLK7P9s477wqVDw5kYmpGZ2R8bMLmpqdsf2PNXj5/KjYFq0fiPs9H+uqT09J7l7cwBuXJuB2fuIbBHwlocsS6ilUEcYxpDVxbEi3YFyaMOc43TSWNJrmIVQ3YCcbecsqCJub2ylp33ZgdajsIvBOPF6mePaOkAyFYRxyvq4NQ5GAS5DVflzsJFTbyYFk9SOb8QJupMBkjCcoOJScUdGbBqBY1gVsXNSpheyrELYgzZtByqSfbY2yMH2fAgQoiEbtw8aLGPPsHByIJIyRPP8sYiq/jzVK1ikYwMa5xK/ZFvC4cdNh/KGEDrGA/KlFvZ9GGkAHVEImWg6sggrdfPqMx79BAj927e0dBGpAAQgt0s3TFJLzpqQmbmZ60nmRUQYZnwPiWBM9hBKlH8IYLyYdNZSSkZjyhn/n69St9T8AHUibZ2rSLly4oQHCJqa65VHidcrDVPUvAmq7yxManZySXxmcJJ6xSKEjq8O3qmj18/NR2jrPW9gUtkynZ+OigXTt/3uampgWOAXXp8TQtmzlUJ0nhBHePkSCgF7p8YO18tnDQ+MwpJCh62Kk4iyYoT+4MMVVA5pEEQkJFhN/na8sdo16hW4xYJBhXAQVdAR3ZzZ09O9g7tP5Ir6TaQPxeu3VL+qQAzmqFkvYqW9vbEvhgPItG6frGspLepes3rKd/QGTyP37ywFpo38IvazcFKgLt+0++85HtbG3b8vKKipKFhbP2u9/90a5cvS4+GwGQboWiBgcU0MItb1vv4eWLp7a7tWEDiZj19yQUxPj8+QzRqN45OFQyDUbwlzWJC6ytLmuUhHcrYyXOGRKAFG9feeee9pLcD3SZqfR2t7a18+Ty5k4ydpI5lmco5+vu3bt2FmvCN2/cFGh8QqpJoJXXN7dtnWkE6HgVvM6dAx4i3QF7e84JnT5dLM90kF18KCzlJ14HlBFWOKCA+ZwB+sHlmwRtCUcPZx8Vc86jk6KQ9wQZHroYQDrx8QBtFAt2eHigeyIUeLsprWFkBcNBn7ja7979iu7G3kFalJjHj586NC4KPK22jY0MWzF3YpPjI7b8esn+4s//hYB2FA0Ab0CiQ6HLHJ/I/ceZY5cVu+jYuAdCuWaz4k526Wban3YYC3T5FHLRKJ9nTTQ0kiVrjy7Fjs9Yo2NEOGAaLC9/mVzpSlij5PVsHA+W5gNRHJ41RQXJlK+Ds839pyClE5dYTSBiV67dEQAJ7AJAo55kn+IFEy3OKDtDPu+nT59qZO3AUKYESKLnWTPBIj6/eP5MWuxMJfhNZ1Utl2xzZ9vSuYzlqyU5HEnr2eO13nDMQi2sAeE3h3VuSN6sBLz+kEBgnBEKaIppnin7WJoYgI8StBF3vyXVrGwhp6SN3i5jc8Rmbl25Zr/91a+lN0xzQxID1QzXmLOORCqf0YNHD51kZSQsdSQ6YCYPCJicu3DBRicm7fXKqk1MzQqsBPc2GYva7tqKzhirDHjqrALhsdI9I3KCFRuFIvmADpWxN+4xQ+Mj8qkFJyFhChlU+NRZi0+PjCTTkXzOCrALlCtAkZ+aj+dDAXuSUbPQbDfclBVQ0geXppVQuexUViIaa3wH781VcwRG6fiK/+iU9WWpEwxbpdIQQkxVqcjdmBf7FDyprjHjFgWDpbzPr10oh5T9KkmGUR0XqoqiixIPTjVke3ixDvFJ0KIgo1PR7qhSVlLRaMU8dvbsOVVzdGrY//ABQQLmYhwcsms91eugo6BKpwNmNwRvlQQuF/owvq24Z5DUEfqvWggeZSFrY0Mp++o7d9R5AuzgsG/t7HSk3xhnVe3Gtat2/tyiRjAEIjxOeZ/sefl63uvO9q6COaMM/Ev5/1CB2P1xYTc3N1QcgORDCJ+9AxXXwcGBkhb/j/fNxeI9NkQa92lEForFbenVa30GIOSgkqBLDJwG/d2jQtk+f/rCnjx5rv/eg4t9Mml3796Rao21G/bki8/FZ6Nz3ljbFMkdZCkjEMjkuLQAfSfYINMISRoEMEHOgSYCuggURHQc7DEZ62PNFAAqH3R79f7eAUv1DTp+rd9ve4eH9vztW8vnS9Yf7bVIIGITkzMKlASOeChqqy/faO98kM3YN77zHRscG7NPHz20o+0dO0wf2L37H0r7eXtvT5OJ8ZER5wRRr0qsmw6JkSFTAM4UiMDFxQu2veOmDHBH6bqy2Yz4tJPDbrzcO9hv3pDPHjz8o2TXRvoHhPTGkYkzj5k9PYgvFJHx+sFxRsGeMahUukIBGxpMSbYS5R34hoCHbty+bR8/+ES6sRRL8JIBWg0i8pHNWPboUDSkUNDZGpLAmEqkDw/1mWCYsDC/KNDfyuqavXj1SpZXVcQ2OmhdTCeYHnBPMEUgIeylD3VXULQh8BCMoQFwviRlSCDrrHZ0xogJBpLdjZ2593SImmg1G1avOsF6wEf9cCix16IIK+ZtZ2fDNjaWrQyCEmlSOH/yd/WrMyEYUxCwt5P1FR6sEygBRWx3a1Oyluz8UFf6wT/7fgewFxE6lztFIYATFcFybHxUyZSxM68bjWnuCjgC9mu8Xn5TOPBZiBMuIwyCYUt3TGNYuI1Qv04dihN0vlMGcoU+8YnJAmddIg2Nuj5XpDwZz4PV6uvvlYpODj9ewI+AlNqIa9A+sFsO6+xPTi/Y2fM3zBdATW1fdDq6ZO4nZ4L36CRR63KRApDIqofYTOLmvdD1oo4GX3t1ZVnvn+kZe/M8rjH1hj159sS2jw4EtEOARAVFs2XBtkdJNYhQQad54TMGHBgMRmxoZEycWGT9SLi8Hkw6wEqAp6ElkNhGNGK5bNYeP3ls2WLeoduDATuzsGCZg0NNzEAdk0hJYkwxKfCYyJydPyMpS1YXXFLnakThXdVrZwpJUcGaAuu18akZfV4AwNgVZw/2bHZmSvmFlcarN691jxH5UdeJ1kGlqjEytDeMLPCwjeNaFPBYJnOos9KsnQqRPNifkmBIsYh5SMYqpbyV8jkDygrGAMolE6G2P6AxN/KDDOpIqML7fPP6nEa+XCK5H3TcL0ikfHBu74DkV0UXheTKgWMUQnVbqULAYmznbJx4cXzAVEx0rew9SWKi1AA7rmFeHZHuKomFD48WnUTJh9O1weku+hmRUOE5jQgUhKrq6thv4SVI9Xnnzl399/3DtC4GVSYjPwoC51jflssAr0PoRZ/fjtNHErwGKMMhBlgFGIdLibTX4ECvxSIBOzs/Y33JuLWwhUNMPxKzp0+fqdOYRpIvHpGrSSIWs+GhlMQglJTwmERcu1xRF0Zw4z3yHAFmATkncbEXIyGyryEwCJXcPFVHgmwYyYuCh46c98bX0Q0coFurCs6v4M34KHPitIbnZ+eU/PmMQH9i81VqtO0wk1MAwpgdhRuC5Z07t2x8YkSuMxvrq9aX7NGeN5vNCxTgCifI314JNMg8IZ+X5Rl7l1NI6+w5K3hhUt7gkcnOyglsIJ3HOg3wCSIZgKJwjGFfSrV+UizYy+W3try1JenHsAVtNDViU9OQwmtCg/dGE3ayl9YZOPX77Rvf/Se2ub+vbvN4Y8vy2RO79+F9CycTEuGm+cePdWNl2ZZfv9LYHh1azJ1BQlPAUF0vnr1gvf0j9sWT5zY+OS5Ay2efPbK9rU0bHRhQ4O0fTlnT27KVjTWJVwDkQgINgiq7yZU3ryRQMrtwRmPnf/zlL9UFUpihiLWzuWnvffWeOlqQ2ZwzSOrwRn/7+9/b2XPndb/u3P6KPfj4YyucnOh3heCMCk2CDqnlOkIK0UpZExuAF6Mjo1YrNzQWWzx3zgqVij349DPtygWmo3CIRYWYpkpnF7Z/kFZRyx3kPqO/TeHTNWRwAD7UmOoCQfGnhEiwdzOQz0UVEPpsEe0P+jSuZukMuI2kLQcPg4ubsaPDXQuFGHvn1S2BDCeQzkxOq8uon7Ykak5coYuhaANpTdfBXaA4BQvw4f370qmmKGcqwqQCpPGr12/UGVy8dF7FEPZx3GFI+OJJqyN1toucZSHoVThlO8wC8CHOEIMCAwBOt6ng58P9lnBDre7+jsdrMzOzuluHR8e2srbqADD4JSMeD7I7gA0ePHo0x8GVMM1BrKYtDWmEGvBDnZ5ZNPMy7SGuFbVq4b2TzJVUKAY66kvs+InJFNXyH/a0nWBCtaLRPOPd9MGeEiqFI69vY31NurlY1UFjCURC1vQ4rWw6rgD3jTEvawR2+KCoY3E52mil4wtaT++A61Db0OOgHnploaeEymoA8wnG/Sc5e/78mR1kDgVQDUCPCoVsc23dhvoGRDMDhZ0FrIjUJQDWRsMW5xakAoducDgaVVMDFRNtZ8CHyEMyFaP7ZAJEksf/lxi69OKlJWMh6aOjeoTdIhZzxCEQ7kfwdZm8AsQDYOnz2vT8rM2fW5R9IEyQTDat18JTyHaMx/l+ULHY9WKwgdAIe1YSKqtLRB0wCmEVRgFI08Sk6SC9b57v3j3X5nKQUDlA0uRFYzEaVbUqknQBPpAj7vJnd4EPKqxUQY3FJzQhFTk7GLoSIP0s4BnnrW2sa1fC91TF6HVdFWilIgazo2Oq0BglMHYS90ljFjeiFedUlbMDkkA0Z6wI75DgzP60esprQX8zq+9DAGUPhIKKPxSQFB8JlUvIGICK6WBvzw7TaQV6luaMS65fu6JLMTk+Kj4p414QnoCvoDnwGjh0KgZCcMiA3Del5YsSCe8fBQ8CFAUCk3fABRxqLuSN69d1aR8/fqxOFCQzQYvChY6UoMKe5MKFCypK+D4UBVSBXOyu+o7r3M0OhP6jqo19ySEkoMmfNuBMkLO5ou0cHFnL/La2uS2TZS4rC3jQblxCHEt6MfwGfOB3GqSMogk2TsjDBYqu+xCHkM8AIANShfx/PjtnxYeRcMrRRLBLQhlIbij0s+75xCCte/2Wq1ft+evX9mZt12JhvyV8EQv4guKkQmc5rTWUUP0Npzg0cWbB7n7wvn3+xVMr5vLmqzWkBrNw6aKlRkaktUvyQi/05CgtZSgcMubmZ5U4AO2QUFkxnFm8YH2pMXvzdkWBghE7QQn/1Go+pwkLIy5P0Gd9wylLgnyPgOrGYaQlvur68luLxaM2Oj4hA/SnL16oQyQ4k/iosCngqMp53oDnGKETbAAvcZY5S+fPnbPf/upX6ngZ13GeeFaMqtW1RMLCD+AHSWLFNosddCVPpd/Qruvr3/qmBcIR++u//RutRaRKITCU22ty/9hrasLUGakRaNB8FccQviqay+h2w90rl9z+KRpRwuP+8Hc5k4Bv2DMDhioVS5bNnCgoc2ZQZeJMFYon5vM61yGEDOqVkriHBLkP3/9AZ4tueW5+QY4ruNgA5kMljG4SNC0AMwpRpjILC2dklp5hCsB0CTsyjZRbdmZxQe8Rzjc7Z5I8YD9eL2NDaSmLmoecXFmI+sEUFDUXk7iLPFd2p3SmQvsbptcb6oh5HpnjrJIYMYnijkKZfSNFMZxdfh5IVYrPzMlRx8WKRMrz91tqaFyavuMT03JdoQiG1g3NhhiC4APTLqZmfCYSzwGgGQjai+cv9NkQO1KDA7qHTLE4B9wn7M3ww2X0OjUzpXEk3fX+zq7eO00FFpzQPVjZsadHPS4Eq4LOq4kt54iKIgChqGciLNFu+8QAwE+XaQhvHIAfUzxAd+XTqtPq9kHlW7W99IGV6lUlcDjuGMejD81Ugu6acTwATPAlrGUuX7xoB+m0PX/1SgkREBSUwlgoLLlYWW/ShEUjYjOcOXdeo+i1tQ0l8HgkpCKEqQ+gpLX1dRVhdNE8D6Y8AC3ZiyJUMTY5YecuXrRkX68mM7UaZ/dYWu8UJqwbeI2cBxJqGRBcx/ObMTfJDTW3Sl2MdLtx85bwPXTFTCg833vnrBIqv4RIA1UKTweumxBlvo7kmaO2cED5gFTpgQBkH8q4tlyVH2iEMaOTH3L0lFbb9tPOaohKGtNa/gRJCaCA6o2kAjWCC0wHyfcnefCL8S8HCsARbwbkFqARDIxBew309ot7mM4gWl7vyJPF7fbNG/Zq6ZVs1wDHYJmEgS6JiGoJ9xVGa6srb+zocF+dFCPbr334gfRhw/hKQv84PrLlN2/U+dGhzs7M2ve//32NO5wsYMKWl99qzMLIhqqKr+XXlStXBHiheGAUwV50egqbq6ACCIVKV3yb70XA5zlQpTMGIcny2TheKmOWhC4JF40iAnUYkgdBoJAva2QO8pcDBVcKlROqxZXVDVtZ29J+D2vfvYMDwdoJkjJC8NM1QtfocTuZZFLjLMaTjKz4ZxKIq9SxUyPRIsIBog5BEOeHKkGFIM8Y+Uhk3xpC/yKvFg4z+uxXNUtCoqPJ5AqWq1Xt1QoX8cT6kjELNDEerptfu6igeU9bFg9GLOaBQ3hqF2/fslAibisra05u8iijgmXh4gWzgOO/UZwlw2Eb6EmKRwq3eGpqQp8X41FoNXTS07MLNjw6ZSur6xqPXbt+VaMb7KmKmYwdHuwpaCF7ODA2LEszzg4JB/9dPWdUYhhxIeEWDklzFOnG/tSgxrPXr91Ut4CwA4nJjcE9kqXc3dvTXWBlwcTg4YMHkvMkYAHgotJ2dK+AdFF5HqmhYdEbtrd3bHN902pFHJkwj0MEZcb+7M//XEjMv/nbvxHFCKdOaBsUZ9xv7hfJhoQkSUCAQ1AxwDGIb+vAgnQgfN7caX4+AhP8dyeHyC64KtH6hcULKnjfvnmj5474CcWJuoIAgiFxjc4i4YBoZafsqb1md79yW4mAJITgCT+DgAzqmYkM41J2pHR4TE0fPvrUFhcXRcyH407ByAQh3+FqT01PCjDF+aRBBiH//vsfGGINCGZ0R9qMdBnH8pm41+rX1IS9LIlZGATG/n6mcdhOlvR3EXcA4yCucThi+VxBBTzTISHeg2F1WuzbQZLm8sdS6GFc2j8watFov/X3j9nIyJQmMwBZpCTuoXgBTMkuOydmBONcPiPuHkh6fibPpiurypge0ChFjcBi7HLTaan9bG5vWK1Zt3yZM9dQIqNBotjnDFDIAZCSKEmzqckaBQ4PmR1is960WDRhvT1MJnFaGbWZWfjZUcUXqmXp+wL4ajWs3qZB8ljY77fPPvtU3sXE2TzFk3m06x8fHVOTw/lDk5tVFSpoJKx37t7RZPHJixfC0zCtyGVzamBwouFeaOLBWqG3zxYWz6pJO86c6PPgXHFmKbygazJpwL+X/T66AI7vW7NiuSBtaVZ7qLLh/MM0A34KazrU1NCwZi1InMbJi7NEXJCxhhzLWorHLr95rXegXyNxpDHV9fOO//J777ZJYLwQh+RzWrUEje5i3mndwtVkx+r0SfnFJdA4FxeMttn4yKi6FDinvnBQP5RMDoISJBmyb8CYSWq4R0CGPskWdRipCOBoOVqOG71ygakeEbYmCALmcNJebZG8s9mcHGyGR8Zk9Qb6iq+nEpqemJC01frmumbnUca2eIGiOxyKWAtVmnLRatW8HR/u2cTYsBIqZtRU0RzwrY1NBQ+qfYoJRhZYIbFHXF1e1gWmmOCS0kGCFkOBgyqWZHjt2jXn9xoM2tKrVwrOXHSqagjrqnIDmE/7JXjPwQQAxrPoFi8EMHYnBB4SNc+EDpbDCbcVRRk6rvxJUS4YJCslAT9qPex6d21nb99KpZroHYxMNrd3ZE8labZOVUYSZRdGhQwvlvEFFftRJsOG0FpSf/dp9+a6VJRvGjY5OmzjY8OqznhdXH7Izvm80+nkMqM41JOM2QSjZZKPx6vntr2zb3mh5jruPS2zQiarQ+2PRzVi8ZFQfSGLtl3gufHeVy1XKtvmxqYoQ+mdPfm13nn/fctVSraLx6jXY6OplDXKZStAOPd5bXh0WAns8PBYnwmCGAOpYRufnpWea7VYtHNYd/VQlbfM6g3bWF21o8MD0X+OSicWjkdscX7Ojg4OLL23r06H7pwCj6Lm1u3b9tnjzyXPNzI2bgeHx/b+Bx8qwUIN4NIN9PfqIuMWwliSoH3h/AV12c+fPtPlpbAhaWDqTcelnWU4ZKPwtxnJRmICjZHAmoCjwhFHF2AcOT1rcwvzssP6+MHH8hxF1YVOmwTJeSKpDg8OC8Tl8QUtQJCliwGxTbEUDCpZsQJgwoOdGisKQDvcec4mXWhqaNTaXrxHcZQB2ISeLkLqJYH9GEkPpoaVkAie+VzGIkGSbdEW5qbEI6Zw4E7AxyUwbqxvqmODTxuF5x0I297BkUa8xCSmSIC8gn6v6HmpgQEV4pjREzNi8Yj+3fEnKQaCuhdMi74UrEC9CqlFrBsNC0lUr+qairErBlDk6CnsPp07HPcP9yamMhSKFJmOH+xAZsQxzjzrEe5drV5W8picmrXzF67byMicFYtwYOlsSWrurvNQNtgfAAAgAElEQVS5AqZkOsidHhxwfp7ap3Z0nSlYeX10ThRYmjRgr4fZtTSvTy2TPhBXfnNvy/Y4s00obj4JIAC4sY4RPa/P/XK+zrJGpwPzMrkLWBs94gZ+vHErlgBq9dvZsxftzOJ5F1ug4cC/zZ0IsNOi623UxfMGJIj0IYXl4XHGhkdGrI+zUa9ZDtYAo/gOYjaCR3W1anffvSO07KMnT3S2ESahS8T0F8EIEj3dLH+PohVv1vGJKRU4NBfDI0M2NDho9Sr7efcell6+EAguFg/Z6PiQpQb7BEYia4HX8fmCNjqKFWHSDtO7AkwS8ykAyUEwHEiaTG1OMifSHG7LrQoQKSqCCBiYa1iwXRQD40B4F8+/+q/+VNmRA+gAQVQcXr24Lj+zm0z/U1caLa+5fJGgulLUSSWSIEutkhWqZY3t8sWSOH4XL15S4AfNRldGm8wOdv/gWKNfqZmoPc+qMuhK8qFWxF6GhErFw66UCyfVJPPa0OCIgjxEdR32xqlAOUhdEXAICEqoiagI3UItY7fFolxITcyYgzY8OCA7qNXltxqHgJQlEACEYrQ1MTWpYMj4ksvPjhKvUkYwzlCgpYMGKIPkyCUhqWLXRMCXVODRoYBH7CHPnT2rQ9HT068RMpdIpOREXFUyRQsQfvZeoE5Jfg8fPtTnIzk4dCibTbt48YIUXThQVOLshQncqcF+mYhvbG1J6/Xo+MT8gbDdefeewDBPnz/TqP32zVvylQUAwBgX1arRUbqgmvZmdJFU0UuvV21ldVO7XHZvdMCJSMi+9t47NjE6rAparjDVun6zc9HOE4K7xyT8kIij64xQA5OJtqrKYgWN3EiHUtWSyD0HsgZiEkm3ctWs2rBUvFfFUM/IsO2mD61cqkpVKOgPyez32p3bVqiUZS4/Pz9nWysrAmbRodLppQZT2kEjLsJrwssSAjvoQZCijHwWFhcsMdBnjdapXC14Lp89emg7B7tWrJd1jgDKYIFXyRUcgCfgF5+QbgvuIoE/XyzKqPrNyqp957t/akuv36jjIdEwzgQRDsk9c3Qso+ex0TFbX1239dU1nUkASogbwNvlmRLkoZwle0Fghq0K0tAfVIfcqlesLf5vU+MxxnUUZlevXVGCZwQOKAWQCL8peADrMOHAIuvopKA1CV0R+3/OPij1pZfP7fgorZ9PtU/xwDqC780OjWCUyeat2vBKUhRgW7NVV4CiC8c2LZGA7oHROLPWpgAeHtxxGhW7dGFBiRWNZ/ZVnH1E+5unrmimw4dDDWBndX3DOevU0LRN6YxiqSigSSCoToVxPd00pg3dhEqXx9idryH5cc8oBuiWuE+cYzn4IBMo2oy/Q60j2cAawM/XCbtwjwH9ca/p8ri7FJBIfjI5y53AWghqNM/oej+9q64K0YbhkUk7f/6GhcM9dtrwCNeA+hw0D6hZTC8I3krQ2GP66OYZ/57qT+Iw8YUdMZ8HLARHZQQ5jOJWSTQ5hEYQmljZXLOCKB0edagg1hFBID4T17lhMi7xQD9ygubQrFj1REJROzzC2xp+LTSRusCn585ftPPnLmiLQNfIdE8jVRyXKuBAiopNM7Ozdtpuy3eWbhOwExoE+ONSKFOIcX9SiaSVCnmbW5zTTp4VDtxijBUk20hOwru0VNQkgSmfAIrJHusbSCmmgejd3d0WpiEcjGiNl4jGVASzGzVv0/r64zY2MaIROAmd/TV2llNTsyoOPv/soWVPjhWbaE60+8Ypy+/XveM1gNEgsRNHwA3w3CiaAAfSzGEuAX/51esl8/zX/+JbbZIgvzhQ8j2VEXWro5jiOFgAfUgcBPuueLRm8Z0lcrizpxD3q91SsCTQIGLNhwfwiBGGpO68Po1KGD3mC4B2SM7uQcLtEvfNTKM8qr+u6wXJkiU9X8eBptMYHB5WkgWpyddhrjzHh4oodblkb9+8smq1ZF72d16zifERS/X3Ov7RKeoxCGQndDlYdGOZ1kfg8lEN96gSZCQ6MjwkriYgIPZamtv3wR8bszev3yjQUEWRAHndwNwJclST+JiSeHlu6+trAhag6MS/w+EiOPGz0B/tFjb8P6pqVdgAjeYXXFDG+aDjesCz5O/x/XHggHPH34FeIg1S9tjlipDEVFIcQjRst7Z35NhCkXD95jV7/WrJPEwFKGr0jMY0AUgfZZTwEM5+8nzJXi697uzZCEBeGx8etI++9r71xKO2vr7aMUlHBIBJgwNykKwgitPBAV6iONrd3dUin9fPNIMdsLRvsQqk+sdmCf9bUIYAt3I5K+XzGkGDZp6cnRNg4vg4Z7VaSzD/xQvntNt4/PhzW5ifs+31dY0XB3p7lfwBkEG5gofK7tXD84jHtXtkfSC/VqYTAZ/Mh0cnJ+zFyxf24JMHdpA5sUSc/bvHquWqhbDRQgwAHmDQL6oJnDq6fL4nVIp4X78tvX1r793/0J4+e2az09PiBMKXvHr1sv39T/5eCfva5Suy3vv4Dw+0z2eXRbc4MjSkacjW1obbpTFWi8RsaGTCfDhlAHRhKpPLCsWMjqtmnR0AE90PZ/HOu+/aUTZr6zs7nQ6gVzvbcCiiP3EH4cxxzgm0gIE4D3DwIL+zN0Jkgk6QxETXjKiBE6lIqEiDVwtghUYIIwRAOr39aADj6OF0TqPhgJXZd9arVsln7Oz8pI0M9dnRcfpLfjvnAq4noz1e2+s3b1X0UEhxl0kepQIG3ydasWhaIrTlngI1if473/6WCgPWMA41y0gXakxU43V5Hne0aLtyqg7ZTuJ3cZAO1XHz4cU7YwJWME+ePLXNre0v5Qg51+jfYtiBiL5imx9KYUBBl7t6ks1ZtdbU7vTylRt2fFyw3b20hAdSw8MWBaGL2Hqr1VmlOIAoBanMBTzsuKHKEF8Kmj5RhKBZjBgB9xZrPMRuUCti3I9KHDtTJWkoNADaWN8gVMBYH8ApHayPDh0t85b5ETwADFau2mnLa+lM3nKFsrpDRtd0wyC58SMmQXuZHsFnDYdVIHPnice9AynRyHyBoE3NzAljwVMlNsrrOpmwYi5rAY9JnnV6dlq+pof7RxI8EZc34BNXFKlCiiLtdBttGxkZs3A0br5QyCbnZvRelpj0gKUwj3j3Hkw5pGl8bIXSiRx9RsaGtGaZP3PGgkHWmz6bnprTfXv96qVApV3aE/c50JFRpTDUZylbSpgfuAMF5OjD58V0AYbLB/fva5/7y1/+0jz//V9+T36oVIe0Bl2OY3e82D1QcsDojEQk2g2/KxZTNUrXR+XGn4xHOYgS6CZBHh0J6Sp1EJQ1+voENpAakZllOhUyyZBgRBAYG4eHua0EQ/dPZcn3d76SDhjFgdfuolMhyucRzlEY5SJ3Qai6Xr96Ye1mXbJx8VhIvDaSIl6MdGBwpqAj8L2oXBn/kbAunAMU5DiZVMJ0byy4QeJRCTvN0boOipCwgYAqZUkv4mpRqojQ/s7du9r9kGB5HhQLjIS51IxyJZxeZ/5uSjp0pd1nDx9VyUcCzoB5QE87ygJo3zdv3+jn3r59WxU3AY+kygFndwEKGuoLSEWqQNw64ALv7O7Z0PCQkHOhaNDevn0tsYconXQkrGQPx/fpC2T9SlJTAQyDLiZJWgL94YhNjQ/b1+7d1fNlF0uBovGe6FM1ce+2tna1RxocGhYAhPE/ux3me4A9nM4qQiIO8EIQhAwFVxVZxN54QohXRmIUCcNj4wqiaxs71mhypnrtwqWrqkDho/I6+nt7LH+c0UVhmjA4OKDPUKjIQtHSe3uW1B63bYMjoyrieM3HuRPLlgsW7U1az1DKXr1986UVGGMeJijoU7PewPq5Jx5XxQ7nmE7AmUx49ZzGpqet3mpJkYiJBR0sDkNfuX1LieunP/uJVJHOL561Wzdv2n/467917idxPCKbKvhIDFBTuOypwUFV53AXU0NjCnzss5rVkkBzdDkAn8bHRmxjc03dFxOb4dFJu3brtm0fHNjnT5+6riUEYjihit/xox26n988Z4Qoevt6VI2Ln15x3pgkel4z3UK3qKNzBa3u9wX1+YxPjopLenCUU8eBPCHAJxDzYb9XKj2FzJHFQx4VKeUqwv+yqRCl6cziGT1DaG3cD5gD3E+SPAEUpDXodETst3f3rISKU6MhMXsC6flzZ+2ffu9PtZbhNVIIUKS49QrFKbKEx2IKEEOc5m9V3SgJhfinnXe9LjR9V9yGewc6+tGnn2rcrtULZhGYGfig0GAd53VFRcdURBOnGKYW2yo8zpw5b5lswQ6PTrRumJ6bt1iiRyNGacz2OAoVKzGKUemfN2FYVAUi5H6RRPlaVH3o3hAYwYEGaUpYFex/i3R1krSEdhXUWWLFpISPvzY6A4AMaZ6aJgsyVtw0PqVawyBu7B3SGAFuZB2IlrETpCgXaxYPh2x6dNT64glNLvTeEX2JxaxabwpXw528cPmK7ezuC1TG3euhI28zyq1YuZi34+NDxZr0ftpK+bL5vQF10ID8MGAn1hLHEcVpn3rVVaJkBr4iNTokBDtaB2+WlkSNYWrIWT09ZXxetHIlZ5E4n2mPimEwBh7paDdsfh61roJtbaxJ45hGhOfCWpsJB4kdgxPwEaxdyBmOn+ymCXy9FJjabXv33j097y++eGyef/2j77blLiMxhY5FT4eH2kX/dkfBIOO4fHzoXW1ZLiX/jEYqKEiZGbMXg0fUkWoCoUfHyi/2QTxckjP7uXqjpcU/iYlrdebMGVs4s6iOGFslZ0VFhVNS5eq+t0vQsovyQ1OmMseTMaCxMpZB0GlA70I7AHh0+dI5O63jQcmH5rH+3l4BH6hyx8bHNf/vWs6xnEZAgYOCl6mc7vf3lUTR4yU4rq2uCrnLbo4RN+R5igdeNx3oYMqp35AU+RMkJAUIhUiX08v7YFdJciRg8Tl0wRNyqE+lpAxEouUS0z3zd0nY7E9X11YlPnDr1i1NFPj8Dg/SKkxIuqB5+dC5mAOM0Bqs/REiwC0kp06CigzIPgeRxTy2c44D1xSBGhR3oVSWJjABBMFpdsL8rHg4aPffva0LwmWnwq/V+WfnBcoucXNrRyhBaEYgtdE3JSkThKm85VfpY9Tm1/OulCvWm+ixcCCs8a+PaldSlIxtUSUK2wnm2Kdtm5lblDlBsVyxWrMhNDSVN+8Fl5gaqjqnDbt964aCFefw8GDfPn3wiYyW8QRlnEWRQcKEwnMMSb99ipyUNUBEQoDv7xOSU4G/Y+cU8vhsINmjSptREwhDHFg4o1KUisYsC3CuzOojobE9r4EzROHyh9/9VoCtmdlpu3Xztv3yF78USA9JOc4u4+RuEUcAJfij5LVw5pxNTM+K/qS96GnFNtfXBPs3QCLVgkWjeLUClApZMNJrpUrDvvnRR3aUy9jy2rLFe3rstM39CSupssuFotX9DEG8g5R1TlOddQwjUT4nWbw5xR9WHMgCsuvG34JJC9QqMA9tD9aGjM+Q9CQH1C0cCFgCvnerbZ4m1T4inQ178/aVugAUaUDng3bf2doUwR8+N3GIDpFifGR0VLGA5EHhvb3LFKslDiY8ZSZJP/jBP7PFM/MSdpBkIxKWYDE6lmwUs/xiMsYEjKLT7V9ZZwS+lBzlvXcBhqID+Xwa+7J64f3r3AZCumMkDWIR944ETTcpecMAE5k9WbgBqCyVScBBG5+ctvkFLOGaEmThbLFbJ6HL2LvlrPooShnFAggimCMWcnh0oGBPAQASnVEwCkacUWg0Xas1cB0SkGHlJ3CeQ3s7loZPu3MoRRI2wHUIAxTz2kmhaunjnIouulthBYpFJ4Zz2rbBvn4bTPSI+1pBhaxjNBCMRNStY6Vz7sJlqYhBuWHSwPdYmJuzjbUV21hdUYIiuSPWsbm+ZY0a1n7oSTPFCkgwgYTK5wlWBmW1sbEpGXUgmQlAMCYONa0CzlmnMgrIZzPa1TdbVcvljywc8dlAqkfWgBRoxLVCvmRn0e0WhudYRTg7UJ4bnSxxmOJUnHQsBHuTel4Um2gMU9xwLogZ4BPOX7ggtySEhDz/6i++02b348YgGcHJOVQcXg5QNzhqjS0UZ0CBnq+lknNi9s6YGG4o1T4VLAlVcO2OoS9/8uIImhq9lcsitVPdUUnz89m1AlzC65PvQyVJJcBIF4AB35OAzNd2reSoshg98TOp6roawOp6ggGbnhq3Rr0inV0Qpo1aRYGMLm54dET7Oy4C1QfjOJIn7+vHP/6xXbt+zUZHR1QA5LInEotIxJN6oHSOVCQz87MiFFNZMU6k4uL58FqBviPPxp8kXA42VSvBkb/PM8TOiOTERSSRkSz5/+rWyq76E/SffSIdT2+fLhy/GElCtP7BD36gMRw/A3suvjevmc+O7p6/x3SAMRrmApnsifwDOQhLr5d0gBhn8Pq7Y8vj46wuELKP7Mj2JSiAcPaAQDbwihnfTI2krFnHcolAyijkVDB6DhtTBgLJ8MiokkE67aYVBHHG4mwaKmV2NIxTXWWo14z6VihmsVBEyZR4zGeGigvJtNny2NjEjCX6UppwoDUcjkU09gQ9XaXAgaYSDWuMvXhmQd0W+8ul5y9sb3vbVl690jQDpxuCFipJJNSTasmKjarVzNnXhQIYZ8cFrADZih40CTseilgMRTBfQMECojioz/MXLqoTX11Zs6GRUe2PhsdGrd6G5xe2eDRsqb5e+90vfqHg+P799+2rX33PHn7yqfbBeH1GwjGNkxm3cdlBXnMmoNwgXQh3G4cXLyja3pjGnStLb+xob9dyGZ4rhgRJ8zPe8sVlkUfQef/DD2w3vW3PXy9ZT/+QAjuG1nRuBFrxnWNR2VMdHh0p8LpRqHOjkvBBxAl78HcYg4GkZLeJyhX3Av4phWk80asRNYldEpHZtIzamwDVSDwdwY9sIau1i0a6tYrdvX3L5udmtCM9PDhQMQmfksLy1u2vdOTlaqKLECtevFxSwiL5E+w+/PC+3bx5QzgFRtXcK0dpc8URzxNwE3dCwjF471YdBoIEynsjdhAwSVjcV0cdc8Lw3MmHDx85kFQgKGQs0yB2rdrR55jUnGos3TESUmIExMTPAfrBeorPcmp63sqVU1tf25Q5OJKJ3G2mdKIxSkDH7XddId7SCgCrx0jU8X0ZAXMXyU50mKzbVCwE/B13GAem4SwRgISTYMTLTt3n0y6ez95abpzp8Ydt9+DICqW60L5uSuLQ/YAAa5W68DK4MwFEEi0LPW+SM40Y0qahsFyIIrGEbDJZL8HJ5uc+++KxGhomCEieDg8NSfCG3TkFNrGSqZLQueAH4jFN+9jHDw+Pq0gDS4CUbCgWs2Rfv8QW4Ksy3Wqhs1sqWK1e1Ni33qB49+s8sH9nfUABOD42qdVSsZDT+o7Yw6TATT+dgIkkM/1+iYY4TXuv7e3sapoh+lW9JmDZzOyMimXWDJ5/89/8yzYJQKoopw0dBP4CcmhdcQcevDMfdjZrXDz+mcTD7oDqyTlUoAEZ0qECPcdIlcUxnQEHnp/zdnlZo1x4lhxUDGsJ3BxgKr/JiSnRYOge6UZFho8QDEELwt8La7zg0Mbu8DDq5GtJqPw/xhwsyRlTjAynbGx02Hp7EyLin0j0wZnm0il98uiRUJGXLl/WBXJoQIfwYjzL6+IykwRAkzGaoktlNPvr3/zG/uKHfy44NsmRRMZ4iQtBknz65IkLhL19HW6n0wbl4vHh08nOzM1IbGB8fNy+8Y1v6INiRMjrI+nzuRDIeHb8Yq/CvoqLTneKiP7Xv/51dcckRrQoWbZ3d7F8TkrAHVstqnn8HEli3/72R/ar3/xKRdH9+/ftk08+UScMGELejwQMOK6RqLPLgwcrqL9PUpBkxDLVYL1mvX1JcQ/Ze3DZoSFAeqdYOn/+ot3+yl11vKur60rSMm1P9Eqphp+JjrAbLbWk8xyPxC0WjCixIMXndoMR0X4Gh8a0S8ycFC2INBx7Lr/PcoWcEys4PbURuIiVsrjGC/OzdvnyJY3L/p+/+Vtnw1QDpey6OJIN3R7cuXThxPL1inxPGSWiXNQ9+/BHVSTiAAPf0h+00GlLAToQj1rltG7vf3Dfjg6PbXN1wy5cuGTFSsWqdAUhv8USJKSQjQ8O2t76uv3f/+Gv7aM/+Ugcuwd/fGQ//OFfWjLONORQtBZGySp0QCvncTeKC4wHsIrPAX41xuvFQl7SjLmjAzut5axRL0ndKp7st2hs2E6bTp/4pJCzO/du2+dPvrCPH35q5y+hjc2ILaE7SndEsQt4DpnDoeFh3XOKM86B+MiAD30uGItmgnYrBSZBsQGozaGJ2YHTnahYqZat1awLhIIxQ+YIfqDbNSJGQuKYnBiz4dSABXxOzOLS+bPqYNAIxu+S+wG3FyQl6FE+G/ZX+/uHtr6xqX009wUkPveFwvjatStfIojpQEkq7IChmzEKpsijoKfY7AIhuXe8T6cR7qZvTpbVrXf4RYxg+sOd39na0bnkfTryg/NP5vmQMAAJ8vfhWq5vbmiKxvmnJQ0ApKk7+gw/C0AiZ4E74Czm6K5cgU3ckEPOUdp2dre+VHKiAEJUnjhKYyCmBiPeQEAAMwR38Hsm+cpLhB0qbAIcjpgne1hVMPqt6bkxudjc3tf+m50me2kKSFaCjPxldtD2ShCC/8a0CtAlv7jrgPTYe6MmdHScNa8/aBMYjScS9vOf/6O+H5gDOmY46pynrc0tFRlkZtYd8FPDQb8T+MjlBNRiRD45PaviHhEHzgK7XTIADRcypjR26nBDPrl/VWsFq9by2qMiJUhRDTMDJaqB/pR2qFDjmDhK1rFek7Qnnz+TTvIg1DcaRSYOcI3RmSZ28Zy5l5x1NBbw5eZ8eP6X//ZHbT5MAjDVIInIgQNSOkx8uFLtqDsNR9cOO6QngBeSHONeaWeK18Z82akeEYQ5ILwJfjABkz0jBwQgDbsRuiUSDOMiV8nlZV5LJ0qS4E3RnUpQIZ5QEqRqoFoEwCKqCQcHfl3HmYZD49xwEClACSWgy0TlAyIOJxKSBSPP3f09jRKfv3yhJEVnzgdFEuefeRZ0iFevXnPO7ARHM/vss8/1AfzJd7+jwoGfR2Kk4iIA8X7pGFnic9MghTM25hJycAcYmwvEAHIsZpcvX1biRsWI50uny8+l82Tc9dFHH325S+XD5PPiGR9DQq6U7dKFizrUPAsKIcjRjnbkABYSK+84llAtU9DQQTK2np+fFwp7/f9T9fnFL3+tavrsmUWNq0n82pedNqUMAwKzD0J8p1Oh0xgc6LOTk4yeM3Z8O3vb9nb5rcjOhGCq8rm5M3bjxm2JsfM5LS6eFcDs5YtXGjceHu0rQMuxoWWiNgUM2D/2Y/4OpefUQuG49fTx8xPmh5/a2yvRDvYpfH4EbwLZ8cG+bL/YcZJMqXThFK+wl8c0GJEOL2jxtg2PjgkUdZjL2kZ6zw4LJxLlF60A0W3xcR2iUgLedDynTRvtT1mogWl2xCwSMvpAJAWhCz397IkSD4F/eGLMon1JWXENpvptfmLccvsH9vOf/YO9d/89293ftxcvXttHH/2J3b55x4qFsi4ud4XzynnjkjsJUBOdidfNmA/9VDyIGaXWyjnLZfflMQzSNB7vtVRqyppN56cqQnqtZDPzc1ZrNO1Xv/2dzKRTwyPa0VK8cY4Zq46OjSpYMs7rrm5wbpEhd8R1rdxPFcTQ5DDRCLNOaetZB/yusGb/RSCna9jZWrfM4YH1JqM2PNQn6gXTBknL9SZta3PD9na27b1776gISqf39TV0D6yC2CUTX9jvJqA8HGXk4YlI/j/89KcqZCnSaQr4usmpCcUAFLDGRt3PoAt2XZArzOn2nXYuI9mE7gwxhzvMP3dHwCQ3uazA2TSzBw8edARSGsJs0CVz1gFVEdz5zf2HZcCf0NReLi1pwsFd4vNgheL10Q05ZxyKXWfg7vxcYTOgkw6YinjIPg+kNb/dntYr5oJ2tx0jDpIreV24DrAOIbbWUGGcRi3i844SRELFZo8JTEwcYWI9xu3Zk4Ilkv1fml+Q/JhCsFYCHe9teSQKwciUgozOlCTd9U9lLcSkhrETO0/s016/faMig59FcmcUDXiUyQTFCQkVkwJoL9DSsMocxkFJ6m9VCZZAGwtJM8EjjAfngvdDnDxttJQnmMjBBYbCVa8zMkfEA4N4ENvO6IV8hy8xqwA40rw/chHxkfhMM8A55/1Ad+Occxdu3LghlyfiNl9H7iNW8jzJW+KY/1//83/X5sOUpFjLCeLzm6DfBcsI1RsI6sLxQXdfFAEMP0FaY5KP5NGiUXv7drljUu52bThl8DMYtywtvbTZ2VlVBCThh48e6kHwhrQnTKeV+ak6SHp0piQYiOxcUCoTfnFx3O63qdemCol9q7xOHbXFjWyyQuXys+GbwbE9s3BGl4+HgLIHBxDTYHYioQ76UfqbUsPZ1M+5evWqRsjQQ6iGgVhTHXIgRIpvt9Vx8luXvrdXi3I3TqXzz+kZ8yHJIk5uFUeCaAO1d/tTV8zw3viTmT/vqYsepsjh67rVEReUfagDP72j/RaFAz+b0a/E7KNR0YfknIEDTiik588zZ0/MxaMaowslSP/8l7/SqP3m9Rsi2UOd2FyH6oPST4+F2E23TEAlDqZfOxqoMPs2vzBjO3ub9sWTzwWMAALPgas3QCPj+RpTRQz/GDQ2eygKBnSA4XdpXFytWNAHdw4QS0gAJQlXizoAPaPHQiF2nzHxIIfGR62nr09i9DwHPhOI54K6ywknZOM4ZhwfSXRD+qbQnASY2rLxqSm7eOWyAE1Pll7Y9nFafFZs67j4vnZbPE+xC0j4py74cpYuzi9amwB0nLFm2G+o3r73wX3ty3fWt8Vh47niKVtu1mxsYtQ+eO+e+VtNKxykpVOLAwbF3NNnLwTeuvfu+/r8t/H73NiUwDzBhwKEESd3hn04zxV0MsEG1IWvMQwAACAASURBVCEqVqtrb2xj/a0FA4C6oKP4rL+PDiehzxYPW+42RSkFXLlWs0+fPXNi+YDU4nGdOdm/QXcgmUM5YjpCAj080l6JBMrX8DlCbZFIe6kgWgy7KkatBDwuI8pZBPR8LmsHe1t2sLthIX/bFuYnBJTB/5bumaKEwpqk5nSLAQThQwx9DTNqr+suuNescqanJPwQiSft4aefS7T+2vUbGst//vix7g3n88qVS0okfJZzs9MyIwc/wbFlx8pZ7yoq8T7pAilUeS0639BqUADrMCG6azCmPOvrG5YaGNJnTHwSzqPH7Xy5bxQePG8+P74fayz0h/mTBMn+Fk9beccGQ0pKJDmSreuIy0Ln4+pColDiEgfcIeQp7p0WgEOddke/jknh9Iu5ny6hMr1zGICu2L+b9HndhCWA2AgdHbxagEtBZ6mJYhTYiBocd7pdj4B9rUZLVBXzgGh2QjwC9VhbYMfZuQWJ+sBHldJUp+kBQc3nSEFDkQOwitUVBR5xiP9OQu2JxiwRjUquEgELPFFRUYLfzTPmta2vrlipkO1YCpYk4wk4dXdv19nA9Set2apZNnMgXjCgUj5P4i/Ju4tq59mwamNCw+sjB/E5EWuJKaynaJouXrqkZ8z3IJ5zdlCU0j61Daisxzx//b/+6/Z/CpJxwgpOIJ9L45RHXDsulwHN0x04iQ6U6gzwibirHYF9KmsSpKTnsGdCBqqz0yNgMo5xH4BPNBKSK78Zq0LWdV1cTIGDr3NJLeoQX+Wy/pnXrMRP+z7QL2AByRtVJCGIkTjTKIJRYajjbN+jzgyKj/PJa8opgoRK9wVHqVyu2t4udB6I7L3qGje3NgXS+NqH9xWYueRzczPabUFOZsdAIOpSiygubt686Sq2quPUckkdkgzVIPcaEXGHCE1lyhjcebG21THyvdip0u1TIXXRh3xvLie/eKYAhuioUXBij8v4D/s3OI38f/aGvGb+vojkwaBAWHwPXj9cT/Y57CYGh0dtfWNbB6UfAYqTrFC/r5ZeKjkAYlhYPCf5L6g0dEaug83ao0cP5HuaPtyTzBfrAzpUKs9qlfUAoCQ6QiYKPJe6ngPnAXPo/oEeVd58brKdK5Rl9dYTT2rngbMO3RkJlSTR2zMkJwxMjQdSKUcXSqd1Zhn5cwbh3dEt4aNKMmBsSoDYWFvXhEB78/lZ7V9fL7+1J0vP7TTgNX80bB6/z1X18ALl+Rp0Z67pPF/PLi7a3eu3bH9lzV4vvTJvPGr9I8M2NDoiWbSBZL9tb26rszrOZW1gdNByhRM7Mzdr1ULOvLWa3btzx46zx9Kj5TeBKX10rLOP7CI/j2KKzuDSpcs2MTlli4CSJiaF1Iau1ZvsldTc588+t08e/VHPHvcX9rtnZudtcGBIlCq6ITrBN2+WtUvke1+6esXS+ZwUathPMyqUAL5kCN1qB0UtONniBmKu3NlzSz4yFrcyIh5yq8moC4XPx+eajLMLJLGC7GxZen/HjtK7drADnalgqX7Quq7gJLh1HaNILth5EQ8IWoDnSLbEgLOLZ3QP+XeKReIAFKWHn34mf0yMMfRc3i47jqfHY/NzsxrvAqBi58vIHZsuwHeSUBTQJKv33TUJIa4w9ibedBM8/01FaamkO82+mJiDvy2gSv4+BaJs/zpgJinNdYpBki2fLxSR3b0DFcJQB9HW1fpEnalLppom1PEBZifNiD0o/IJjOjh0LkW7rOJqFe0xlehbTX0PvobPgMlG1woQxgNxEAQtvyTFyN2sOJBnNIoMJOILfO+gHaaP9XxJ2AD7eHayjysi2kGRGTe/Fx/ZgPJAV5KWLk3oYb4/58zrU+GX6O11qx5oWAMDNj05JYBouZCzTz97ZMVyVSbg4BpIqKmeXufrTLLCxei0Yb3IC05NaiXYqDZkmnBwsCXMBokN31QeBgXS7Oy0XTi/aO123U4yaZl/UFyDE+GXwKsJpAbBfDjUOp8hk0HWiuQhcgJxWvKbJOFUSp9ttjMZpFsFL9F1BtK66qf/7n9s0xESvPkPBGEODGRaSUlqfOBEHkhAXZSqdGrbiGTHldi6ABoeZncHyGEcHR9ziSuPxB3awM7Xz/G8guqC+PpuJcjDcAkHmke/vi8fOGNgLh6XvdsR8wBAKKoA8IHw7ZdkFAcNCgALezoWoRXN5C6hahshnLrrGoGS8vNEKSmWbWtzR8hPdsOMN8WX3dvTPJ/vOzk5pupY0PNWUzys9ZVVoW5JfOqew2FRZVj8a2yQycgYXDuX3V374Q9/2BnftjSyIQl88cUXqnD4zaWVCUH91J48eaLO3OkGO7qM26+AJI3YytqGOL78Yl+DlBjPQYIWgYDGqSRVdgCMcJE1ZLRPobS5sS4qB4l8cGRMyj64xBBMxWnNZHSRGJ3CZ+uOXvAkHBga0QGr1Uu2vrFib9681DgRHVOCOlWlXB9qTblsIHpC4eIAlgiA4HcYs1DYaSGzf4X3yGgJ2ctqsSJN30Q0roIO0AGXJRphjD5ivT2DKnpAZkKh4LPkjPDc6MwomDifJE7+vkY1DZDIbSl7cR4ZF7XbDe1ey42qHRdylq2W5OsYUDVu1kSuj/1M01XpBC3x+4Ihu331ukWaqPusWxW7Q6Yj7Zbdun3Hdrd2JaHGagNeGxqqnE2soIonGUuGgjY7NaX3StKg+5CaloAReAEHVIgCE+AucEZv3rxt5y9csoGBQcudFOzJF18owNGhfPrkcxmts1eFahMPBW16bMLeuf0VG+jtk3E33xcQDuechID+dWps1J6+fClOnUCHApf4NLrsCrrwmcBtBq0O/5NOHfEHCmDuCuAePkuAOXRYjDApRjHJkKVZyC/u4fbGsh1sr9tAX9zGhpHLZM9VUoEN9oLVC3tNugzoFn/3d39vU9PTKjCYZEAPozhi90XxyKQgEnMi7IzBQbH/3Y9/ohE64vOsMzjHFNyjI8PWm6Q4q9vC3KzUqECF0uUxSeLOMLEhwVMMUmAA1nQxzk3ruH/EP4o1TUyadCWMYxmpt7V24BeFKAmGfo34xQ4wEe+REMbbtyvqrIktba/H6q2qxBV4ZiRm9rl8TnwN42g5cuFV6oGm55DyfC6MoOnaG9WSEhPjfKdk58a9vGYZgSipUwgUBZ4D+MTUz6GXnSg+bjmgg/mFQD0/o1SETuQmMcR/GBPONCBg+ZOCCttYJGGethuFOweahGKt1jY49Hi8ls0VtPNUgvX6HF0vnpB5CapcK69eSOEpm8fQgXwAFc1rzWpdKGLiLkyEeutUhSnKe5w7gHuA3fLlrNMoBtRUa5in7fbGrAzu3r4pN6QmCTOXUaxm3D8l2dYjPQsmYzI18DnxDOIH8ZG5CrmIlU1fR62MgoNxPDggzgUAS3IS+Y3GkSbT8+N/+z+0u6CjbuXCqIlv6gSi2wrgfEh0pnQBdEl8ExIE4ykeoBOUppbvooFdV8aLgVbCweKAMi6muuTr+fRJfIKXh0JKrCRnqlMXRJyxNkmUtru7w+h2wxwKPmACHAHUHXpE7pMd5Q43LuXCojzDUpmv4ZDiWKGKAncICVoAosB1AikuijePPf7iicY4VC0E7N//7rf21a/ek2sJl5lkjpEviYtk1d29UCUCdOI9cVgfffpIACIS83/x/e/bt771Lfv1r38t1DCwcPYtXaWkLuAL8XwuL6M9lJC4zLxPnj8/R/vNStU2tpDUcuhEkh4gHAAcBBFGZVTnHHKSAdUjr0kjamvZy+fP7eyZBVV8bY9PxtiMmPgaAjVFyObGmkwB+Kx4LZhBMw5HFxgLs0gsYOmjfdvb35JSDjqhqIjAMgZsVq7URQ2oi5sOWZ3P3NGcuICxOLssdjEO0g+yjwkCTjOgCpOxxJdCI1BKGvWWDfQNWV8vIDWMrV2XU6s47VOeH52YNGABDHA5Wm0r5FAdckGR58gzxABcFw4/w1bTjgonVjytW1A8uFMlnRim3gJKONcjtsJuAtK0mbFxi5nfmgS6UMDafr+NTIwrsezvHuhMjQwNyzqQvWsq1W/Pnj6WTytjX7irBBAKItDX+LiCNAyE4UuWtbfhPenzKGNBlbJ7X/3A+noHFJCfP3tmz5890TMoNepSQjpFnB1JPazSKCIHhqwvkRTSU1MjiadktTujw28zMYnFdE4pFhRcK1XhA5zkqHvvVPcEcGICKE3GtZKaVCKJiy4EpanZBsQWUzchjjp8SE/bWo2aFU8Aa72WCQKdyfj4sC0s4txSsGfPX0jTlztKh8nuFYoK2AlEzUHIsqbgbK+srKh45azMzU7ZlSuXdU8Ba1EUlkDVJ3vkjfzFF8+khEZnOzo8bNOT4+raGDcyzSEQFvLs3qu643QbxLvpmRklJQovfvF13DEKYwpXzhWfbXfvyqRJBvId6VCSKnzZYgGD+CH5ri69fC0MQeO0bflC2UqYkbTwRSXGMU1ziRkqX7ejpavrmoSIphMETFlSfIyEAnbx7LzVqmX9t5pAfW4Ezx3XVIUCsKOORJwSp1LnCx1ur+IgnyOdPsmDKRLqVqwtoMDQTfL9UMvSOSzBQ8aecsgi4bhVSxXHHWcv2tH1pnAmfhJTcKSKonKHIXepbImeHuUPrQxqVVt+8VQSsMgPAmqCMsaEijsH55nxPlOhRvvU6q2GaGicTwBT0XjUGt4moUQCIujEM9lh1dPfm7Q7t27Y/NSY7W6uSYRidHjQDg8oosg3YcVQrx9rSr+wF3zuxBL+u5gWknvMSCyDAktWnHDti0XtxJEyxTCAM8Az5e97fvN//Jt2F8nGgyMBkTgViOCGlR1QyI3nqs6IN5lU8qNT5J/Z2TmgUkDBhkRA4CKA8T1FE+2MaOHrdBf+ksBCsq9WcyNJn0//rzvScCIOgJncXpdfQlJ1PFpJuFT3BC5+Pohg3tzMzLRGiewO3T6zR50dowxetwtSSK2xm4h+qdQiNCUHE3UOqt5oVB0qNB7GQiAv+UXQ5kJnj47V9dDl9fT1fsnP5XnRvfHfqKypXNlfsiu9cvWq/f4Pv9cHdevGTaFI6aLoRruFAu+RLpUxFxXn9PSM3hd7GwjsvFd+BpcOOXPcF9bX1qS1yXiOapTOCBsnRCh4phQywLrlVxtwiiQg7nqTcdvc2nJSdqfObJrnhPMCOxP2jMeHR3qfem5hxDsO1TUnehLm8betWMnbaRPxd/iPwMkZ06DC4ZW8JEm0IbcYn9UbUDCcXigj+cFBrK8IJE68m4uOG5CKmhajVtB7AOOwT8J9Aisl3GoQQnf+mqCaqbQZMdLN0OmUa4yUI0Lg5VHA2k8rwHAOGC0RQLc2161wciQFLRLq3tGBFZt1C8TCGjFpjFbFQg7lvGYHROb2uSBbsb/qCTKWTggs4Wfywjnc2LAoSQUx74Uz2rHyrOfnZ+03v/6FnWSO1PmzrmjVWzaE4P1p3Ta3N9VtQocBWAP4zgFI8CpuSF2HYgZZPwA5dLz5/LECMM8WeUJ/kGkSL7ghz1sfriHQQxBlAXzig/vpsaGRKQuGY86QPBCwmdk5ibKgXsbnxj4NMjx3EcF2ArOz3KpJw5XJEoAvRAFEN0FkgtmcP2SBUNQGSDijYw5LUK3Y0EDKvK2Gra+8tJDfY7vbGzIhP48+9sSYpNsohC9fuqBRPCsUYg7n7+FnnwrIw0SGM8pzIdghgXf/3bs2MTauu0Bi/8PHDxS4Seok1WfPnuv8M96TIhI7WCkIQVPrE56Awl+WdQ2n08v9pwgiLnJPSeDis5ZKWj10J0VwZgPaDYZ0pmgOSKgU9ThdSQpSkoIRTVbShxl783pFSkkn+bLGn5w9HGK4cwRKujfWWsRMuUhFwoodLpmydqDrdeIamLCfmZmUEEcXYcuZpWEgliF+zwqFHamAm2EAOUklcOFNOh0n7/ukUFSHTyzVGi99bOnDY03u6N5Yy6hhApAUiFlf/4imTID/cGuB88r3YxJGUUBxlRoakRA96yRGukwvuH9dnvxprWzLz5+YNRsoCiumcda5FxLqRxmP5+D3WMNOdUfopFVQIFMYiciyka6V8TjvCSUzzqan1bCB3rh9cO+OCrnBPjAtZU0jaJqQXWWSGEsAsoU/W9Kd4zPH1IQYSydKzkPhjTOHTSMmEdwT7ge7cNDCXfEPoeB//b//T1JKAkna5YzyTaki6HBIetoZdKp7EgqJlOTFgafrhAjedazp7hk0zuv4KjIi4XuQmAiMZHIBj9DCDIWUlPkt2UKqIdm81XRo4H1yKTnMvEYScDc5D6QcmIbXT2UpyS4lPC5TUnJQjJfhkvJ++BrHny2Lu0oSJ0jQIaKCQ1fAYWbURjVCYqOqB5DE1zNm4dmgQCT3duS+oAvgLYigeD7vOkcshwiQW1t6PtBq8DplrPZXf/VX9rN//Ef70Y9+ZNevXZW/JjshjXbi7Kx5345aw/t09nXOQ/bjjz/+8mcwjqBzRdcVBRfGGDy3//Pf/3vb2krbn/3Zf66ESjXN8xD/LuC3n/3sp/JaZexD94BsGa+bRAoyD5g4/w/COqhkDv/nnz3uWHo5sASjLhVLbVRR6lZtlDuVHty5klVqZRkjEJipxulIO+tIazVBF+Js5IL01PSIRSNQrhB4oJN2UmPiqJbY7cS+BGD4vX79/Wq5bp52QKYCfH4ECwhvXT9HHFnoUJMUevGE7UOsL+MTO+9Q3JGwgAtw+sr5jLhr3FyUkvL1sp2illKvyR0GhAaJuDv+VJfK/h9uHyhMf9D6AUlEwhr3Iie3s7+vz43us7+vX5q9jJ3xVNzYWLVEIqb9IZzO3e19VeVSMGL8jSAD3JHOGeRMCxsQjqrzRciAYMJ5YV3R9jQEcPF7IfEjE+c3r8+5bEAP8rf9FpCWd8sSsYgCCOL6A/8vU/cZo2mWnof5VM5VXbG7OsfpnpnuyTM7uzubuVyuTMGgKeqPbIkSZIkUoB+GYfmH/IcQBUi2DEkwYBmGLVmyYcuUREImQa24WnLz7O6EnRw651xdOSfjus/3NlVAo7ur6vu+9z3vOU+4n/u5n8mDhVQsEXoDszExn3/xxZBjyEG6zxsGOLdmjBrUXFtO7pWbN67FSRLmr466v2yV7UzB4VBXN7ZiUImYyyoNsDBnd2JspLz50++X3W0I0XpaSe4+mIletuhJT6C611NPng4KZKgCxMN1vPHWW6lra0OCeBnXRbf13KkzZebe/fAA8A3u3X8YcpfnLpvjIDhrTu7c2bPl5vXr5eqVy+nlpPktMA7rc+/eZOfqwhcvXkowzK74mbPInrFtWuA4BfblsGHomVyDaPQg78FJ4yakFp3SE8KWGdH6cgfjVGWp12/cLteu3whZSCDNoUbovjUWDvs/faHkLmmOQ5dacohG5TmHeycnyuhQf8htarKCjMZW2zcR/V9bq1B+q+bayOnR6m64MoKVBeImYWpXpbmZB9oA76bthe3rH+hNe+T25k7p7hksBw6dKpsb2+Xq5YtpRwzquF5RQr8vMx0c2RPVJKUZtdnp/furOhyS0dp62TJv9sLHpWyRLewsi0uLQaUSSGNKU37bEWjLTteDvmDZVzEHzObu0jMwlMkzHG3TbmS4ek9XWxns6yqH90+W6cnxMjU2GsffXjqCRB4+crzcf3Cv9PR0lsNHDrZGHNZpaur5nrfyHJ90+eqVwPpIe3V4wnqcrc9Ti60jSSsjvO33/8lv7YIiPdSkwIThk9HUqSUyuPrvhZaG7mI2IWcKmrWInBSn53t+z8VwPH4vDb/t7fkdEUBaOLa38zv+MN4uxB+bVB2DQwGTkIZqFJmiTbu4+DiDDutOzSpj3irLVtSh8dY1uEGfTzgBSaeJxtRaGF6vsfmwdBEHfDkUojFsu8CCaZd59rGT1L8U2nyr3wwrF/UazKDJV6DBmdpcoku9SdaIU3UY/vAP/zA/l21+5rOvph9Lfa4y8NpqU/imA6iuNNpSJxFg1PX8kz/5bhXsbsmIeS4MogNgNqwM+s033wi9+5vf/KU6lSaweEciR+sva//85z+f+9Bf9f777+VzZMET4xOJxiNq34JFsE2jAuMZPnzUyiAN7XVQd6IUYkBYbx9nsF2WVg2gpiJTafmUlhqnKlPd2TbuzTAXTMRSnn32TCltNIhna126JTXZ0WZgc80c3G/tjzbIGl1fxtiR9hQMY3J0KPygXRq1WL+ayjlUrHBBDxgZkUiUT57t4pVLmX3ayRGsrSQrVoda3lwva2Y5rq+2egmHQ27ikJu1z8xYLRftnZFG9GUiDS1gurL7Dx7MoTt5/EQcqgkin37ySbl/FxFM6xkCSx0M/uhRFQ4QzIHKR6AGCGHzczGQDeMeUlMj/54QhVLLWl4oW7uk97ZKf/dwsgfwOcYvghjIcXt9J3hYd9tuGRnsK329nUEaJqcOlcm9+zN0/sChw5FLJLRy4uQTgdU8nDjWnUpCFPRBOWSo1ovCzD0tZexCV3tZWVsMbGeKq+tpei37+obKsSMnytGDRyOycuni+2VkuC/94eqE//7b34uTUT9Pw/8AZKg7XAV9g5NT42X6wL7Aayvrq+XA4UOtyTv7y+zD2XLl44ulY6eqaMlu/uS730sL0OgY9bE9qVHb01jnnJ22DGt95PCh2Bt2RNDIBso8IDD2O9Ut31NuchagSH6fahEbRgBlbHQkDpW4P6EJ2SRnW+fPbiXwUsMNAQjobnhI6UhrytzCYur6F85fSE2WORMw+QzvARkzjJvylyk/CC3qj2aDOgdJNky56pE11jm0MikJQbSZKfwMYWJv5RqgE64LIxzkIitlpxR/PK+lNQFyCcoVDsMKdux8eTS3EFs2uod+uSEJG2V5ZbMcO3k2qk+fZrKL1pFqM9yrtYfYdOAeYOnrnHCtA1XBjf23NjSor57/JOUAwROIN/wNpZv+2oYp6F5Zpdi2GG4GeFfZSb+soBlLOdcvIEibHoGOnWSnU+MU19rK+J5hrI0yPDScQB4yQ6VKILS+tpjnKImyD8LO7h9IAiO5UPrAbaCLcPzEiXL48JE6tWqG8El7Aoz6fM1RfVTa/s0//tu7jFamsLQUOdxwHcUl6jeftEpw+TA/87D83AGDPXuATRN0Q57h1Bp6tvf1/0YYwvvU6Q8u3MzA2kDdjCWTaYHMtI6IZlyD95eVORiNRKL3hWdzCCEHYL4+NJGBtmx9yJ/73GcfR07+b6FEr+pRiBaMjvexGKQTYeVNFuw99OQRuUhjM5Hv/2h2rHpFhP5XVnPt3oc4BXgJ7Z9TbPSJHU73Y/0ELpqh9e7ZQcT5wbu1ZrNY7ty+m0CDIfOnwu3r5Z133k3g0mT41ndgaCisXQQY8JiD9fLLL7Xg445kloIUn3H58qXy1FNP1kiqjaZrd7l85Uqu//ixo3le6udqxhhuP/3pGyGJIEeA1FIz3qmkHmpEBmYvcQRlpwyPDARuXN1YycaPags5yy2DEjBjEcF2wsbDYDRcHLPw7NknysbGapl59KCyA3doN2ud6I+wti9sYsEJup+oeH2F+ktloq6uLtWm9RY8nH7oPaOZVoIMIbtwUP2cpGRkHB/NlHszDxL9gkb1mmIGM3gUjZR4ZZuJSjNfdiM1WFlm5lPq39uqkG0V9t8py2srZWVjtaxvbebgyXQ4cc7UHF3BiOcLnhPc2PvWvbTX+0BOQ8wSIDIkDKtgrWHge2ZabGQrmucRNUwTYmAgL51tjF2dDBPVqfWVOF1Scbne3e0ysWe4TE+MRtKxpxPcNVq22rvK9KHDCUKuXr+ZdaPwtGrOWKv5X/ZAFlCAzXlwfOmHfPigbCwvRVi9d6CzbGytpz6bdjsSjfRoN9SzJsqz554rB/fvK6ursxF1MCeVtN13/uTHkac0MvDY0cPpGzdBZHl5vhw9erjML0KttsrnX/tcsoO5hdnMFpYNjg6Plmvnr5UP3vuw/OIvfiMBNbU1a4hXIDv+KEpKt7P/Zb3OsfPMmaihej7Orl5uNVyvs/aXLl9OK526ZJi17R0h95FCDCkogySIyHREoCAqSCFkCViUqapaEhTI+dVuUQPM1UCp/i1QvnblWlj1HKrXY3IL3GRHnAODPtqSGcRcNmyCIac6Nkrqsb+nrK2stJSPOsPyTZtjT0/2O/6D9QP3pi5PerWzIxwH8pbpMUXQXFnPNYHCfd95ie7xo/k4YPOh9XdrK7z/YLZ0949Fl9js0fQhkzJM215PnGe3drH0YW9nohOSWtUJqDrs1m/u0Uy5dP7jlA38sd8rwQl5aTpBDMLi4sJsWVgkJ7gZAteyeb7La0FEUjOVHLUUoPoH+2rr1p6hMjzQk4C5u6Mt186nUPDSy97dx3mWsjj/IM/QPezbu69VTlusojadnQlQICJRDmtvD0lOrd73cjYlBm1tQQFTjvzOP/8fQkriMP3t0Mvs/HJl7s7HqMHeG8UORtomtUH7B/TqEGM/EDabKLERg2j6WjlTTpeT8KB9YUR5f5PgGSR1DDCybM78Qn9zQs1Q5PSxggRoBWfIee0pohwSVps+ys0aCDRC/eqF6qnT+/e16O6r6VczuUWWGjWa3t4QDSygXr9Kga/KJO4lDeKHDgYSFohwqmqyTVbJYHigdWJHdxb1008/STFdi06y5H37Hiuv0But0m1d2YSyEfBjM4TA67FVFdj9Dli6Zv6LkTxr2m6sYyj9/X1ZV9erj3d63/4QlxoZuTnCz49m87siMnMjw45eVg9ui0YvOEmMpR0IE5JBxLI0S3Vuvkr9qRUwJjevXQv7zpQL3q+zl+7mbunt70lmKpI0AklN0vfNrlVH3dqqo6DUXRwya+s6JiZGI1dnukntbZTddpWuTkYIQ5jcZHugL607nHFPV29ZW661rq1dWdxGadvaTZYpWwcHEpI3+MC9GDy8ODsXw8ORMZ4ySs6I5WAsETdck4fMmUZtBtzV11/mH81V+UgwomZ1jbgGMff1l4cLc5n9u7a9Djia+QAAIABJREFUUWYX5srK+lrGxx0+eLhcungxfbQYyuBHz4BTUF8TyKmHbrfJJhtIXi10O7ODPVMZt77pDJuh0KT62dmWnlkTdETlonRi3w2KgaAUHrUpUC1Sk9ea0kLfeArzfnS07GnJLq6B4o4eD6P+xu07ZdG4sf0HypAAlXNoTa8RmJjHCRHQm0zBiLzjNkHytaXS01vPB6KY50HggXKSYEZP8QvPvVgOHlDrP19OnTyWgBZ0PTOPkPRRWOkc2uAQNKYKtijXcEr0YjmtZtoT3VVnCrS4s9lWrly+Wp579vm0zgiMOcWLly5m/8j+BKCQNmfniVOncp7v3Lmd/Xvrxo0wltmvF158KXuKtKZ9omSjDs6OsSURbk8bUBXA5yzxDATWPlPZpBLjhnLG3TslKc8kqjpaZawXreuiDXExbRxKKGZCq4Min3ng6YVcWsznyHxlp8g4Nq25qxwr59fd2RZmfBTk9LbquW2NojNTF/ehmZji/FexDvKAPckSCdybwDO3vJqaLs+uNNEZAqHapKEnvWVnuyII7o24/72ZlTK3QLe7tj82vfj2oYlW6vTKUaNjkxlxpjQngLS+6dNNK+XDyG8qGYi0aYn7HWtx5OixBL9EWB7cu10ePLgVG0xy8M6DB+X+o/nSKdtuZ1/WsrZsM8emtNDdWcqAUiQEASFwz3j25pGjJzNcgr51AvHdtTI7Y5zkTjnzxOn4Aa1N/Itg2bO1j9gMrF521YQw36Ocx6YIVKAfkp22N37vf9m1cA3zEWzpADJM/g1DbkQSGEBOzoJ4GKLK0fE9qbNokn7MnG2rTcUNMUlU0vT5yNoayUD0fMxN75mCshaFvr6MGfN7HKwisOtpesTAYB6i964Q8GIOCB1PDDQ/o61ZF+ZOGL4je4bq3MDVlUCwqRnOVdgMOwtkwGHYLBcuqg3XgeaMoN8VMNCBPH36VGjWonTCzRmNNDAUGKaJWl1rFIyiaWzqQ4WBmlFsDmXmp27vlFu3bwWXZ/wYW/drY6ozyMYqIxky0B7HHCjqkbagjmS5gh48EBvPpA6wODq4w6vFwLNzDRHcHh4uly9dKgcOHsi6eAZmF87MzkagWsaBiES6EHELAebHr/8kjD7EhHNPn8u1vf7DHyYiQ8bwHto8hvcMl8HhgThp9VPOFTOPgZHZOrA7u+0hFJGk48gZ02p8QFHqhu1xIjawmxLUuG9GQlTv2+7fHhNs3L99P4o5vf3EO+bK9ob+1f5WHyUGqzaf1ezRkydOZAQcGTOTd5i/PhHlylIZ2jMcZIPxU4vFtpSVuFd7saejO4IQnJye3anxyXLq6ImyMrdYrt24Xpa3NsoOEZvOjrKwDJaq/Yp+VzbvOWsDUH/K91tN/6JxLSzd/QNlLPtjtpXRYDg7uEOpITUN+rIMyk3bZbvcuWfWpkb+7bKb+rSftTSH8R1k3C2WImEG5C/EIoZlxMjDwcEy3IUlOVTmNnfKyvZuefrcs6lJfXLhYkZk7T90KJD5kggdYQPDO6z8zcybHBzQkrFTR7LJHHYECJ4dPrF2H9KOJB7Xy/DAYPnMy6+U6X1T5f333q5TcQ4cqgMTuroinv69730vtSuOg52xZyvR8HJ61fWgHjqwvzz15JlkRe7J/jFcg5AMZ+qcyb4yYen6jXAuBM/ehwP1t99hL+w7AxfmZh6GPMQYhv2/sxv7IzOUJXLcnCOnIgjyPJ1h/5fV2COcDkei/hyi4HbVBa6ar8YSChi30nIBrtcuA0p2DgVM9rsg+tatO3E8EXxYXWm1x7QlaGbrXFfZ7WjNYlWH3krgjmUr4JRYuC7sVzYGcQ76Afp1ZitiWO0TJ60VDMrCRs0vY88adrAQex9hkCgxVW6DZ0yxLC1Emzvl5h3sVzyYjbSpQTG8vzVQP6evrRPAgPKJyb0hiVWoejkOvmnluX4dmbIn9XhsefcEQeRQ1ScFZ9pqLl76NAIwiJAYyRIBrHa1Zp0aFereLseOTZeTx4+WeYhX2Sljw4Nll7/IJLLBoDJkS7HRtZe1766Vvh5rupi9gZfi+UGkPMvUtVsDRcD6Pgfc3qC4RP75FoGg/dv243/1j+NQFaP9jTreZHje2AKoM1oETdpqSbU9dbf09RsDRWCcgHLdRIygDRiiTotN2kDFXuVn6e0arIOHGUcGoRFAUL9UA2E433v/vTgFqTdDm0J/Z2fFquNw1pPqE7UnWybD8TrC7jJfNTg1iCdOn8o0E1h/WL2bWgGqKpQMDnx0+PDRRPuXr1zP8OpTp07n+hyYkAOKmbAPy9BgbxkdG8kmSO2XGklnhVAZ5Af3HzxmN4twOEwPy7p6L9co+rSZmzmC2hVsclFyfn7vQZymB6wfVtYKQnQAM4Rg375A4JqPpw8cDLnj/KefhNp//vyn5bXXXsvPGZRG3Nwaug7O2oYQ5GhqfvKpU8mA1LxEzObXum9rffXK1eheajlKg3oHhZAaiMg2Md3uPVR3rrMwBVZSXUZRNOlQuw8kLj9gsKKfGxRjN7Wkzs6e9KftGR8rU/umMuorzD71HNB/v4gQs+5RWVxajZM2eBtjj5QcjeaIH1DkUZLAFF4zTECj/kAa+w/u3x8jjC184/rN7BkRvRoVJxW0oDVVJQ47CAiCRm+MJxhLPX9+biEzIZ8683RZWVpJLaV/dChDvLGGBUb2sUDDfFQZ7PLCYplsjRCjpqNGh33KQQkoqRRF9N/orfQOd9aIP89AjyX2pyh8IzAvLdv5BTNma0Aji3WNDLQzlxGH2iEikUgoYKeye/2MvF53VxkbHCy9xsMNjZS51Z2y29VTjh4/WY6dOFk++uTTzNNMcLO7m3mxHbIapBnDuRcXIte2sbJU1pbny8byYqY4gXs5b8l9RYwohK0HySCG/8pLz5eervZy8eL5cvvWrfK5z38hQRKGpmclA/7oo4+SrR06eDAOrqltEhb4pV/6RghBsjGBZ5WCpLhc8hyuXrtSjh09Un7x61/PucrMV1NvWjU5z8vroEsCa0YYxEy4RH1YWUN2JNBzTp2z2fkqFiJof/7552LsI+aAbDY23hLQVw+vyFwjbAMOxAhNeUzbR0ssx3O0T+JoM3N6tzWmzVzmuZRZahDZXgZHhquDW16u/aSBH1dz/iB4dbRbRXMiv7dmMMeREGw4HtdMvnJwYLiMDO3JmDalOvtKJwCEzT4TeFl/7VrWxf5CoHQG2P/osre15zyoLbID7ASi0fz8cllbFSwIkCv7OjNqO7pCSBqf3FfaiPt39sShSlAIrKiLYuJCHK5fu5RZuVAvg0tkyJ69Et4O9vjWdtpWMGoFdhyo7L4ZsQetik+Ym0kP/BOnjpZDB/eV5YXZQL09XR1hg2uz6etDpjpaxsanysLyatS7pieGy97J0TK3uBD7RTRlcmIys4sxhhHctA+tbGxmOtpdCmdYlbFPfSFlVkLWWpDOtu/93/9gl+HKZJG1tVzo7Vt3Wn1XlfUUzH0blj2fGpJMSKRjERkwcHAMdGu6vA3k/01zse9HJlAzrKkwJNcGB2v2tVvrqX7mffX3aHXgmD765JPaT5Wf1wZ3xlObBGORKHZoMI4V9MsAph61vhWs/M5dB6s3kC8JqkgRzs6mOZzIcxVdmMmkEaOgjFd6970PAg28/MoryVrpl4K2x8f2RA0GqUSGimo9Nj4WZwJalN0x2CAccAGlFdEah9oc/tQOMt5urdy6eTNhiUAGDM3ZyVLTptCSdrPRbd5ax+6ImpKDTn2HE0g/MKr9wED599/6VqJw4+YoLb3xxhtx4s8991wdlN5iXFsfGr7J+gfIMB6JxizyAAOn6Z8xCou7uzvN+Q4gY+aZUdy5eOlKmHbgcQOqEX9E4Q8eGjS8HlECa4ssxMlfu3otbUeCrmSnW2a69qSXEnpaOjrK2OREOfnEycCaMsnuzvaIdWhoX1peLw9mFsq9+4+irakVADNXHx7IzVrEwASa00O5EYOulk07l0MF2SpTVPWqSuoQDKqjNiMJESHUOxt+gOejtoro5Hrv3XuQ1h3ro08Siae7vzvtLnA0z8iejpSjmmf/QJm5/6BMT+3N+XGuZKXg1dRm1L56ukOa0552966MRWYu0FyL80ZSUhNkUNRZt0Bja9SxkLXaU8dz3gRz9o3fld0ybvgNzq6MUYP/Lqm6UsoE9nPkCnvK0vpOGRk3Fq+vPHn2XLl9715KB3kGvT3luRdejNzkvZlHQSNM81kFOa8sZkLJ+MhQaW/bKfce3k9WVRWWhpIRjIOWhwfL7MP7IRtN78WOHaollu6+cvz4ibRC+MKPECiPjowGbfFGWlqMvUMmIWfIFnAEjfgLh8roPnxEEnEm5Z0vvPb5vB8mLNLgyMhonNa9O/fyvqQcCbOcPHU8DhW86dxm8gx51bm5BDu+nC+tau+9927qrgx90LmW0Yfi7Z3a12pBqSUyfyQFeSYtRaPwAAg8bG09VlHyHs63/mlnAryLBMMxb2IG42RoU2lJbrpXPa2eTS2V7QkT+ZGRgaPD5caNq+XQ4eny9V/8allaWki7nvfeMzxWVhZXQ54hFWjU4PoKdTJk0Y5KlIqqP9xmp9y8dbMcOnL4sZCPfY485boEKLJp2a5SoMSFuL+ylz0pm8Nb6OhSn99Thkf1qYN/7dE6pGMtU7hWYnskKffu3ookIIJSyhIIS8pJgsKdEnhcyw2ZzIzHy/ACKBXna3CGzovNtOv19naUqSl7jsRsVwYtcNRqt4QgxsYmy8HDx8Jy1+KFVd6+vVqmJsfCTzB+kf3VMbEwO59WO0QqwcCtew9C1pO1Rob30aP4LUQ8/sPrJEVtP/qdf7QrEmZgP/zoo2QoMiAGxwJwqLdu3MwhJxKgIbpxmB6KpuxKxTYGyJSSpcd1vupAl5NphSqtN7C/wqlN87HoAb3bI62ShhuRHETSkY2ImFwb+TQPldNpSESGKmtUJx9IIEF7wtzcQjn79DPlu9/7QT6PYgq5LVHb2tpKmd67r4yPjoXAISKVMYDuGArwqDrCa194rXz1a19J36ZrP3hgf2A/BgwxR8SvZuseTJBgxIwn8rO52fkEBpwZur9+VBC0qDOEmIcPM3tPlP7MuWcf99o5YMQcOEcOkWH2HtaEYfA9I9c4X+8P8rUW41NTkWqzhp6RDNwzMNAcZE8CkWqTWlJlUGtVqtJaR44cKgcO7IuQ+qnUj+uwaJmkDEWLwZ3bNzOdx7U7WMgVorTbd++X+yQRJw36HYhTcl+RXmtvS/TGqbnuxfmFZLs2ttYXUoKclI2401YJPf1DgxHDyLzROETSadoJyBk+Kjdv3Q3hBaRvX4LrRIpaazAvMSTTeyfbXltLNK33M/NH+6hy1ehc4Jja61adJkPz07WreRqaQOS8koaq4fSMm948NXoTczhWaxhlmG7sbAOjJxOIyTTOPn2ujAyN5FBevHDhsRaxAItubZij5tdubmYNJvfWnm8MbIApB+heiKpntOLWVrl993acLgTA/2XWavActTmlHJCgQVlYkFnhutqSUZt6d0sbI067mcIRpa2e3vSu9mmTmFsozz7/UpznxUuX49iwoZ8+ey57TJ8iqczbt24UlJZdc2831fuq2tfmzlbZ3DL7tCOiAOq6Rw8dLiePHSs7nOY21Z3eaAiz32///N2sLaKJ9iSOSsDmXCg52P8cGodqvwuewdYZELCzXYlGWLxDQy2xmZHsU5mqwE2Gw/hRR2MHrl6+mjMgyBJEy8LYMpkdYwjl4gyqPjm2/JvJzHy2fSvbw/g3v1Y9VcuVs2SS0v7pmtHJZu0ZNqOqhK1Xfd3WVyNJ2KjGRQ1tk6LbYkusoY5Vk5UJsDNWb5tW98MQDp0j14qsYz1223fKZvtGOf7E0bKwMldWNpbLkWOHA1drcSL/WDZLuXX1dtnZ2C1jI2Nla2MrGZtyVUZCbtFb3gnaCF6HuEGY9Pcn0dkRDKzlGl0rZE0Aqy6sjNHbQ5/blJuVSNDOLyxH55sjHRoZj1M1dUiw7gwuL9OfXm7NQ63+wcxVwbF6pNYWdtgaQK70N6+ub8axsqFVbAQysxVkRrjoXIyM0PdGEmsv0/smg5qo+fp56rvbJZnp8y++Eqa1dh6ta4/u3w7hiqRhRS+8DnN6t2ysbYSUqab+5ts/jwJXmPatTD+tmt3d5ejRY/kMAVvbu3/4v++KDDkFmZAskEHTi5XCeKsN5tiRI5Vs1JIhzGxA9bPhymh1o+qGqQ/u1FFbDjPnW6dk1LoA5+AghL3a3Z0ma0LH4DLXYTN6HaMtgmoYrXotZQkyHtcadY+5udI/NJDIgkPhldP8v7pe3nzr7TjLF154MXXYjCxS33w0mwiEwb1+7XqZeTQbuGlhca48+dSZ8pWvfql84UuvlcWlhfReKfwjlVRhga2yvFhrG6mRma/ICSMZiVAeme1YWz18qcHMtdqN9HhyaNYsilEEwPdiPVbZx6aO3UDi1t46cI4MAQNh0zY6yRxq6t0GpO/fX9742c8StZLTUm8VUYc129L+BKd5r+GhkUTdoPTjJ46XJ544GRjKpnB4RceZFTs5Ve7dNRlGrWYzU3Q8C+ozagmIPza9DFPQE4jIkOPWdJowqnt64lD1W37y0Sdp7YFwMFC+RwBiu2MrrTayAyxG0TrjykHWiQ8a7gk+rCXAUq9WD26GDiwtLFen2o0UVTd7xEQQ6TKDFutRFL3REvEAw/Wk51cPq/oQR2QPNmpgVbcVN4SoQh2SwKkijdBUrXN6F1KfX1klC9kdaIhYPAk5MBsERC/fqj5PNf1IsbUlOwXxJ9NOVlAJRGphon6G0D7jddyL52yPaOmKgwR5ZZ5lZz1fSFx1LldKMepcaYUw0ivPv5JUoAL6psHQ01P7YhhB613dHWGKX715J3KS0wcOp1btnHoW+w8eKnunpwORy+7u3LpReukdG8IeEpph3zPUJKOJau1lIbKjfVP7yqnjJ4se1v37JhJkNbN8DUj/1rf+XQzjiZPHQkiKJOZG5SM0BEjoFxtkTzhX9mLDtPf//sHhOAYtUNTBODuljojJh88wn+Dpw/c/zNn5tV/7czHAroXNqBwFpMuhqOBEeau/P7V2juypJ88myPzX//rfpJSCedzX11WuXq0sYCWJoaE9WesGfXLmXL+Ax9qDbt1TlMGIbbRIQ/7m7GndCvR8rgDLvzlTP6MQx07ZD8o1CHS1LbC9jE/tKSvbi6VvpKf0DveVpfWlMr9StcnZur1jU2VrZbMszSyWzt2uMtg7GNlVPaCyX0gKSrvAVWApiMCxYI840Gq/K5zt/LkeZ8Prs3eMiOusfzw3ZKmFxdWoo+lxxmA3F5VTElgsLs6XbXX1rfVkhxysgNn7HJjel/5dffHsTAJkCZbWGMjENuEQ49mqWIVr4zAhWRBDLVbaZXp6OsreqfEwiNlupEJnO8S9gaHy+de+nOyU2ITnvjT/KK+XFU9GVnM3zGgoFFEZnwl9EgRLvJTddJoof8pcH86Y1424ZdrZRmn7nX/03+7KSNP8SwC7oyOb8K233soCRte3t6eSYMLsrKoxnGSd/GDAdx063PSzNul9BloPDmYDGMLtdxxUDdQOHph0gzh6T29lSHlKreJ5qOdb23U+52atMdhk6WONutJGMiI9fRkeHNGF7TKyZyyRUiYctLVFEg07jkal2tWnn5yPkb9543oyWmpHCA9/5pe/WV548dnSP0gkmvKPaRVDFbru680mUu/VcMxYuJ4QpSIkvhvhda0RritMw93dOPQ79+7mutRpv/Od72RSzdmzZ8u5s+fKM+fOBmrxpyGFWaumfUiRm7P3R4Di+jm7hnpu43306adxjqLWp59+OoSLBl7nWN97593HBqqyuAfi2GWg9IfVQE3NUG9Wo3GYHHo1I7AKabsnnzwTsoL7AuuIYo3PAvnWgcmyJrKDNXp0vSGhGZo+Op7g5ea164n4cjiXV+MU17fWy0ZZKwPDVWVLTVU0bONvbu+Whdb8Sdft9zlokLrAQBlALauroyuEIYGNiRCcdVW1WUrNiKPyOocr7RytYchpoO+s7SAIEpyHQ2p/BV7zei0EXVWhphm5pT9aIzljWieW6EnUJ8jxlrK8pIbaXvp7B8q+qf35W6bE4DYENK1e6rfeAMO39reSgdsoD+7XWbmum0NnhIlyIHxFCpRehjaGCKprMa2zM92rvsQumsit/lX36n4Cs+/sZu04+1MnTsVoY7fuGQVp9ZVbdx+U1fWtDEgYG5sI5E+SUt+d3ld7w75iCCnbzM7cC9S7mVaZ++kV3Nmt4w21ohAvl+WaSuJeZKdaIGSc7vejjysTHuy6f/++XCfDLMOFuLjvGzeu51mCIn2/UV4jEGOfM/JKFIhHyh3vvPPztLY04gHWHAqVVpqNrQTjyjcffvhBfv+F558PkYUd08L1aLYKFNC7Vpdl7qb3HSzT0wfKP/2n/yxZ7Je//MXS1iYoq9nsqr7M5SrRZw9XuVCznNeqlF1/TSyc2YYUxbYJhmWBaxSfWk7Lc7DXBOruDZcCZ0UQQuYQNJ0OgY5aq9/YWitdfW1lo6yX0ttReof7S1tfZ9S2Ht5/WFbnl8tgZ38pqzulc4ukgRmjxhLqGVdDH0zJjTNxfsOoXl2tLUkmOLWmGfm76diwp4yxbNSBmvpuErFN7UI7ZWFJnX+5rG1spwVLsMvmLyzOx18gtq0sL0Qvmv1g1w8dPJA2Rrq6Uebr6y+zWNCt0W0cbEROkFdX17KmNL/6ezvK8JAAvDrYvj4qa615qt09pbeL1KraflvU4J56+pnaRRB7OlxWlhZSNkE8zbSuboEMB9mfxA8f408FPu6Wh48IeEymXdM8Xt1l83O1lTNw//f+n/9xt6oIoap7kFU0GbQoI0o21tdbWxpaPVlu2EY/ML0/DdnsUSMCz2HaSKAWm4wRtigHDx3MoZgYn8wga18grYwGWluNQ41Wb7ea0oGW1mrVrbXhvG9ITG62vz//F82PjY2ENHP71t0Yulqj3czUDoo4ohzZA8UPkJyWm+efey4L+JMf/7B89uWXym/+9b8WWFgfKsOApYoc09D3bWSOEvEFHIDYQgSBEVA/TLr/0Ufl9s1bjyFFmqSgUDUKfZQ2KSP127/9d5PlG7dmxunRI4cCQVlTDpQjFmF7Dpwe5yRQaSJFz6np9fUQP/j448C7dIG/8Y1vhNXK4Xh+RC4aQW+H2cHEJlSbEkRlXNydu4FuBSkyL9fIcMuijagDhz77zLly4bxo3BqN5J6hBNF/3dpJNImQwmh4Pq69TuUwJq0OgW/fNc7KJIqu9MzavI/mZ8rk/omyZ2I0zFbC/GYxtunNbO8sM7NzFUZsbyvDA31lfHRPhiULsjDvBAdGswl2aCXLokSTnks0QDc36mDy1hAG11HJYZUzYN8/enA/z6/JMJrSRRCU/krYYGRlETJbh8x+tm6CqIP7p0IkilpRZ3d5+GAuTksdf6B/OCIUjCMlH3/wB6wbuTkGjbHh/CEX9SzUYeKC1zoOq0LYWh3Iv4FI5bWeUch8+qix1UX7SCZITa1pJ5WdWlEnQZ06+f7pg+XQocM5Cwg+a2s0W1dCJDFBSAbuGWGlZrJTf3959rkXQtiDxGRkWFdHWZh/lHKAlgYtFcsrc2VrczVM3lOg+9320tPZU85/cr48b5bw5ka5fv1q2btvKoGXUshNkpftJXV/598zsGcILHiGtcvgUTJHKIz2Lt+PEtnGevpOjRlj8Gn1cpSCjwqlbsaOIIJp0Xn1lc/kHHF43vOHP/xBUJyDBw8nc927b7J0d/v8lRDqPG/P8NiRk+XcuWfLH/3RH5VLly6Wv/gX//PS29uZ+ZoM0r59B3OOnFM2ouq6Vk6I4LdpKfmPFd4q+7dmXog2giL3bW+6P+cIIidzPHH8RGuMmuHoc8nQMIOdfZ0Ga5vLpXeotyxtrZbhvWPlwLFDpW+wv1y6cLF88Pb7ZXrPZNlcWCsDnf1lZEAS1JexipjGEpiUBkhKbtdpNFCIRhvANcn0PYcEvJjpHVUMvwpiEMnpyx6NZOOa4ED9dz0EQn2i2q+cFxyADCmR2Xa2JwhN685u5R7Yb7XOvJkkRTAtyN/c2W2drSqo4TOwsiNP24mD0pagNlybHuzhEsfqzCfC3eGbKOFpWxspR44cT4bqzExO7c2Z46RnHjwIFB6+irLFymrsdz1bhj/gTSxluPvA0EBQNWzntjaj/eqUptTI/+3//N/titwYXEa4FqgrG1ck5ZcYYg8QpNv0P7ohhBUf5mBGuajF/5W9hUIteytVTo5zpUdp8yHXyKY4FmPCqgZmZ+p6HnCFHBaSKXOADKjNSs0nF76NFTuf14+MDKS3TGF85pGIcS3GfXFlKYXmP/zWvy/f+vbPyoGDYyHBqI84fGDyz33m5fIX/vyvpuE8EeRgnZxDcYRTsIE8RPAuZwJaq2PEdltCD4QlKoP34oWLFUZLOwn93SO5Xxky6OdHP/5xWIzuy3rLmrzmK1/+YiQCrZU19ke9pJlwwcF5f5kdiKZhTzuoDMfoxETWDcv5pZdeSgAjAzVSjEDD5z73uUysEbWD0xkV1yZy95xEgtZY43KIEK0DY2O7lgP7p2OkML2tGxacyDpgZVtbFcumDtVSQEkQtsuAY25zrpXohvDDocoq1ZllUXMLc+X0uSfTviKips3Loa4RgFCXWVmNWMS+qbEy0NOZNgzPotY/t3OwQYKNBrWan6jXgVBPA3e274KDBgLrYhaCssDLrk3NxHxUvxdD090dKL6pEQXqDQuYvFwV5fY8Pd/zFy4lEPzaV79YB9evavtaT2uQHtobN25HPFybw5079zKU/cjR4zEaMnsj44h7iJ7BlDMzD+JUZctGViG/Rcmm5eypH5FgS5DQRiGmGmFzTsfGx+PUwZUClWQwBDcikl4HzgtK+/oGypkzT5Wpyb3+ZRRJAAAgAElEQVTJmq0V8hxYsb1Tq8pkJYNwpsuL1cgZxHDoSBkdn0x/YYe6XtpAZKkPyurco3Lr+pUy8/BW6ezYKSdPHglhbKB3oOyd3FfOf3Ihz/rVV18pY2N7yqfnP0nvNem7MFcXl1JOsN8bJyi4s2fs+5R8VlfSP23fuhdsaPcmMJJtCI6QcEiNCkIEohnj19MTNCjqZR01w/HziL60lzDo7965X/7o298u4xOj6SW0toy+XsRDB4+Ug/sPZ13++I//OPvl13/9vyj379+u484WtJgMRPHJ2WbjzKwFb6Zs0ervTw9qy5ayf+4BuuUMcRzg+Rr0VJ1ggRIFJbVoqmf6nwX1zqvvVXKfr93agthZyvL2ahkYHy4nnnqi9A30ZwLShQ8/KbvLm2VnZbNMjIyVyTEZ4U7q9x0hpXUGJfScm9Yez6Uhp0Z9CSIF/RiqqlI+r86PXcsac7jsfhA8sqS4AVvUjdYCqyL1IFtlhNtQbVEbIqxDCnB2LpA9/3Dj5o3aTtPZWfaMjaZchlUrq9RG5DNk1wnaWyx+vc4DfVqYjIEAs0MrN+OXjKtTOsEax9lxL0ePHs+IN+1a4GmfJaiVces1V7Lje/aZn/xoNp0PfAIfp9TgPCoN3rp7q4rYrEMsiQRNZS1CSvq//t7f3AXnepAcnTcUuXMMbrRhp1W2bx3OWpV79Iz2huBjg4syAgktaeyuwgUW1aJlikG7QcWTYZ8y5l/60pdSwwKr2sCiIF8N07XRwPQ5bowRrQIJi3EY6iYgmP6B7lZtJXlQfk4FhGIGlqJC8us/+Vk5dvx0WL9vvPlmDOxTT58uv/HX/koZHxksu+Tztkyrp/E7HAiTA2OwGhkvmSns3jV78Ax0SErLS4l6VSLqnNWVVq9oZyAzPXZvvvVmggARsUBC5Mw5v/76jzNC7ezZpwO/OmhVTEPhvo5TUu/UruG11rj2li5HNMIa68lyeNU7PUc/f//d9/Jajcf+771tdO8v0hcgCUhEgjbq1WvXUocGOTW1Wa/zmQw4J4z05XM9+6a+5XCKFsGhgdfWqqYyh5XgIHMSt2vf67bDX8r0Xm07y60pJQNlZHKsnL94oSzr8+wdSGQ7v7Ralg063t0tk5OjZf/eidLdsZMxTOqi5nmKMtV7OaOGPAQq1HLlPsFapB1FwhlzZX5cvtpSj7Yn7S011MC6XT25F+/VELwyimqz9mhXFntJdE8tBuQjKxFtnzxxPNA2B2BvgxFnHs7FmQ4MDEe7ta2juxw/cSrQMENhrRlVwZbgZX5+tqrOxBAYLm1EFuFuWQCRi40wWQkq0M6294JWRPihvSXbWIdNMFpaMkJIyuzLyuT0u/o1jx87nvMOzjWN5eYt0qNdUSyrpA/ow4MqB9jdncDm4KGjZb/MdmUtRAy13E58J315cw/Lgwc3y87WSjl4YCp1rb6e/jixjbXNCFwQuyBTurK6FLUe9c7as1lZyWyOsy/gYrCjPNbeHoISI37y1Ik6mi8i77WNBDdC5jG9/0Dsh8ERiF0CVmcsEqBqjYZPtGySc9UIPQii1L+UPNSp2SLORalE/RTHYXJib9ZOCYzR/rU//6t5PvaGM2yohT0v2SAC4Uxl6Ls1Mlyh1f3QMIA5ztp2thaUjEgH9ipGt5IOO2sdkEM//ujjnHMESKzvKp5QW0bUUn1Gkh9M9bat1E+PnDoWZaU7N2+Vuzdvl4HO3rK7vlX6MW/7BpIV65n2h+PvbgUa6ZM1Q9qw8t3Ko3F2MxCglUFDEdg+150WoGiob0eRKpwGQfTqWllV+yTeDeqm5RvoVsmgP8x9NU2BHwfMWfojaMcpiK/oNHx9J1mvVi2ZunPL5rumaOdGeELrnDNCaxvRsbt+f32tDA30h6yY59BeBRrOnHky+tI1sVtOaVCmbn9sr2+V2YeVuYsfsry6LrmtXJ+QtzZDaJPy/uztn5W1zdVy5JgZ1H1lep+91p092Pb//oP/apcTteFsJDUOC5WRWC2H2pBsqr5rnWhvQ4AZbSzRuw1u4RkAmwscJxL3u+YSZvG2t7Mo/masGRBC4RhmnIgH5qtpL7Gpw0AbGMi1cHje30HkqM1CHBkbygPWY7S1UQf8OkhTeycq+3Bzq+ybVmifLO++80H5/ve/X0y8+dznXy2vfualyKAxuNoz+vsGY9CrYUd6mi/37mKuzgXWDgFr72TqMB6gqRiBqRFhtrbSGoJmyjjYkAKBy2Zlrq2V555/PmsHBmKwKxS3U+7cuZWNKKrGxs1g2wcPwnJG0gBZeb1gJISAZOxaBOp4KVm0e/ZvEbJowHO0TgwZGNln+R4D7j39LP3E9I5nZoIAVGiqEg2IQZtWw/F6Vo2oBFIRJmzNcJdrUd9ov5bqE3KTIIoQA2lBQQljDFJzMG06pCgF/SgP7dlT5lcW03a0S8qvT1vORllZ3Sz3H83l+vYf2Fv27xsvA12l9CHQ9PYEogFPemaMF8PgOX9y/nwcquuWPah9C4DAOrWlqvaqOthIFEEFtqq0o4pM5uNGCtIYLhqt1QVzXrUcQuRiLHvYIbVnzye40/PqAHcGCfAZBjRzUh3tPeWjj8+XrZ22OKXuXkIA2LC1XojQJFBD/rp1k2pPhcaC2nS0t2pzCH8P41TBfA42MpHIWtCXVg6i/bKVUrPRBBVqQqQSmYFkDgg9falxWiOGUB8wIl9pk4n3VGJFe1tZWl4IicRrICNzs4vl+ZdeLjPzC2WtNSpul7HbWC/b67KmldLdhRRFM3ggPAOXYwC6s8qB3n94L/XSO/futCDEGnwjurFBn3311VyrXkXPhNElYm89XK9zI4u0zs4AVCS6zYYLtHoTG+jU3tSi433YA882Rr5lXzBhSdGRuVQPR5DiiKE6nqssiEP1PAXg7Njde3fKuXNnc10IZLGFj+Zy3tnMRlqPwQ6PoTXI29rb/5XsVqX+BKycEtGZZl+mrWRtLe/L2UMOwMc1K7cvqsAN58yZ4ybY1zaqWbh3H9wrHT0VUdHiSJRkbHhPWV1cKZvp99/MFB2iJtTA7OO1Zc+plhCC6ER0AgGzZsHN8Oy33/l59llTBhPkRVFIH2xrXm/ka3VkpDuDY13LnF+Qa50aVs8p7q3z6ZlH6CEkzrbo4wo0lUVkjwIPvbleX9uMKh9AH67PXF9bLnv29JXR0eEgO84SQh5oHJ/AHqgDEupsVm1ayh11TOdWmV9airCNtqw9g8NlnppazmZn6aU7zJGayz08kn5yHABTsV5/4/XSO9gXze6JsamWelWdlNP2nX/2d3YbVQ9/N6mri2gIGk2fqIcd5SQKMuTrWhq6TWZaWXVzefAUJzhUjoH+4ZUr1bHYoAy0GiNMmqyYlhUL1kA1NijHUQeV9+ZCiRd4PcLEE6dPZyzTpSuXyuHjR1JbUUO1ucFHYMqVlcVy8dKFlpbuaGlvQ9leLT9/+51E/K99/rPl1c++HILH4SOHyvKS7HQkNaZPz1+KED2pP9q2N28SzdaS0leef+6Z8pf/8l/KxuPAZDAyFdCJTV81hduTWar9MG4ya8aTMxUNiZA5Ks7OGujL839Zu7WpzeQUjiayfuqeDhtH5vnUuY1gi4UIf1t/0JDreXDvfg63aF2R/7Of/WychWv0/a9//eshSoF/HQ4wvwPKkCB5yYw4DRR1zonjgCqor46PjecAP/Xkk8kMq3oMghYR7+2qT9zZFXiH2Dq4x0a+fuNmAoXaazyezFm9wjzI2SVCImtloLc/tUdkBkHNIp3bNkPhp8rhA/vK1NhgGRseKNubaijLUXJK7+xOJRSJNt997/30ZyKd0ZF1uPS7CXzAjjIze4pR8wXuoWwUmU3tRK0B7gIcTju9xRFPqMpcgkI1z9TJenrLlavX0uB+4dKFkC1+5Vf+0zjHRzMzrWb/nlLausqbb71bFpfWyoGDCD6cH/awhnxTQOq0EpknwQTkr/ThtSCsgwcO5GyoszN6+mYlnmr89gxCXoU+jcbbSsuEMgtjwCAJENRU69QOJZzKZK28B860lOGR8XLkyIkyPjEV2TdO9PpN5RcZ2HqyJ/J+p08/Gdj3+q2b5eEs0YD+0r4NLrvPjaeneXiwtzx79umyub5V5ufmM9icgcWIltVGDvT40fLxR58kO9dz7j4YazaHMfQ8vBZszc4cPXI4qI82LHuujl4bq5Dc8FDqsT6jolyVmc2meO0zz5yN0YaeaLVxbgSU1iaa1ff1sM6V3/3d30tmfO7cM2V8dDzBPQQM+enefT2yznYNMJv30M+upjk3Oxt7xX66DhlX5u521ylFtfyBrFYF5CUefk5OEQdE4O9n7rsS1IwI7IzEXV5XyuMB6F6HEe37lXG7VqdzYaxjvLa3J9iN6peJR/2DWctGZQ0K0Y5V3t8XPsj2RkU0rKuz7/UNOVVw0hD5iH1cv34tPbwvvvhC7NBdiMpOCTx68fzF3D8b4SzNIlzhu0T4Z6DV12of612tsK3P8Ywa3g7ui41ZB4vUbhFnzrPyGvuVl6xKRUQxzL1FaK2QeBT9SNS21J6coarYZ4LSZjnz5FNlcmLqcbar/90aW3f1ZW1AdfjARtp1kI441OHB4ehhs/9tHaV8euGT0j2gRDIR4ho5VFl49sC/+O3f2LV59Owx9IyjRfW9xmmmBtHVVanKrVaMNKcvN0NZ+3PhgWFmZ1v0dxDVXGAQODTR+OioLi/ndTYz6BYBgMGT9XlIHorsy2dWhz2SSIjBBFExFuAQDoIGaG+mfYC8OrOBnj7zZKL4i5fOxxiK5mV3Dx+iR1e1H9RsfWiHDh8onZ1tZXJqIpv42tXrgTBkhTB8B0bUCtITWdd+p6G0CWU2pFrJ4EClxW/vlA/eez9OzUbU50q39cBBuqF3WmPjlh9vWHXfZI4zM7kXh52xV2d4PHFiZSXi3ja1QMTve3B6S202jtg1feUrX8navv/+++Xq5SsJTNReTVdh/GuKslufKcm0sKLrwXvjjZ8lG+LMOW/rxfmBx0kT2txYkpEwGx4JLEqNhtD+I1OHesyb3ZO6DOYvOBCZIJJ1y8gu6g5g+osRNoAOyJK9IRUYVBl7Zu/U3jLQPxR29gqoHYlmV5tWe5kc31NOHDlQJsaGS3eLqGOv6W/LbNVt81a3Aq83E1oYCYHV4cMH86w++ejjrJ8smQOKkVtfK1s7W6m1VwUwIiOYrEQLKmkJlR8hQWYgs3CIBE23b90uj+bmI4Gm5v5L3/iFsmOU3cpS0IoKi6+WlbWtiInfvvMgk3cEAA6qkxnEpxupBoxvADojsv14WDMjAfLLVJ/WbGHQpBaH5dWlQFHIF1GKIvWmFKM8so25WslI6T+NprLmdmIQddg8Z+ksCF66ewbK0aOnysFDx0pHd2+V0FulDf2gdHW0ZxDC7sZ2nn2MPm1aQxA218rKkmb89XL0yP7y6isvlPv3bpeBTGMZLeNj+q6J5W+mXm6/2Xeff+21cvfu/RrkrddRh6MjlZTIKBF1F5irJStBYIBWmb2eBBxqZc6Znk3ayYI/1/Xee+/nrPsZYh+Cnv125y6pxjrYo2E8s23uH5P4rTffzvnVOtZjoMFk5ZSEVU3ruTU0HLehqbXLdgRcAgTX1kC6gmEZtxm3CHw+sw7zrrC7TE0wEF1ng+zXV/JcfJ5nl4HWISch+7RF8cqacM6vv/569qE+eRlcShLaFAl6mPSiZBTEaiEcDfXNgX4DFQRZpmk9CnKUPRJJxJ0y/2g2zwWCEG3w3p6Wfaha6c69/cVZm2RlmPvXv/4L8Q0zszPl8JGjQQwlHxfPXwrE73nXHv/etEpCsMC49h1H76z5gvik3TE7tC18jkdzs8lYo1Q1+yhZON+TcYXWIwprhmZUKcXhEajFngRfCIuCrg1lkbDkSzJetWrv//zzL9TXQU6obm1tJlP3fMhjKktFHXCFTnYdUm/2MJ5IlZmETJUyMzdTlteW0nv+6OFc2TMyFrjanmv7P//u39gNbbyvNxGahbIhq+YuQ1VVj6oUFci2p6rNyABa9O6o4rSIS6kZgF9WlluyVr3JCn1pjPYQOVf1Loo/pP9EEowqmThZWGpTrZFuNpAFTH+bHsQ9Y4laZIApfK/XAjgYyHgsY5nMP1X74zTByQgD+lqzyYeHo4Yjy9KzWcfPgT1nUstpMkHZo2jeBhAJqc00YvuyYJvQazgEG46KCYhIBioK41Cp2jgIHliTgTe9dNYDKUKrh3tTvwbx+D0Bg2fQtNCoB/ksmS6DDqJANKIFLIL+zGdeyaxUWr0myHO4lViznoBA1O8ZJfKfnwuJpemZs8kxRMHmjLssVaaDXAEOeefd98vp02dyuD784KMEGbIb8MrwYJ3l6pkPjQyHjZf5rPfux9ghJTDyH3zwYS0LgERaGrmeV9qNWpl4WHtd3WHAIjnJjhNUodD3dIVNe/zo4bJneChOrrJySe71xoBwwLdu30l26otBFiQiKVhzIhWyB6UI997AaxxTnwHDS/aYFo+ewKTOBNIRYxcovdXg1Eja3bt7PxDz93/00/Jrf/7PlRPHD5eNteUotGyRxEztfzMqT+sbO2VufjlDAhxWmbX1yDD1sCcX0+wOqnNoq7FvT/bRtNv4W9Cn9QBsK1JWKxJVWzcHWr0KUCeiV3dTQ5IJIFSk5zYtN4JtZ1QzSsk4rt6+oTK591DZf/BoGR3fmyHpBDKoj21vrOO8lJW5+XLp0/PJpkXqpQPrl/jITNm3d7w8deZkxrP19XanLcr4LwzcvXunE1BxwvYzZMQzuHXjTlqAunsxpIUyJaiK53bi+PEqO3jrdqYjIbCw7KN7/F2Di5QniMOH+Ywf0J7RbfZt0/rg/Eazt7sz8o7JcvsHEmgQSTEcQ/ZJaxlysn/f/nQnMLr2KYNOvYrilP9TRvNapRn7QIBRCStbIUUJrJO53a2zjJUVGqSPc/N95xuPwvdNHiIqIGhshn24Fw4q0LCMra3EwcpCX//JT3IdX/zSF8O0dwbtHdeAiMau3bt9J69F/OGYMt+WQD529Op62kAEn5KdKnhAa42sa21JZDc4d9fpnNinvmeAx7Xr18qpUyeTuVOlsvY+gz22Yd75+Xvl9R/9JNrdAhN7zJq0E7WnzERXururIgXa27S1tPQK9JhzUFevX489iVZy69oGB4ZyVnyO+uz8wlJLmay9TO/fW8bHR8vszEycqtpperi760xhPBrnwjpAHyyo8zKiFNHSJ7A+glNDzRtS2IOH2jW3yoH9h+rkGZoA2PirS2V8cjysaNdjjyuZQEesUdu/+Yf/za5aAwdkw0+2hBVE8w2j1AG3MOmzaTHURCFpRu7riwNsYJtAmw/uJ9ohIyjb8VDOnH4yG4lx0jbjYYEuwD50TFMjXVwIZADGZNBsSvW9KJI8/VSyR5FDU1sVdZBm4zRAbXB5zF9RKSjWAtAMVsP1ZQFv3riVz/3qV7+WTergi5IYq6ZfzEFsRJxlYoyImp8HJPvzeY2DGhkbzWH6vd/93fLrf+nX4+y01UQBxMNt9dVWpm5V7QmxB3zBUK2tl2vXrwfqrQhAVxQ3HH4ZIwMho7PJZPVTk1PJPgUUIl0O4/SZJ3IN9GY5U4c9DmV0NK9joDyjn/3sp+UXfuEXUiOpEeBsDYpWlnMwwY82O0jdJvrk/IX0C+6b3h8FoWNHjqbVCQHq5ZdfjGPloFMLvnu3TO83lq6nLCwtlw8++igGBXGII5MB2EcR7iAc3srqbdqMuBurMLPgxtpi6bq+h/cf5IDbI7735JnT5cb1qzHqDfSqlioKPn/hYkoJWn5cF4fKmQh+rly6HCfHoDYwUAh3O0YP1klKcUwRZ+gMtG0/+pmgUk2oaa0BnzF6IOaPL9wvf+tv/Wb0QznUtZWFDHX2mugjL9JjpShE2agnA7Ajj4nlPFdr0hUW3Ky9qIhvm2Y21v0BksSKFXgJ3KI7HIFzGteUpIzIqkPGOSbZCNIHZihUQn2MopRshgt1LmTU6qC+2tsFOV3lyLHTZc/Y3jIwNFb6tIIFUt4s2xtrZcGYrQ8/Louzs6W3GzGxr1y9eTnqNE88cbRMToyW48eOlPnZR4HHQettxdjAS7kexv+tt9/MWdAzOjWxt2xt7GSvje+tI7oED2FAt0TKia+A6dPflyETrelKxj22BipE0GWwP8HXu+++Xz786OMEf9X41lokaBwRTxbs/Z966ulIb/5///YPsp6HDx3IufKHwwa12m/sEfvjHPo3mzS1b2/2gwC3PivDCXaTJWLJNzM1ZaGcNYCAoXXufY+9ZP8gOp49+R6i840zq4EULgNovBJ7qjb1WpId73Xy1Kly+MjhCj2bytOp5asj7ewrS8sRdQ+xZrTyYujgNpKAnIooyrVkdCCZSGL36xtldu5RWtecKWhY2hWjs6yOWIeXX7h4oTz99FNlYWEuycpTTz8ZR+laDbd/790Pyrs/fy81zrTRKJuMDKW0IkCzX/kYttFwkiq+0ZHShwCHVgCbYf1lmM4fgX92zv36GYeqzAKV2t7dTvIk0+dQ+YDREYzemr1HACXzX3FkjF47WkZHxxNs9vZU/olg2nPOWocVL4PdTd+ya+PMnVcKf+6VEpf11mLp+zSCdS1cuUoJbqO0/bv/9bd2PdBmqgyowAIyxo1CSbKdsL6qQoXaaEg1rUHhjLWL8+CPHT8WOMJhYfgD2Rw6lOxPZgrWZJg+85nPlKmJqVyEC7x+43pwcFGfTcewMHxS/U8/PR/4BH1fC4Ioy6Hw8Amqgys4Fg29dSGl7nWIORo4Bw9aBoXJUps6CaaXDSaqbIaD2+yMuvvRJsLRiU4+/PDDHNRXX301WZDNYn2U8Lz+D37/9xPlfOG1LyRbtYb+EAewHn5XTdOB3Dc1lfeUyWlD+OTT84nOfYG7GRWqJa5FRspAof/LYsHH3rdOzTgU4QV0/kZhyUFyGDLaqvUcPQNwjef46qufqVNuTOC4fbf8zu/8q9zPk2eeKHunkKBupmfWutNJpdvLqVL7eeXll8v7775b7t6+Wc6de7oV2fZE9efu/fuJAm12UabslEFxaBi0ypZD3tFMXh6LD2ib4HAPHT0SQQ31D3UajnC9BfP4OcUekEoa3zX6t22HeSwAURLAYFWrJZv2zDPPhG0oe/7k44+SaQhkDrRk6BiUColuZxg3g289ZM3kBdXFat0Li7HCcO7Re/sC/T1x+kz50Y9eL2MTU6lTD/R3l7E9Q+XBvVthF9d+yTpPkppKw6IVDNKLRTCyDlrBDCFnjO07CIG1UkrwvK5fv1mnCx069Fie016CvPh99TBoCoPgDFtjvYKcqOH1GvcbqBZ5a9XUJU5qbTXv15/JSiNl797DpX9wtEzuO1A606dIck47051y4cMPy20lhBMnInhvXumJ08fLq597pbz04rNl5sHd8vGHHybYgWAsLdK0rePl7MEr164E2nWdjFRHW2fp7ardAovLC2EUq/03k13YBPfs/tkCMHflcdSsyblXdpHV8wr2O+WlEydOlW/+0jfL977/g/Lzd95OIOUMh5k68yCvE3C9//6H5fKlKzkjzz17Lq17YP1IAy575rWH1d4yl1dQ8Pf//n9ffuU/+5XyymdeDlkLU5lFTTa+qu9yMeURjhJUGAburtmut4MuyWwFx42TFszvoc6kTWWd5Gd/7jfqYHq155FcQM5tyZ5f/8nrCbq++rWvZW9CcWRJSFrQwDDft3fi4DMQI0L8WNV1LFuYwe6nu07NgWSpLRLGYOOslc+n2d1waiJ9mCHzuynnXLl6OYEKROzmzevR3o5TIt7f3l1uXLtRbty4FUJa+rmVHvp6ym7bbsYlsimZutVFPKW2CoVMB3peNJKw1pd9pnOnHioM9Nx8T6a5BfJdcU8QSzalK4gNbsUgJa4hfdSV9S5ABzWnTaizKxOOhof2xJmCktMnv7OdST38m9+HKrI72M8IdeyCbgPEWPhPJaLiO9RkBKmt6WSIQ/3jf/73dmsTPsLPWOA0jiNv1JIjrOyu6kwZSQfel4N95fKl8vzzz6fwDJ4Im7AlN1hrB+3ZVJyEBfTQRECckDeTNntIfpfRE+3J5tyoh9Jkwh7O7Tv3MpyXk/F9cCpx6Ft3bpYXn3+mDA8NlFUz/0yrR1pp6UeGEr67FcPIMRyYPlBGRsaStaGJG5TtM212B4lgPWUeC67/zH2CCJ84dTpr4sCkZSGbhUqQYvZ6uXLpSuYPiq4ZbOvkMCuwp2G4rT1BiCjeH4HJg5nZQKtpmm45Xpmpz8hkmKXl/K31hdbvD3/4wwQ7jHgOVqtf0fX7PicbEYrcy8E43j/5kz9OhKt1gcCGbM4hUhslyfXSiy9mUy4uaM7fzCGkPCTredSaNlGF6kuZnXkYCjmYiqE2gL1/cDBZrL2hr06gcO/BTOtwVBIH43Dy+Iny5hs/S+CU2aJdppJUaGd2YSH7Z9/0VDly+GA+QxQ9NDBczl+4XLYKsezdTDZSbzx5/HA5fvRIuXL5Svn5z9/JYRNoHTp8KGv1ycefpFYOtmV8BQsgUBkxo+75yHoo/Th8maQTIkyt1VSYHlmmL9khJEU9xrkgZK7Wfe16HXMXCHZ3s3S2ITD0RZtURg76mplFztgKstLUCA0A4AgYroG+wQgUyByhDDJPo7VyngqDfDfiCvZA5NtCYFK/3wwbckPgSZIPKawTCWWg7GIabe2U3i5w1HZ6PZVFtqmcMTL6w9NKsF2WfJ664cSBMjo6VSb2Tpcuo706dstHH71fPnz/nbIlyMWENKTZ2LbujvLkM0+nleXIof3l+tWraaFBNKPZbG26ums9FxPfUPCRPcMVNrxyteydnC4Hpg+FuHTkmCC5koWcEc4nNbv29giQgP4C3Q4NJthwDuuwCFyLI9k/77zzTnni1JmMGQwPYHgkfxvWcO/enfACpg/srwz2y1eSSXn+zgeVNIQytceCSWEAACAASURBVGUtVmwRG2bt1cbu3LmfgRmY6n/mP/kz5eCh/Rk1KKt2/h7enwki4Jo9nyoLWOeDKiOwYZXNf7floGvLoe9PjI9mri2nWh1qLctU2bvKSRFM2ncNWfGzn301JEwwOjKUIQS4Ib7nfZ0D60MSErJWJTSrOEjq6TLZ5eUyNDCUMWnr27vpNXYWXJM++1reMwDdGLiqB43vcOv2zeg5f+ELrz2WwKxCM71ldgaa9DDQPTvnH5m0s601RhsjkZvOiGXcu/cwz955lWWCjjlTyE/tGaXLvRyhEtOAahK3GLSLFCGHurZR69aeg75TyMnoyEimy3iWzgRHyRkqBxEsMUFMBtTV2VMmxiZbLUHbSbqMXgRJZ5gE0vtOSY3c9USUv6+3rG3UdXJ2r1y6FK5F2phWVlsSl1ul7ff+p7+9axMEvkgtojXMOD2Ak9ngjGEl26zlsKTNVvZy4XwiQIdd8zVD7WGAbxj31J1azDWRSe1jqj2Kvi+dDkOUyPlq1ak9cvhwHYezthoVHILsEZtIw/lOshDwo+jA5I6bd+6Un77xZnnyzPFy9PDBLKrPYcyip9nRHvq892zIAIxUhT62ytS+iTJ9YDrM2ioecSSUcYaoqSEIBqyFjRo5sVYGIkpk4Gyqu7fvZKMe4GBah8MDj2pPq8ju89Jkv75Wbt+8GeLOoSPHys/efDMZqkzOddhQRwNPjMWAgIBFad5X1p9JI+0d5fKVS+XUyeOpTYe40Jq6UqHlgRBaQMNgCoQl6/DFL30pz/Tjjz/Jwf38514LK9XPZIfqECHAJMJdLzdu3YoTUhPJOLW+nigWXb18OYZKcANCbCbryMZvaPVZ3wjLN72hE5NVg5S0mb7F9M5W8fqJsbFA8w9mZiISj6CjtoTZ6d5BhzQzb9y+Vy5dvhKhBWPbvvzFz6VeYi8gPCFC2SdqieC7D97/IEGOEgZUgLOxZsoHInPPrPavbgYqsq8TKGZaymDQFhmRf1sbEKx7iyykVpHtncdDkzFYD07vK/fv3grzFTliCy1/YSnQlNYC+5VR4jAFeKBKRlOris/QFnPx0qVcF4g3Oq/IPHPz5eRJUoEgvsoWlR2l7QLRpmBZPkpwEtLf0mKM4qie0lYAV/sJ6zSQXfKK/QNpC+A82rY301KxvdNRVlc2ytT0fjhWWViaL/fu3S5rq8uZTDNkyPTmVtCQoyeOJTNWxyV+L2g5fuxo7gfhBKJkHqk15DDHxkfL/EIlOwZl6OwpT55+uvT11PFq4FSBHwKOPSzYZg/sNwZMndP5tTbKLQIMa2j/ZWTigwdxjuyJWiFn6tkKIm/duvFYNEUdlaUHL6qVjpq6M2AyiazehJj1BN3eX4Bl7X/0w59EEOOXf/mXK/t0cy0zkZEZ7QWZmb3A4SFZ2mstbZxklu4ZQ7VhISMVNtm2DJNDsH88O46JE3U29PezBYJ+PwuidOdOVKXsDfsnXVLbtbUlTHlSqJ2drXm+JQ7AOgrenWmZlzOhZuwiKQW1d/cGSRC0JENfWYndqYlRFfZ3HVrb1KPdM3jzxZdeCJLlXKVrAbLjOqKNXAdOcKig9rCfM4ib8EhfxmMSabC/H809qmMPDRJoIQMCC/B1hqN3mb61WeYX5uMcCeU7V+EjZGYsbe+hML/TKlOItPRkXGeGX2TEpjGM2NFPl63N3cD6+sad9wT7Rry1Si2RgVXfXloOUsAGcag6ErSlseUQXUEYGVmkNoiT5CtZ7h/+r39nt4EnLWZV91jJxdLFBD3a4E8/+VQiL45FxKQmIh3nBJpMVsocZvDiYgxKAxvH0Enr5+ezwRyahrHqYSDxfPjxR2GPgR/T50qub2Iy8mQinqiqqPtpy+loNWxPTIZlGe3eu3cyLUH0RB3IYVLvbA4m2I+j9f4Rzw67rKSeaLPalM2Xum/m8e3sJOOrEFRbHiwIg5MWQYFLbBDZCOkq3wdDergOjigpLS4EnXcqCwz13LVSVdKHOTaxN46VrJlDqbbq0HC+oFpfHGpDDpiYmkwN+Lvf/V6M8y/90i/GKDBiVIxARafPPJksjaH6znf+Q+7DkGYjh/7sn/2zMRZNC8GTp8/ESKq/ySCif9vbWy5fuZL/Y/uCDz1DbGIThxA1aARjY3qt+xRBWm/QqPdmIDns2pBtVFSl4yNwqC+BnyKHODwco2Fs1JGjh8v9+7VWZED6vr3Teb115rAZjTffeiPM3VdffTlG4dIlWR0d4loqMMOSgaskHrrBy7l/RszwdJT+5nl7Xu6n6t0i+aznuhkAJDQwVyWV1AwQgc4B5AAdekaAsxWQGnytZ9K+YiycFQEaJEUNBxUfvCWzks1wcgy6PQne8vwpylirRtfaujj4zhhCiIAQehCC3ppZsiaTtNoyWqhR04xvrZ0/iAgEKmdyqw4eZyRqbayiQNbPNB/qMc6W+1dKYSxGhilc9UX8RLCqHu969h/YX370ox8lKBLVa4ViG7zWs/b+9rt9AZKUXfo5AY0IOqgpblW1J7C352aPQVAw/r3O2eU4w8o3YMBQ9IH+OA4BhQDDz2Sor732hZztkI9maoO+ta5B03b57ne/m/2jdBKG6gxVrfH0+qrJuge2iNN0dp15ZwyR6K/+1f+ynvnV1aAHEK20/JlM0k6kgWHeiFKTs9mUXwSS0Icqk6qcUadAubaJyYnMlvU+vhphi0zWGdPr3FO+8+3/kL3y/AvPl0MHD5UPPnw/QQSDbq+7Nz2d9prrre0uNTsUDDqXqVkuLWUPeCbqg0hMzXzpSl4k0F9tM7scbkmrhnv7zq04UMExxKCOtPu0vPn224HwX3rphZRWfD47iBgV0mqEKx48FuOI4A6iE75DpiOVOGxBO18zN1cdNtTDvlheXM0Z80y0tunTxpmpSA+1MNrfy2VxeS7lPLaGv8iM0k0az/OZogW1oFimH/zMmbNxrO7XOmcARBuYd7uMGg/YXnvRBdiZj9yiImYC0CbyXj07YXQvIxmulguXPo1cY2136ixt/8dv/83MQ/Xg6kGtkMexE8ceM3tt9Bv6SY1jOnky0BR2rMiqESVwkHzZLHfv3Am7ECSh3tR8eXgRlCcvZYDw0FAeHLaeXjIXy6EzJIgIGtcZBAbdjcpkZAkio7PnzkaRRwZTRxw9yHtqvnYfzYHyPZG4DVhrsqutukA1Jr5EhJWxDOaj6LP7OBiQBTBEIkKbH1NSVu5hyZ67OnoDX9A13TMynHqMyMyi16bl3mwcsICD9sH778Wwi4Lowu62dQQixSQUbUfIvbc3xXbRstf4PydRJ3W0lY8//SRzGE0gmZyshw8UTMT767/4jdD/BQX6RxlF7yMDYnCeOPVE1mJ63/6ssTqceh5DxKFrxZHZ3ntwP9mtKFhdl/FvpgHZ5MhCnvlzzz2bPaHGXMkLa8nyfQlq9OQyfo3KVqPz636sdXqM790rZ848kSHlzWABr+dMQHN13B8R+IX0F8oQqgzfZu2l3DYposrX2WOcK3FzTEbROFZmQwRBiGJwPRv1Pmsnqm7qdu7J4bEPBQu+X+HISiZriGvuNVBvey2BVBJbd9oUUPIb/dz6flp0ai22Olh7ajuoA5Y2yNOfpsex0bX1+/Y9NrxzVqEwLQN1+Lr3aOThkGJkhIxDU7ts9jen5D70PWqAT9/4Qu2Flh3U+lFnavneUxCplj4+MRbnNjU53or+d6Ob3SdKb41r5IicPWvA4DYqao1sp3tp1NZ8nhpylRWdi8MyzQVZRNnEHlSnct7sW2xSGb/ACZEkSFXajtvi3CBaEBtEO0RH9yWYJhzS8AesQaM32wjXNyRKjpReNQKa59owbDlVDHxnCslJIOBa4jQQu9LCtBV0RM0yg8l3TP0pGSohU23WQekJs9se4kwEvNZLuSja2FrNOjoS/DaO1flkQ8HniDwIQCbduG6BiWEVgmn7qrbxVMJW7W/fSl3V53kGDbGoKgxVFSb/VtaSAUqKmt5Y9+9LUBkdgNs3y9tvv13OPXMuwSUHLbtrxhQiIpocU6U7e2NXvL897548dzCwM94ENhIJiZugVrAyoS0l6CY5RkpK4HTsY0PLtewsh0xKr0CJj3Y4h7q11Z4gYGRsMIMmkKKU6zyH5RXBTiUc+X5v70Dp7RkqL77wSunu7sszCOKh3QmXIJrMdUCMZEGQDGkwqILvqKJF1roy/q0tlE871s3bN2KX6ljMntL2D//rvxBx/Gb+IM9NVzG9Q60pCXno7e1RDWrk5xhNUCKD0BjQx71yKyt5+Op/UfRIPQidv7ZKOFj+rTYFt67TSv50IDnGqWzBQZKxBcMPa65GXZxqrTPJFKqWZwPvMqYcWjKOlmFshCI8aE7DjcvqRHao25HLa40Vq8xmdPDeyhZ0iJAhOtpzUChlyNybDHLh0WKuE7NTNA+i+NNmZYe/Pe+l37Q6mLZy9crlBArunw4oIQRZq4dsLTOf8/DhkLhAXDap+ySO4fmkZjE3X+4/uFcOH9ofshLxjLNnz4UUcOLkydQVOVVxjojWvTCGDIyRdtRyHEAEE2OLGuKU9ptGiamyYv+0ft5A3e7dgHSMZtcXY9He3iKfDcZBC6TUXV2vjPU/Zk466FXvmTPaSKAwPb03EV9DJrOXTNvQEwyOdVisK2UpKAFBjjpVpGaM9mujg9wo1oD1vMY1NpKN9qNgL/MmWyO3GJYGakwmOjeb/wuc/L9xYDU4q3KcybajQV2HivvssJUxRTsqNNzU0tLbtryc7I+xIqyvlcuaOD+ffvpJnC2H5OfN57lmhpZBb9p8mvoig+UMYb67VtE7gzjfmlYkG07G1ZqgU+9V431lFat3eo5hE8cAdmYOqn0FnUEQe+WVl8vhQwfT6wpmR2ahfXyn1aMtoGBoG/Uegbb3TCba3Z0gphEx8bfn4D6b9WDYCbKklQMLd3U1w8JljjIxjNKhwcFkbNSTEgxj8y+pCa9GlMT+FAB+9OGH2SOESzwj18RpR7GI7GIYv7VPvhE5AVODXGUbhGhA50HROurvaffiyLxPlWc1x3b7cZudMk1PV29r5GRbgukIQRgH2Rp7KesnfmBdsF/TEtJvUlBVsmK4fU+rnHNX9XEHUoa5c/tOnvvzLzwXm+M+IFwcWIhHu7tlampfnmczItM1cioNKlNtsik1tVc1cn7rldOgHBKIOIxms4Iry9V5Viv97ve/m/LJl770xdyz1+J2SIIMenD9SgMCG4ES2wq9aEZHBrnsqXK0nntayVZqi6Mvn7P/wMEajHRQa6rzpgngE27AoEUocs5oCygtcYbqsLulM7rsq5srQYrYb/vLZ0CXBLrWGWkIEWl7u62cPHE63BpoV+5za73s7G7ndwXRriPtTultLlURa36+Cqq0CFakMUP2UvpZXU9JyxmsBKed0vbeH/7TzEO1gTy8DMdemE+U32DMifzTN1UF41P/tGHnZ8sLLzz/WEFE5OWDM191aystFiJLh8L3k9k8fJjszwO1gfWngYrVLfzMYXQNHHijSSrTVd8NM06z/cpKoB9OFJTbzBkEAcicLbBrEGlXB7WR93Yg/WmgKZmPupqNIkPlqPytJ8oGpOkIYlYzFsk4KGEXrlG92Z+axNLcQmpHJnCgoIMLmvYK6ycLBeURLOBQ9YvJdA0ar+1Ia+Xmrdvpr+PkPUzXzCAxhtbUullv0Thn6LrNe/XQn37qdKBukbTGaHUKhoCKjzXXN8ZAIW8wCiJvBsp91wHma2GvHjp8uEVCWG9Nt6n0ddcg+ncdIN3mWgQEYP0ERiMjOXhVTq3W18HUzYBo6+99PHOORWSfkX7q8btUYIyK0henfjlQBxG4voWFOFRkIgc1MFZ3V4zLvfvmXzK8w1lfawOa4pAQtqqm7mbQFDWh7O+WcIh5h76aEXPes9GJ9cx8X1DHGHsOPsf7NgSThvpfndxqaky1tgJZqDB103vse82M2DjcFgvb/kQsETy5NmtN7tEauW7Pzrox2oZyp9e5RdapfZg1C6jKQFWmTQ1S3cgzceAFNX7Xc2vW3lBtpAuHP61inXXmJSOTCUXpoRTorGV6EfZ3SFsk6Tray7UrV8qF8+fLk2fOJABAnopxWVvLOoRIt7yc4LPR1PV/CIb7Eig2AaJnfOH85fQPyyrAoNTP9IdbC5lCFVMfTHBuTR/OPIzco88+cvRobAD0zHox5N7bvTV8DfdorT076yK4E8x4nTYsyAPhiK7O7nLh0sUE0zIhcKDzinDZ9ICnJKN14vq1QLfnnj4bZ2EfONMQKkFYeAJh1XZGa1gt9qc//VnslmfpfHPS9rcgJ7ZymLBOnZUs6AOn371zN+gE0ZWZRwYCYNxWpikb7EyBlJtWRmsgEKnktxoMu++aQWNDVy2BzBQeGSl791WdYrVMNuHWzdu5Z59z7frVnDVBlbY6Z6/JZO01nArohoyd7fYZOi8aDkhad/aMpS3Mz3xu7M0qAtZAPte+UTYSHEOcONQIviwhVK3mmSiLVYe6GXJnRCp27dnd2NTZBVyCqo9cn9tibBWbPb1/f+YeS7w56OnpgxkNyWZEjEYNuw2vpfbnY2DY686j818Vq/gF4itz+b/91fTwW9OPP/w0rPaGUNb2zh/8b7uNaEM0UBcX41AdTBvI90QibnR633Q2SX2oD2PQeW8GzqZ1kW7GYbJB9k9Pp16WTJM2Z3d3HliD09tg6ivgOnVZBsAhtBFkqKCbBdqhahctQQnOF1QMBgA516iizgmUpYQpa3bn7GyMsIfIWCItMLoWSyTbNDF3tjNG2loWKw16cChMVUSSM+eeKesrK+XOvXupg4bU0N6WwyASDcvLEGCs3KHBQKhqhBFk7+wM21DQIOL9yU9/ltc5xKBsECzDTHxcFjK9d1/W0mGpcEgV+XYwOSYGxgZk/D788KNEaxzRieNHYsw93J/85KfJ9tNjVkp56613y9mzp8tf+St/OQfX52mohjRUB1DhUr1u+w9oaC/5TM7Derqub33rW1k/zkB9qBH5ABXZNyBOP7PJHCb3jQDlsxiP2qqwNxmp93YPXieI0TfsNe7P6Cx7zbO3cV2Xep/7yuQNhK8D+3MftceQxOFcImPZNcdhzWQoDErNpvtiyD1z9WV/y04Z6EBT6cMkZVbrrCGZJEAYzlo49K6nya7do+/ZU1k3tZdWv18zIchZcZ9VAKVGwo2KTvO3fZRWoo2NnLf0JbfquJX4p2m/J5C7n1fmdpWBS3aZVrN6z0FTzOhdr46ZwMbefcoFtdzi+2GcYgevrZVTJ04+djrWEVO4BoAdQUA4eQEbaFGwDMLkKGjD0t7OyDrnp4egxnw5dvx4aqUclefI0VknBBrICbugJCAYcD1+bj2rfvhWmZtdyAg6gYmRdhH1mBhPgMa4qf8pN1CmshZXr11Nhvqrv/qrCRB9li9Z0k9+8pPaXrG1lfXVPuXzXIs1UPJwzQLEoGYZlXgj2bp1P/nEE3GgDLVn27QNuu6mpMW+QY6+/OUvxzE2U2L0Zmr1Yvw5Cc/P64doTlvbq1fSumFv2PM1Q9tocQ3AkLSBtVrps6/C+O7D2n3ta1+r/bgR/+jK62kJW1MBjGfc6Aa4L+tmn3BC7qsRt4fYuObZR9U5gNm1oThHsq0f/OAH2UOe98svv1S+8Ytfj+CLlkT17KYswltpuwkJbm0t6kY+n6NaXFhKueCtt97Onn722edaYzxn6zzewcG00jXk1Towfa4Mj6hzVg1razAzM5tJMWmfIiIzPPjYceNUVCL7TnSh+Svr4npMGiOTirx66okzGRcqiYCE6XWX4Bw7diIlr5u3rpc7d2/EkXu+7K81A0EL3qwvgQzBXlPrZivYQb7u+tXr5fyn5+P4oTo+p+3Nf/tPdhtSkQuyGB5G4NhQ61uRbJrx62BXD5zxeuFFA3qJi1emYmOQGklCGUxe01adUANNNIVdGDhGI0dYFTdqO07gGb10YR5jAw88bvIWDYUt2cpoZIzqLIxqTffvpSbpIVtkB9rnRoVn5lH55je/mUMWmEzjb0sSLP2du6WMT05GvJym6cmnz1JGL9utAv0ch4QsdPhQ3rMTHPrwYVmiW7m6ks3HsdrQDC+D7jAx+t//wQ9zsDldDp0KjIc4MTmeCPjJM09mU4qE/N8DdY02pQPkYHmQ3ouTeOUzrwT+EV1hds7PL4acBer97Oc+X0k4C/NRmkFyYnDAyozYC889n+urPb6fRo5QFuZ5WPvKruwtP//52wmcGhELRKFkAC1YVCZcJ+icjUGw/ozIt7/97Riz5557rtZ/tyohDSPY6+0FpC6QSvp/0fiHBgMfMsrWoUIytTXh3XfeDQTlvYy6mxgfy2zQBH2g9PT36qWskHaTfTZwo8xUf5N6kD3mXhsBkyr3V0lMDbLAcPhca2Ffu55K0a/kEf923T5L4Oj3OQ9BiPXwmkZdqQZr81kXv+f+HUbRtJ+5TwajqXm59oZNLgCUodjDKW20CEhpRN8w2Ho5z9PnuQf7RhM9WTyQrxpVU4fHLCf+HbJS+pvH06uoDcaelhVcu3Y9fbjKKWAtwQYY0/ni8NQItT5xhnqtra/ggOGxZ8LKbs1irTKPXVlDxMaweFuKYP5dIWuciqFAzQhd45MTWRdn2nUK1NkOpQrw5+s//nE0vf/Sr/96K2BxhmvQY3/by/bZW2+/nftzPTXTrXKeYbq22PBed/jQocD7GPeuZXRsLME9W+L6Zez/8l/+y/z76bP2+EKcsH3O8Xqv2s+JETyb/tQ6RKOKgWSvjWGuL8TGjbdmFas9NlB85kwjV925k30h8CTR2bQQuU7nriH6NQigIdeeubVnH9gLbXH2gn0hu7e/XKt1YOw5f8FZcx4RwRbpHK+uxp4rfSCICQhefOH5OBjsZ+iWAAtK6HlGfGNsItwV9lE2WGv8WOvq/KvRWocE6L1l76qM31SeD6RTQA2R0x6H2S+zr5rWAoDtONSmrGGtyIM2HBJSgG1tnlF/yJMm9kiswtEZGi5vva3cdb3s3bc/vadVqWs1iZiSzOjYRDly5Fic55XLeAObKTnUIFkvbC3zWF97nU9RJ/UsBI+CEignaHlu5lHOkylOkpW2j//Dv9itRVfqGVUJKUzd5eVW7bNi/TaS6N6/LZSFefmVl8J+bQYhh+pP8SjQVEeytTDgNjYjauBBu8CmjpoiM/r78HAa19HdfXkAXusz9Xh50FVJpqoZMQAYqA6IZn0bwLWPtTZsemU3KMHUKQ3u5/d//w9iUH/jN38zhsTs0GHzTzfWUh/gXMALskpMMri4aObo6dPZNEuzcxGf0G8p2MBMo1naIc3Z3CwP9NhduxrWo+ts6skesMzRQbHpRICBawpySGWXNkxkzyGF7ba2BDaMs3VmvEXsTYbEyTEUIidkKAX1ZHIXL5W33vx5eeaZZws2sE0qCrZRwe9V0L4vWb9NbYO6b8+arJq1aqJQrFOHU1TPCdgf6WUDf69UOEsfqyDs3DPPPh65xSg7cByq5+i19gSYx3t4/gg47oGxViNXp7CmDK3PbLI78A647K0338ies15f+cqXMxsTtO4Zc6pQgDSXt2pkqQ1GRrEaGiUDtQ+iHr6vFljLGfXvpm5bo+eBrAFH5DlyoK6HAWjqyQ5Vkx2K+r0HEo3f9fqmLsVYIjY1qjNNjyMoLXyCQtd34LGYuu+Fkbu0FAOrHarJSh3qsGe76wBq37fO/u067RmQmDWxjrIF+4Yxzz2Th6Pn+vBhMnSfJRDW+lIHXvSXRzOzyXaDXvQJcNW79Oz2JFDcN7U3kHwmPfX25XMFYe5fHbMGSrXdJXBeGMx1rm4gznki7XN5xoKjCv3RmJ0JNC+wIItpf7iGL3/5S9m3qbntlnLxwoXy/e//oPzm3/gbec+q9FUDEO/rNT9/5+dxjM6Y+69CC8NZA7bLnsQSdo2IVZAWLW9+NjGpJacvTtUzcF+/9Vu/FUP81//6b+Qa2SJfns8Lz79YkZl7d8v585/m7B87fqROwmlJp3JegmDOBJkSZA1lY7g9J47c7zfoheuUYSH/NKiErJZtFDA2+zPv340gtPj43CLf1cEKiJOTtY0syUTllESxbGcn6ltB7kaGy/5DB5P5QQG1+aRta2RPssW00kREBdm0pw6+N2zBlKTu3tLWau3yEOw/NfHApB2dcTza2ZQsIH8HDh4KSuQeokAUpnxn+f+burcfPa+rDODv58PM+HyI4zixTRwfmthJc7KdNK7aC1qVSoAq4C9AveKSPwC4AKk3XFNuqJCoSBGVkFCbBrhKAyltcdKkaWvHruvESez4NB6fM/bMoN+z3jXqJ43m9H3vu9+91157HZ71rNmrl8J01Oxf7k+mPVcxRqn9nMlYqwZ5bXnrt7WzWzGc/+hC0TDOTMXj9v83fvTj4cTJX4c3WwtNoahLlz+JkelAtRYHD302CP+b1+nXiwF4ttPXYd3f3l8OVHum95p5gJeZmVod0B6DIf1Qz7z+nSVKp5P3Sb6GZLvCcoTUIJVc8DZd1AeFo1i3Tz55MItYSgdV1XQWsJTbtfQaFGrCBuN/aYN0/nwx00xNhVmpOCuLvJolT4lbYEIv3yWOXTH8yuvN3bie97Fudz6yK0LufgVYWhmQg8UluJ6tu7bIY3zpy18OybTDCuBiemrlcPbsmZATYFERntWIPIwdC4sJE7AuAT70sTR+hyoBEr7dsnHDMAt998mF1LOZeDkdISf5JaTRKOqMgfLNgbpQ3e49V3qrjkAXStO4WNfVAm9tlJKQkwPWvHqPjaiERYjJ2L0XuhP46f69xYCTYiHf+zTxf3VoIwg7SsH49u3dF6/EAadmsBU55SNRz0sI4xDkaJhLIC/PRdF0A4QgTicrIqDmGb+wA5oVTNg7DONgc6gXCGPTGP5fHctu1yM7s6YUPaOq8mvVheLtt99JuUOQjYeeSBgqZVvT0H4s27nkyuwZVwAAGklJREFUWOVKkmM+cyaKgyy0EjF+gBb8y10SY9xkNaxQ2wvs4brG0CQe3tMgDXNSY6oWcNUv02E1N+zfdyDXUebBe07pzuzsSHOov+zO3Ms4yDD5YUAZr7q64BZGgEfSFqtWJXRprO1xu6fNXddWFlQ10kFVjx6X38kkT8MhFySvWj5IYN73ylXLpWKMBVEBMsgT1V9Vvqs7OyUPu5rxOol8yrvKKWFVcg8hO3R1ZOZ/3nhj+OIXv5j1qhxbdY4xNn8zvrROS3ha+UEZxsYnXOl5eJY83Y/Of5yxt0EkhysfyfiMbpmaioIWZnYwur/Uifyfg8j/qkbycNaHXPnueSpiVAAiFQXGyUN1oFaHprtJMSifwMpmrMbxr9/9bg59z8g5sGeFLh0Y9h1d9c7bP8tzHn7+2YAWa61rbaHccXRbb8bKxxfOB8Fv3zkkPVdaiYnWbd68jA6uUH5Fp/ydnHIIGNLWr41c97XmoedbvJ9rHjlyeDm9Qo4boHTw4KGMWXjX/eRQHTZyoV7uyQCwxt1QW72lOuMAssKahLBkSM0voGbx5FaEpTxmaPeqVLCXeMaAO2ffl+dejPHP4AeiVPFw7tzZ4cmnDgVLsGwYjpHKji5aW7JkPUMIhIPaWkxWDtOrK22FLCUt+dauS8eq77/yn8PctZvD9h07IuPXbwKozcRAh7rGqsXARlZy4fzHMYjpMFER92iEvbUsbvuSMeva47CPV0wWh107lUZVY5nJRz/5tyW/dKiscxIEm1Ksv5tgbamuLkOxKVcx/eeffzblAx6Yhc5ya17a6mNXHS/6ZaD4aHkNtPzTzzyd5LzD8LXXXsukfuELX6gQAiq4sYuCjgpCnBRSC4DxacejNi5u+liigBPSeDy8XonCJawvQBlovobPb99OaW2Lp9fWj/57xizcmHIJZOrGMSoKz0ZhuF86gyBixqTB41DXh0dyIo5/efjViRNpbZQ5mOjgsyUlQBQZFF861I9WftfnylvafJ3nJYDmtUM7xY18K3PEa8AEIwS8e/ejQQsT6OobOKQ+6qnPHsoGVm7iMM2Bs3JlaiW7l6ZQMUVDeICtuAM2LAGTp7LBhNRsmGb4SY7TAb4gnKvG7sYyspG8UDjCPRSn+jxzrgSDEq2yoPqZJSzWbrOdOn16OHL0aObaQflP3/527vn5Yy/FW7HJzYPPCI27jgODwePvgF74WK1le5nGzgO2ZiFeZ6yNnraxeR85Mcdk0zP73fW6xKvGbl4YfWXxM2y85GJsUsAwFjJDJP00P8U8Vr1jHZIUvzliWHR+XG9K3LZCjJ1zI+8OaMZX9wduxGhIB+KJQ3JWuI/cNOCrw1SUZYe7jRey3D4WYveqOkRlS8Xxa9yUqedLfiu9fKUcqqienGXdhbw3oyS9kdzUmd+cSf0wOs42tM1Ng7cYKcbRh2rXZzYoibI/fep0ynwYn/K5PFThc7IhHy69wKjOfI8el4iW9XDoO9xSX3z79gioWQhYqQyXO/FsHNbkoHLJRZtqjXkodJcDlS7h6QA78iRdT+TGfaWKvHhWYVC7U20sm11NysVaPPXkwWHtOm3QyrslPzpYWW+lbAFQnTs3rN+IL3dH9ogoD+9bJy0pHfvMIboHAnmYpCGF8XYeWi6QkSAVQC7okI5qOVArdLwpRm0R9V/IOBhnfShAz+ez08Xihg89cjTREacM0qq91mbt7shmVqQ00Y0Qw/cY8NDlpdu772h5eUCrFZlS2likFpcDlFRFwCDyHs9BF7qfQ4qs0HfGrYKB/Ps9IKu7BcRzT+9N5yzc2/fmh2uzV8Pe5ZUWeQtLw4//981h/h6GpHXDzVs3hpu3x7Dv+g0JC9+7vxQDfMeD24J8Z+xaN3qlS3/sEfcWHey6+f379mWN2miiz1tvxID6zX//y5JJWE7qjiFfYVWTLB4eJTNu4BYiC2cAL754NCe/h6zY95UcRCyFBstYvPZyGjHMwnWYEPgQQszMDO/8/J1MJiVUjbjXJYciRMdSbTSfw5cQpDRhsiKsQsm7xeObXiYWr7BI9W1FAOB+xtVKtDpnzAy7f2dX6oiCmkwD4PIown2Z3q8zAUIAUEXBjCAdz2B86A434YNdq1HAheG9EycjHK6lbdzWbdviNVPaO7broSgMVkhkY5MXakSez9nEjz/x+NjVYs3YR7W6z+TgGEOzOjeY+4LPP5SQL+Uu3MdSpSz27tuTHB7FqcaKED/7zLPDrp27x/xo0Sd6lbKWNymkKYFyAPWa8iB5KgEjaL0G6Xt/MaUWXdvnGoGPBzU9XVzImfc1y7D2dDcKAYKoBsi7chJUYLfTK5SM/d03v5mx/vGf/NFw9MjR5PFYkXLVDmayaQzu43saqK9bF1S5A8M8OZgoMT+TBUqYojHHvjxHe3mdrvB7hynby6j8UOWzKbSu1fZzGLuEam9CmN9NY4YqW6jQW5RA6ueK/N41vJ8sYGBxXRGKDj27NhS05xMx6UO1x9kAlPbiOn3ic8btqw0GgB7js0f6vg6o9m7r8Ks8rn3umlIeed6pVWPesULjJbPzoSmUZ8M2JMf7uZccptVs3Vi8yIVxUkwdsjN+c84bLS93XVChwEa8L+A8gBKHX7d9NL7du3alxMtaWnsKmHwgxKeXGAldg3n8+PEoP+P3vLw2Ta7bqDHv+czo8VgPqPueN9EpIXj6BahRLhn4ivwb6xtv/ChhT12lRG/Ur9JB1vyXv3g364uhx/y6hzkRRjdPxkP2yKJ5IIsUsIPZgUOG7QGfM3fGTc8A+TCiU4u8sBhSBQekg6ZLHd3X/vOc6BatV3cMi7e5sBADnVPhZUw+u34DnX1vWLdh3TK/bqXVyOWqRIIa1+LUL2Ru0eyRfdEv7SwLjyGvWVGpcg5UKQAXKjlkmC3k2f/55ZeHD86di05FucpwYmww0ORdrS39YO7UQTP0P3j/XEB2EOIavHve8FlPrx5uXLs6zN+9nSYoDAl6cMPGzcOvf/3BcOmSJvTTqfEX0j3w+IHIhEP2wieXglbXTWn/vseWG5CIhlkT62DNzJ/vxusMCnhsaiYy6+/2akUZGNM7hskHP/ruEsVlEmzerj20NbzJQouJC6u2IvE3Au4BEJk73bvWMx4lAmygosUKVWURr5YXZLC8XULhd9dhUUL3HX/zeA4ulillIGebHn8g6CtXJVTslZDMlIbh1cUENJsnFZQvDzHlBFKfK8OXy2DoWlXPmbDm4mI8O17vsc8fK4MCwcOKUi4N1GI518FRYU95SAJEYJMTRb4wfy/5QGHf06dPjXyWKwMS8nlWGnIHh7lcloPEAeN6DAfhZAeRcVkwHkOs+HHje/6EGxYr3Gg8vG55RCHFtqCEbttDRepw+OjhgJIAUrSgY3EGvYYhZGlSRAhIKBDJC8GvXpX7UxSUho0sBE145LoTVp6aytp5GUspUMjTko/kLMd2cQX8Ku+vQ8c8uM7/FXhLKYxa45XpVmOjyjn/w7e+lTn6y7/6ixy6mKhsNF4Jq7CQruWpuX7qPMOfSlYq1846t06MP6EcG5JStbG9KEpWexQfAvwRwOaZKSdzTKGkLnD0Dl2Xx+JvCXPyAFnu40HFaFH2YT0LNFQhTn/rulYb0XVwAnuOLnUxLnvQ/ygg8+v/ujRRKGSlwT+dz3UPL9c0F343ZvOqbV887XXVlrBKxMqQZUOFbhJVYfATBYKj4OSafK5KTcylvaSNYYFwrDcD1Z7zXNanw73dXcXzdxi4c/9kQASGl2buQ0iwfsOo5NYGPII1TC6zAZLCstWZSdNxfWNvZR29KpxZBkITgrTnRmYbpcvjbBKFBnPl0As2pJiUgAcdpCaGHlEm5zNpGH6/jCMHPY/alwPR2ACBRKZEg2AxNm4qYgP7yBfecM+qtKsPG3skQJv165P2KP1Y5Ce85MZQ0B3kM17sZEjuVxlIUzXyAh3W1paRSQaEvQEdG9fSYW/74KWXjkUuec3JUaZKY5I9AkCJUKER36U/rfndzIfrWD/zITyeioN5RpMyt4p2eS4RDvNWaZepRJqqpKUAfgBZxswg4khMz6wNscfdO/fynNaXXhdRk76zF3XROnniZOZo716HH2zIp8OmDeuGvY/uHpYWpG/OJbKy/8D+4eFHdg6378wPp947nbEy1ESQ9u7fmyimA5wuhtZeM7U63OHB5uDGlgo6dy7RAvLdJaCim3QU2bty+epyXl5TdPfovOvkl//1j0s2j8WwmVk6AYbMFCy+XzZnrJr16+M5EBJWGoi7jeyCKcvAvpHwSnl6/ucQbQufsjX4ChlOF1cii2ZqKpD4H7z66vC1r31teGzPnoSYhUb58QgYQtyOHxca9joC/cXkT3iG0MJhfGH9JuFdhf4/+I9Xw57C+uskvcO5AULClSaugRLG1d4ZofBqgFEs3LvQntVJhhBF8V3SaHsqoKT05NuwIcACoZEzvzk7HD58JFaaRdT9nUAJWwrXmEcb3vUq1PdIDlTzX8r7Sr4Dkgjd+WyjGoXEjx17afTApoafv/uLCJ31eeLQwXSWYfSwJEHhWymytAATkqPWOeH69WwWc5mNJvS3dm1CxORC6A4SkLGiFIbBYt265VaHi2wG4CFWm03q7zaicBPL0MZT69UeAa/Nyyb79NN76SZ07dr1KIWXv/Od4YUXXhi+/vU/TQF2hSuxutwLabWNjVzCOCghMiySIQQo/96HE5lm5PC0oQo9n3nGh6zkh+XpoGgjoA+C9nq8v2W+Ii9V1pN66YQMy2PyRT7TFH2k1iSL9fkKa1EEAYVdvx6liFTBvABVuV4r2p5z8x8ykEnV8MrF+TwZSd1sOFOrLZnP+LlAhZXToiBCiK7x6FAkGr0mwqgISxiQFeJbk/t7bgdpA6+UpomCyKtHL0zNJLfNGYXibjCJOSRDnfNLnd+IlK6ShPKERU68p5DBFVFINAgif/ZaKAgf2vFw5sg6Hdi/P11HHJAMwzZkGDv79+/Ls2uxGMT8tm3LBAfFmlOGahvX7bm2t28OGffGbr+tSR14/YzAwat7Pgvzen5G/vzd+czPT3/6k+GZp59OCZ2QvpBrkcqUxxbqzCUtDueGs++/n2duikFykTQZJ+bOnRiCQFnmosvA7CflGPb0e6dPBaRm/v3NHmH4OMA8O0MCfgOiOk3pByHMG7mecbufsOuLL3wuOt6+EZlDak5esB8V41KVyJGTqqWuNnFd30vftf4Oi91idWUK+Ekf3rFheDshal41tdB1y3e6wzwgk+FEOdWLiF+KaT76yD0ZJ5ViGqIz33//3PCzt97KXlK1oIxGM5QtG9bHsTD/P3v77RjBjx98InX50ndyuKmaGNM8aojtNbrFubQiztHW4BoCIty0aXjllVfi0Quzt7FqvTNvG/HEl5OQWvkb17O+9EtC7y//7Z8vVVeHQkm2NclaLBhxsRoJo3nZqM2IYuGSZxytURu6B+C7iSMUFtVD+L1jz75XbeHOKCBCBFb+w9dfz99/7ytfCRJVfoQyvTZ7LSG9KE4oR+16FMpv0iqp6NOM3UNR/kA4LBwQ+q9+9asVWgub0cYoXRsnfJ4PaslVLd8sYOd/HFYVqqu6Nq8OiSKTUGvJYp27cTOW7V01tSEDmMmYvBymmIueefa5KCwHMM9Q/SrL/8plhsnl5BQooAYP7Hh4RywpC0XxOpxYwzY1BdKlJ/LQlGt5hXMpkFcqseexx4Zjn39pmQiBIg8lV5MDTCY5dN3Ps1W7tjuZXwqDB20+WGcJP+k+Y8wpb5oKChKi0AFc4UCbrMogzDOZERL0eUJqTQqOXoTmjYAM+u7Sxczjg9t3jCCMK6kT/P4rrw7f+MbfDPv37013mQJELCTfkcjD3I0yfJYWUzZDqRi/EN17J09GyfHw3IsyVtbQxfZXZ9UGF//nA1seGFMTlS/pmsVG91ZaoArRO3XRIX8eO0tbTrEjLwA8xtUgCj+XoVmAvWbqCkArJPjVZsqrcQwBe41Mop7LZi6yhapFJfciAtYJ2rbmtzh7XQ9S1VwD0IjgmDtGkveYuxgL12+GytN7ybXDzWFnvOTNGMhf2ltNtJl7NEqYIfPaaz8cXnzxcyNRyPnknYzd/mvDpA9mz0XJdqia3JEnf2PMipbEGEjvz6XUV6sDZZiFUOGhh4aDjz9ePUhXTJKvhbWQwmDQi1qINPF6KcAmRSnk8prIhLVzf7kv6+qLPJsL+853ETnYDM/K0KHs2zFIM/E7dxMhEvKdmy0wHMaz6qX6WJHQIzkIixfHdzF1lPPzxQDn1aVTfmZEub5YgX1oHxsLYgtz2GA5JDOVu6/mCLrWIHMQUaDnjAs2Q4229YLAt++MC/EOT69C+9PDm8ffSrmPeWLIrVipnHE2KF8HZXd7CdXoli0xmFkEIhDmuQBJypRwn1e0jh6zR4yPzjRX5smY7SdyYYygwj7vedzPvlX/vmnz+kKtf+rwXJGDL47YEqDWtfRoBc7S8o1uMre84qlpvUrXDpOFSRwaoV5zKkdL7z+y8+F4k/YbXSRKKHpHh6VX8pYt8X5F4hit3b5uy6bNAX+1o0dWRYiE6/ErOLAdngwX77l5+1aiA63TJt/66z9bkgMIIfeY2/BPCXkCnYlicadzS7HrGID3O4i9/N9k+b+JthkJjy//a27SDs04FAPNH5GBIMc8VAg7yhGIhUCsQeA9dsFxCDoM45qPB2qAIkvS4sW6IURCGG3GDidiX9m5q9qYEXLK33Pa8CzgrVu3pf60Q7p5hvnKQbQl1oeY93RXHEwpAEezc3NRZMkj3L6VXqc2vedWE7pv/4F4X7w2X5QjD7m76uCvTP53nHteoJ8xNPUYzfFzzz6bv7MCC4xTh3yFB+8nx2OTV0HzgXDsej9SaRaoF5AMix+ZeNhERrYV7yP8yDSE4LpvaecOjSM1tGF1+jCHvQ1PoEOKvs2Bjf6x8qdC/TaFMRFIYaPmwgXGoAwLhVoE4wRdRwjNrj/86HwEGtEEgv/tD21LzSkPO2wpKVTX2WIhxgYFTGYoiL2PPZawJkPDPd0nXvjYjtDzBCyycUNkNe3h1uPsvLhcb1qhncqBpWZTac9M0V92WLMOoLXpM8lDkB+3Lyj8yNSWzfG8fKatbEapDUg+u15TpyJhV8Zk5Y4qZ1OAujpAXcNnG8JfBu+Q6yBNYWQdfv75ZcPPAWieOrdKNnN4j3unQrnTMTwCKBmp5lzT2AP6G3uRClMyBHbt3lkUk2PXFM+cxhMJuaphVeJQlHVt1DZQhjFiHj2fn80hS78Oq8lw8UKhceUMpUUU6+Ml7siAh31kx47sBQaofSkSxJgXHaMYGQLeL0xXRkWlnGKkINQfDzQybFzGWHXF5Wm4NuMI01TyqtNTOVBdo8E2KQX58OPhF+++O1y6eClk/XsefTQRINSR9hgvnvGaPrU5VTUKqObiXg2UJI9hydLecdXqRDboMoYVRiR7n840rvLgqmQtdbDDED0i112GHGP0oTw371jaxrOZU7za1pv8uJb6VuvAm03K7cFtcUzsVaFldeUMNbqS/nWQqBN18DpY6UXyRf4ZVg5jL9HB7I/RuVq8X2dBNVUv0KAD1JzitDYPZN+1tj+0NXJw5/a9eMlKFYuEpljc3NlBv3rVTHSfgw/RxOrVhU2YmRJ1upUyI+kr1SeIGfB9S/N4Fs+FKSn0nFpFzgod70kqU4SqmmmsDGhVvr6jO+SGoXb48OGsB7AcnEenjvzvwkU1qjciB+Zscvzf/36prMsiX6CYYlUEHFEhplgWc9cimG3tNQKLJdKKw8a1sN3/1MQ1OXaXMvh8h4B5rYTEhLJabNIPPjyXkJDcjAW6MYfdZ354YOsD8YgyBi2FLhXNmW7puf+Sxl1DvGeTWuxNVyKoafk0khf0M9mMCbduR79VyisHFuTY4mIsYoIW4UeTt3FjwjbqLM2T97MEP7l8eXjqqSfDHmOjU+aQkJVz0F0ejeFCWnDpZ2oTmBM0hXIvFLaDzvXkKd2bpaW9mjFYrGKg2ROlmLDgZEWFXNPtpArDWfi/OnFyOP5/b2YeDz15KBYk61HhNEIL9Zvm4vvf+142WhlByl4ezFjfP3s2Hk8iAteuZbNItBNKNWVCnDam8gZCp/fm1q2b4zXaiOQGkIYFSw7wkxpD17+y8qpJNN7Zkdw+m4QVumZ4++13hxMnTw2fefwzw+EjRyJHGJE0ATdXjJl7YWfSzmp9KOhsUrnI1Ig5bBaXcsA3z66xG4vnMF+UjXBeH1rQip9cuFAAuY0bs4G63MNnKCiy06UeQTZCdoc/V55pVfWBDQvVfJRrNxNIoXcaRG8ttPoYwjdWsnVl9moALRROvEj7YE3Vd9r4lWooD7PDdua4ZYsh8Ktfnhi+9Lu/GzmpHJ2DaogSjEwh4x9zrK7DWncNXk6lWlZHOTo4KFt7z76QVgHCwxpF9uw7JXBpGP/wzjxv8v3zZbi4t9/Jh/F5kVXy1iFf77l+Yy5GpXsLn92cE5b8NLXeDJO05Bq5d8klHcB/9/wOVKA/14cdSNh75SRjJvMpnRsbYGglZszuw1DpHGCHyDvPLlIRTIA6SuFNvM7AOGO0zdhDVn/hk+GHr72eGs2jh4/m2tJR9hevFIm9PKq0hvlzEChFEjIuLt3CGLQnU/vjYvaQg5UOCJiMEXxvvhyMMIhVqQY9Yo3tMzpO2FeZ3MWLl8duRjzVTcvUnfavJvS/nb6S5mksQMBia2ZCO0jfKGVJE4fbd2NYkaE/+MPfHw4/91y8xZS9rSqj0pw2IDDE+GNbS2tlTVCyyu+S5UQKVEUsLiaPrH9yOkjdupnDkbep9GXFCkh9zw+luzCsW6fNW6HYb16HE4BmXxXOdECq+/eRyMxlDujXyWTlsO2BbcObbx2PjD26Rzh7KVEUjs3sVWHZA8XOdW02pUXvnTo5XLlaKchw0589m/NCFM0c0M2Mv47gSuNx1nbvlDvfl3PjzNmzoYFlSHnf/wMyYBPURhTnkwAAAABJRU5ErkJggg=="/>
          <p:cNvSpPr>
            <a:spLocks noChangeAspect="1" noChangeArrowheads="1"/>
          </p:cNvSpPr>
          <p:nvPr/>
        </p:nvSpPr>
        <p:spPr bwMode="auto">
          <a:xfrm>
            <a:off x="134938" y="-70802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png;base64,iVBORw0KGgoAAAANSUhEUgAAAdQAAAFfCAYAAAD3UD13AAAAAXNSR0IArs4c6QAAIABJREFUeF48vEeMpdmVJvb93r3/eRfxwmakz6pMVhVZrC52k+ppK/ZI0xgIgmajhbaCNlpoI0FaClpop5W0Gi200UIYQMK0RHRPs9ksVpHl0mdGRmTY5/37vRfOieYkEKiqrMxn/nvvOZ87V/jV9f9UiKKAOAkgiQVkKUeauHCcMTbOEopmIRdlvDu9QJRGSHMPge/g6OAWGpU6RMjoNg9gqT3ksQJNVZEXCebrCd6+e4XffP0FzJKFrJDQbDahyMDl5RWcdQDX8ZGmKWRVxI9/8kPs7u5hOlkBiYjx+RjvX/Vx+mwMXWzij3/6c3Rb+5iM1vAdH856hsB1sJrNsVrMoekykjSG4/rIswKmWYJKb1bEkIoMuiCgYVmo6RoQepAyH3bVQKZLcIMIoZ/B30QQcgWmYcO0LBimhZXjQDdMNDttzBcT9K/PkcQegBh22YRqaFB1HUEYwvECREmOOJfQ27+Hx598DsNuQVZL0I0SNq6LokghCjkW8wm++e2vcPn+JWRBgK6X8fEnP0aaCRiOZ8gyIMuBcrmM6XQMP1ojTjw43hqqZqBWbUPVdKRZiMGgjyAKoRsGBFEABAGmYUHXDciqikqlim53CygA3/cRhiH/t25aEBQFsmqgt70LXdPgrVeQhQSGnEIRYwh5AN9dwbJMbDYblC0b9WoNSFNeO9UycH19DU1W0ag1UCrZWK9X+O75U0yXG9RaB9CtFlSjwe/j+hsMhwPM53MkYYiKZWK9WGCzWSMvUoSRg8ViCk1XoCoanI0LXTWgiBKKPIWIArqmwjRMHO7t43BnD7cOdhC4Uxy/forx4AqSrCAXNASJAFG1IMoq/MDBZjWFLqawVAF1y0Ca5lj6Odq927j3wY+gl0r47Xe/wrPnv4OuApZRRqW0C92sA7KG2XqFuAjR2epB0yrY2dqBLgCBO8P19QtcXr1Aki2gaQUUWYBA62qUkCY5kjiFJIgQIQB5AaEQeIHpGeSyiVhvQq93MFxOIAgpitCFKQnoNuqwDAOlWgXzxQqaZqJd7yDeBFjN51A0Ga1ui9ddEEUIsgDXd6CodN5aMHQL64UDZ+nhYOcQFbOMr7/6LV58/x08P0ScCdBNE3bJgmErUOwCMRxoJcD150AWAYUOPyjh7sM/QCKZ+PLbb9Hs1tHqNPDo0UPUWk1Iho4wirFZriAXAqbXQ3z7u29w9v6Cv3vJtCFmAjTI0GUVtlVCtVbHwdFtNLe3cfz+HKKkoNPagqHqUEQRmq7DrFYgqirSNEMchZDyFBJyuN4SL559h9PjN8jzApJiwLQrCKIEmqGjVqtA0zTeI7ZdhqoYkGUVgihDURRkRYrFgtbKhKYpMDQBL158jb//5d8gSVyIUoY0jxEnIVRNhSRJtHKQACiyBEPT+JnJsoA8zxF4MfZ2DvAXf/JnWM4XiEMPJfPmzIxGYyiyjkazjdFkgvfvTxGnIbIsxsP7d7G7uwu7VEOlXEEURnCdDYAE29tdJEmCOE4hSBrcIMB4PsWLNy8wGPWRxCF0SUaWRnACD7kAqKqMLJNQwEBeaAiCApJkYat7gKNb99Btd6EbCmaLEc4uTvHq9QssN2skECCpGtIcODy4hXatCWdF572EH338CTzXg++6QA646w3yKOF6UW3UIUki8iLmujYaXuPy3Qni6YrXuru1g8b+HhxNwkn/GqqioFIqYTmbIc4ymI0a1zgtzzG6vISznMNZr/h8qLKKWqWOWq2OVrcLyy5xnZhPJpCzFJqmYx0lSCUZ7d4WqvUKZtMh+tdnmM0HUFUBigi0Gy3cvnUX642Pp6+PuS5BkFEqlfHBw8eoN9sI0wyiIsOyTWRJgMHFCebDCzy+f4h7t3cR+GtkaYwkSflHljS0Wm1UqjaiKOR1jqIIwi/e/fdFlqeI4gB5HqHIYxRFiChawfccmKUq4hR48+4M51fn0HTAtk0urO1Gkx9Qs7aNXvsBTK2KLM1QFAXiLMb55Rm+/PpLFIIAwyqh1WpCVgrMphNsVh48N4Dv+VhvVtg97GH/4BDeJkXgJFiOlnj79ALJ2sAHdz7D3VtPEHoFNksP3trhhjqbDBH5PgTkyPIYeZFDVXVEUcKvTUChXi0hi0LkQcCLYIkiTLGApRTQDJkbqmKYMPUy0ljAsD9FUQi8WJJMTTrl15UVhQ9YknjIiwiiQL+fIIcAu1Lh4rxxA2zcEIJi4ujeY9x99DHKtQ4Mq4oMIr+WKII/b55G+P7bL/HNV7+E7zool2v4g89/yk0nSQsUkHB6eobNegNRAhbLMbIi5gJKBURRTQiiBNel/y9AlCToug7LsrixcgEQRGRZzuBgf/8ApmkhjmP+kWWFG7IbhtAME9VKHZoiw1kt4G1mEFMX7UYJFVuFJOSwSiV+TUs3IUsSFtMpPM9FqVLh1yvSDDo3+jqiOMFys8JoRj8+VKMORatD0U2EsQ/XdXBycoLZeIydbhcocsxmE6xWCwZ2hqFhZ6cHRVGxWqywXCyQRDFkUYAiiaiUbWx1O2hUq8jDCM26DUPNMZ8NkSUh4iSDIBnIBR2FpGM4msD3XcShC9uUIGYRtupVGIaBhRMgE3WY5TaiPMXl6ARJ6sG2dd4P9eoBHj76ESTNhB9FGM+HKAT6DG2UrTI0UcDlxVsMR8eYLy9RKosQxARxFPABgyBBFCQUWQahAGSRfiSokgyhKBB5PuJchmRv4Z/9/F8gkUVMJiOIeYosDCClCVCkiJIA5WoFkqhAhAQ5F2CbFkzbRF5k/F60ayCC94QgCdja2mJgGfox/E2I7XaPm9rf/+2/w4vvv+fnm2QF9XekSYzWVgOHD/cxXvURFg7C2IEii1ivYxhGDz/5o79Ctb0LL4rR6bWQZDE3S0VTAVWBqmsoshyKIGI6GOHtq9e4vu6jbFfQv7zGxftzVIwS9nq7kEURRV6gUq2jtbWN91d9CPJNQ63YFXRbTURJjKWzgV2tIggjZGmKetlGrWpD12RcX57h9fNnePvmLYPimABKlkOUJWiqjGqlgu1uFx988Bh5ISLNCpTsCmRZhmHq3KQFiAgDD7om4PT0JX7z5b/DZjOFIKbIigS0aKIkMjiSqMnLMjRVgSJJkCUBEgEniCiZFfS2dvHB/Q/gbtYQixxl20KeZ1ivN5AkBXa5gsl0jtlsikarjkajBme9RBCECPwIoiij2WygUa/CtFSuE7SusqJRG0daFNz8vnv2PSazMQPMJPD4n27oIC2oGsnIchmCaECS6f2phomo2C3cu/cIO9u7DHhfvXmOy+tzKJrCzyuiddMMrgWypKJuV0EQotNswTJNPuOT0ZgbXaNa4zWOwhDT6QRB4KFesWEaKiaTIab9AaQggZAW6O3s4/DRQ/i6jMFygTTLoMoKXMfBxeUl9EoZHzx6BCXLMO334W9W/IxpbWh/Hh7cRhjS3iaACmzoeXkOEBN58pArChpb29DLZSiqglq1jDjxMZ31cfzmOYosQrfVAjIBXhAjhgJB0aFoJmq1Jg529wFRRpCmCJMYuqFBUwT0z0+wmlzjwdEO7tzagUwAK42ZRNB5DoMYDpMtDaZp8P6gpir8zdv/plBVBVEaMDNYrWdYrycosgAVuwzLrELVbCw3AY5P3sGPVpBlEYZm4MH9O6jVDMRhAstooVJqosgFqIoJVS3h/OIaT1+8QJwmqNZqqDfKKNkyv8d0PEUUxnzY6YNM5mOIkoaS0QJSDWlQYDEM0bTu4P7hD4HYRBGLCDYeBpfn8NZzRhJusEaSRsxoCCmqis4N8eqqz4fbMnXIoAaqwKRDkCYQogBSFkNWBFjNGuxaHXa5AUFQ8fr1MRcYQl+EPGgRCYEFvgtJAQxL4oKr6iKCKAAKGZZJ7GENx40gygYE2URzax+7B3fQ3t5FudZASKgEQMm2IAgF0ijGqxff4euv/gGet2Y2uXdwAFW3uMh0uzuYzZZ49vQpb1gCDFHsI05ipHmGLBMYPCRZysxfpAJVFKjXbxAfLbAoSoxwqXGYpgnP8yEKIiN2OqiE5Cv1OhRV5cbrOxtMRlcYXp5CzDw8uneIO0d73OCygli/xQWUChuh4yAIUKvV+P0D18N6dQMMlssN5qs1gjiHF4mAZKHZOYDrh4CYww9c9K+uuRASYzu6dQBJERFFAX/OdrsDWVQwHo8xGvYxnYyRJSlqlTLazRZ62x3UKhauz08xujpHs1ZGt1vDejPHcjmHKFJxr2D/4B7qzR4urwZ4/uwp0jiEWEQoWxq6zTrskoHJdIAoTQHZQCYBigVoloLpfIrLyylKRg/N5j62ege49/AhBDHDhgFdwMx/NhthMLyEGywQRA5WzgxJFsH3PaTERAVAV2UYGhXhAlkcQhIAS5chCQKErECWSoBYxs/+9K/Q3T+EQcVM0rGYzrAeDzHqv8dyeY1Op4Zqo8ZnT1c0ZlrU1NbrNYj70p4lhkL7VdNV1Op1Zn1JkiFLcpiqheHlEF/88tcYXA24qRcMCcFrqZk6mjtdtA+6cDIHM2fBjUgUTfS27uDxh5+h3T1AIUhI8ghpmuDqoo/dvQMYtgWIAooiR5GlyGJiLICs3HyeVy9f4Nl33zPwsnQd89mMAbm3cmCVyhgulshEGbeO7qJSIeAAZFmC/rAP3w/QaneYqaiqygWsWq2gbJp4+/Qpvvz1r3E1HiCII15LapjE0eh50GckoH73/gcM6pdrl89HvV5lNS0KYm4EQbDCF1/8Hd6dvECeB1BUgRUTKpjUUOk16TmJBal4Iq9dkRNwu2FSBMhts4qH9x7AUDWsljMkUYBymc47sFxSncpQrtQgyRK/Jp2bPEn4jBIS6g8GcLwNulst7Ox2+NzTd9BUA+VKExvHw2yxxPnlBfqDa2w2S4TeCkDGdYDYZZErSFIBhaBAEFWkGZENqskWOu0eynYds9kC6/WSGR99FllToRomXM+H43ggqvvkw8c43D+A57isJhGIXq/WSOIYpm7wd0Se4eTta3irJSoGqUgC4jRCFPgQkxsVRjcsHD14AJRMLMIAWsmCSQx1ucS7d+8YhO1sbWMzWeDe4SE6jRrGowHOLy/R3d5Bu0NqkAFnvcZkNMByPkbguTfgWlVZuclECYJWgqTqNw2/WUWjWUKWeTh5/QzT8QB5kmG+3KDVO0S900OcCky8auUyK5FGuYwkz3i/1iolbOZjuIsxapaCVr2ESsVg1YnUPfpxHRfTyQyyImJ7e5v3JdUr4YvB/1BQY3B8B5P5CJvNAkniIw1dZgWaYuPunQ+w3buFtycnePf+NbrdDhe9MHCg6ikj4katCxEKN5hWfRtZpmG59PjBFABqjTogJJAVkgo9ZiTL+RJplENTDFxeXePqYoqKtQdLa0LMFWShgk7tDpS8AneZolVtY3hxgXevXzLrBLFEMUa5WmK0QAWGmJfrerwx4jDi72BpGrabLRxsdWGIAlbjEfzVghHNo08+glaykeUioqTAyekZBDowosBMgRA6IUXf28AwFZglGRmoGYmYziaQBJKIyxiPV3DcGGapiRwaRK2ETm8Pre4WOlvbaHU6LGHRL5J1qEFMRn28ePZb9PvnCKOAn9HewRF2dw9Qr9OBirCYz7HZ3Bya43dvcXF5zhIUnVJiYiRb0FpQQyVAUbZtlrqjOOL3osX3PGrIOTNbkgH39/a52dJmptehP+u5LhazMVbzIVbTPpplHR89vo9bh3vQdQ1X/SFEmeQyFbZtc0FK4ogLORWb0HPhuj467R0MRzN8+/1zhNSn9CqanX0027ssx0WxB0kWMZ/NMRlP0Go0eT9VamVWFEiW87wAr1++ge95EISc2Z6uKHhw/x52trewWc1xefkOz779CnnkYX+3C8OUMZ6OMJnPYFpllMsd7O3dwf7eXQR+grP3p1ivFmxXpPSsqzZMXUYcraEoElTTRiEWUEsy1v4aL98ew/OBPCeAZuDhw8f4/Cc/QZKEeP36Dd6+OkWvtwPT0oiEYrqY4NWblyiknEEPdRNqJAQ+NU2GLBXQFQESEqRJAlpCU1chFoBUKEh8AZbdRLm1jQ8+/jEMu4nL8ysMzk4wvHyLWkVAuaxi/2Afumkw4KDGkyQxgoA+KGDoBlrNBq8PrbcoyUiyDJ7jIfQj5GmBy9MLHL8+RuxF1LEgy/R8Y1SrdaxcH35W4E/+o58DJRl62Uap0sLJySVsq4rD/TuwrDoEQcLKWbKkSo2ZVAnDMpntUJEjVkbNhmRnTVMZXNAZ2qxWGFxf4fz9GUajIY72D+DMl1BVDWqpAj9OEMTpDQA0VJBHQWrWaDzG4dFttLtbkBSZQRd9z61mC6nj4t3xW/zu6Xe4uL7CYDxBu9Xi/TIdDVGtlpEVOR5//ENmS2fn16jX6qhVbBg6ARAVnU4TF5fv8Dd/828wGp1DN0SUbJ33XlZkrMxQbaHPk6cJS/eaojBgoFpBjE5TSrCNMrrtLVi6gShwWVmQpAKr9YIZF6ledqnC4JTO3SEBaDo7YcSN7/TsFG+OX99I6R/ch2UZsEyDVQnTLGM+X2OxWLLFctW/wnI5QxgseY8JpEiJ9MyIzarcUHM6/1EEPwzhe6SqadC1MiRZQ6PexO7eLmZkt7guavUGSDsjkG6ZJTQbDd5Tm/WalZVq5Qakr5ZLvD99D7tUwnanzQx5eH6O5WiEOAjYciAmTw23XCozURAVBe3dHRj1GsbOBoUsMUs9Pz9HnqWwzRKc2Rp/9tOf4Wh/F5cXZ3j+6gUkzcC9hz/AfL7E2btjuOslNLngWhwlKSs27a0OIKuICxm5qDKh63RaaLbLKJcUvHr+NV49f4pWvYGYFIp6B63tPWy8EG/fHKNIElZyyHYQZIn3Ku09meyn9QJ55OBgt4tazYLjLBmg0f4UBQHr1QpZlqFM56REDTyD8G9f/5cFIdMwTZglzucTXF+dIY089ki3WrvodvZRq29jOl9guphyR24221iv5/DDOYajS25g1XKNJZtquQ1JJG25wHJNaGjNvpYg5pDkDHHsYj4bYTGfwVk6EHMVllqHu5SgFdtoVPagyBqyBIj9HNPRCpu5C1VSsZpNkCcpLN3GaDzA0pmiVLEQRTHthxsdm+QZSYLreMhIkoKIimni1s4Otuo1uPMZ1vMZNN3A0cNHKFUb8EPy7xK4QQhJIbm0YPnCdVdwNkuWvw2Sh3VANyU0O1WsVnO4JFGoJnw/x2aTAiJ5djasSgPbu/vsUaqaxg2VNPciB9KYZA/yB5d49fJrPH36W8RpgFa3gx9/+hMcHN6FJOosA4WBjzgO2a/1PAdvj9/g6dNvsXaWLCHV622UrJvNTotNzYr+SV5plqVcCOp8WADPv2FVtBbEVqnw0n/73o23O58O4S4nQOpjp1PDTrcJg8xEYjBJyh5QZ2uL5W9ikyQTEvLbrOkZSHwQq7UOZrM1vn36EmmhYO/wPoxSA4u1h+V6w3uANl8cxtxYDg/2ocgKWq0We3Aki49HE3z/3ffY3dnDxx/9AK6zRpoEEJHi5YvvcXH+DqKYwVlN0KhojB6XmyX7SJKqYuOE0NQyBOgoWw1sdXZgGSaiMMD11SU/x3LFZvnVUAXcu30bW9u76A8HuOxfYDAZ4GIwglUuI4OGNAMDkF6vx2uxWKzgujHKpQqObt3iAn/dv2ZW6wUu/NBnpqabGiRiMKrIjVjXJJTLOpLYRxj5kGUG+Yzuy0qZ1xyqiVsPn0C1W3j//gzzwTmceR/tuooiC3H73l3cv/8QzsZDnuXotlsoWRb7On4QsjRGEiIV01q1wei+yAokYYIoCHF6fIxXz18gCSPoqgRVzLkQ5KIGUbUxWnqodrZx78mHuPvhY26opL4QeCIplr4zna21s2KrYToewdls0Kw30Nnq3jRyWWKbgRpZHEVI4xhhECAKApb7mQ2rCgb9a0g5KR8m7Gody9UGX3/zHUuJh4f7rJDRv2v0fOoNlKoVzmNQAbMMHZvFHGJyo36tfB+LjQfXj7HV3cZ8NMK//b//DaJwA83QIKs67t57CFO34a4dVAwdnW4LQRYiykK8O36J8/O3/8ROwXZQkhIbCdjyoe9MLI1ZaUEe+Y2nyizJqsC26tBkC3EQs99PsiERjlrNZsuGgEW5XGEATMrcfEmWmseNnc6u6wWYLubIUaC73UGr3YSuE0EpIInEDl0GxGSpvXjxnGVj8mGpngoSKSES4rhAnJBSRR6xxI2bGCO9vqKYrHqQn1opU9ahzEoc1YQ0z1Gyy2i3Orh//wEz+MV8gWF/wIAvjSKuubZdYtD7+u0bqLqKvV4PRRxieHGJ1WQGU9OQCwU/MyElr1tghh2EAeqNJh5+8jHGkYez6z4alRryNGOCIBUibMXCrZ09KHnK3zsuMiw2LlJBZw85oXoWe4iC9Y31Rs/MD/mZtrd6fG4ov0KgktSLWsPGcHiJt6+fMbiifMeNErJgRbLWaGA8HGMyHPFr1NpNZurzxZyVrDz04a8XnLf44Ucfol4rYTwZQFFErh0k9NP60U8YhFxLO50OhH/9q78uCMUmRQEvDFhfJ2+SNPHtdhfd5g5qlQ5LohvHhx9RIS7zQaVisXKmN0GS+ZgPRsksQ5FKEGHD90NEiYs4iRCEMRclCgBMJ0O8f/+GC3Lkhbh4N0SrfIC6cQQ120HV2uaABaG6+XzBSEcsBJydnCIKPeRpDtuqwfN99IcXLKPS5hgOh4BABdvi70FSjCxIkAsRQkYMt4KddpO9KfJhKZQjmxU0OtvsW5KfZJZslkE0Q0GWJ4giH5v1gqVHYu4FIg4sWLYGTQNW5G1m1EwT5LkBRa3BDwBJs9Db3cfh7SMuAtToCYnrFPIi5iaR3OTh/ekLfPP1F/AjKvIV/PRnf4K7dx6xdINC5EZO2n29XmY5czId4eLyDMPRFTOVJL45TMRUiI1SISfUTeyIIDStycHBAWRFZW+TNhIV3+lsfhOOIUyrkEGv4/zsGNPBJdp1Gw+O9qGr5JNQY86we3gLmmky62EJi9ie56FqV5j5kRxCzZmk/sFojrfvzgHRQL29B6NUY8S8cRz2SMnr5fCJprP8L8sS7t55AIkYVZri5OQUf/e3f8ts+sc/+hSmoWE0usTF+TGur04QBhuIYgFJSFEyROiGjLTI4MURMvJ2ogJxRGxQQ7O+hZpd56ALNcSTk3e8NxqtBoMVCkH0Oh3s7+5jtVoxy117LkbzGVJBAsWgFFVn5EpMNs04vgFZMTiQ12m2WQIjuacQCmz1uri6ukAQutxQf/932IeXSYbPIMk5CiHhxk6euqVosCULaVSgubWHo4eP4VIwbzLBcnyF9byPigGULI3Z9+ef/wQqrSc10CzG7s4uGq0WS4LPX73G6zfHECQVBwdHuHVwG7KoQswF+JsNnj/9Bu/evoJYpFAkMKsQJRV6pQ27QV7mGG6UwbTL2D+6g97eEdqdLvt0tO6moTMgIj+PWKaADOPREDUqSpUaojThfVJvNbkBuBuH5bnQD1i6VxSZCzapKfPZhD/DoD/gekIA8YK81osLfq9GvcGhFNMqcREUFYlDIN1OE6vpEH/3i/8Xoe/gT/78z/HgySccQhNkC4pqINg4GPYvEEVrDIZX+Mdff8FBv7u37qGIEpQ1mcNbqQx4scfF13EWKJUUPt8FZyToOxfcRIiNmxT6o0xZmnJjpWZHZ4psjt8Dt9AN4TsuqpUSLFNFs1nhNaa8QbVahaJobI0QSXVdFyIytNttBBE12SXLj0mWQFbpOdnM4EjNSiL6LCTdKhzqI+9ysZrBCZakQ7NClSQFgpCcdGqoJOeT4iMxUZAkjYOP5Uob7XaPPV0KS1Ew7PDWEZ/darXGWQnHcdmGo7VzV2tIBbCZz1nK1w0dMXmJyNlDLqIQketiM18xsFN0jUGQsyA52mPLjcAUZW7uPXkCoVnF1XgMMRM5nERN6t2bt2haDRzt7CH3HT7vqZBhtnaxdGLen2VLhyzkcJwZgjRErqhwAlLIZLQ722h0t29yL4KIRrNOmSO8efsS8/kMW50uhEJitebdxRkrfB8+fgRFkjEZTrBYriAQIbAtVpfi0Ie7mCH2NjBVCU8+fIBGnfZszM20AFkoVAcAwzAR+AETGKq7wn/3r+8U5PVM5hs27Sn9aZsm9ne2sdXqYDndwPditNpbqDcbCKKbAiuJN+EYahJR7KIQyENbsB+0s30bcahw4XL8AdrdBvKc6HSCLJFY7vvu+6/hORvqf7h8N4GRt7BT/xAmdqHLdUZqVFzdwOMHRJv4NckAYsEGuW7YfNiczYqRTpoW/PAcd8kbmLRtKjjcUCk2QCEBQ0PZVJEEAZAWqNbbsBpdGHaNJZECIhqNFhvnhqWj3qzBD10OfZD8GwYuIpbCXQQhBQ1iJNmameB04sC0WqhWe5hMHdboq/UGtnrbuHPvLh9IarwiSTHUUGWVzffT4+f45usvMZmNIKsKPv/8Z3jy5BPIkgHf9TnxR0WLZIxXr15guZqjXC5xuIck67wg36rghk3o//cMnbwASn5S+pgYabVeh1WyEVNCTSXJWGTmQNI5BTgUVcRwcIn1fII7B7u4c7gLTSZuSq8dQrdMTGYEniKWSHRdZYZJwSCSmAm90n5YLDd49vw1zi+J4bUgKVWIsskJQsOkAE2MVrOJqt1iVPd3f/f/cBjpzt2HuHXrCOTnf/vtt/j/fvEL3rBHR0csuzvsj46Q5x40UgpkEaamokhJRg5RbTYgqhr6ownCOIepVfDowRPs9w5wfdHHerHEwd4+F/LxdIzezg6zrvPTE+RxzGGXNIng+i7CNMXC8ZGLCoK0YASf5+lNahwk6SbIMipXEmrlGkrkPzlrFCQPygX73eTBUZK0ZNvMAmhTplkK11vBtBRUaxaCYMNM0zZ0VCnQlwjYO7iLW3ceYbTYMHr3NlPE4QaWJqBZr0EUVDx88BCVsoX5dAxNEdHptFFvtDGwWDLIAAAgAElEQVRbrvDs1WtO5JOfdOvoAe7f/RCrhYPQ8RE4G7x/9wKr+TVKBjhhjIzsiTLkagtWs4vLfp99LwKwaZxyUX78gx+w3EoAjuR/x/OR5RKH8Rx3jdViAZPAqyijEAUYpRInf6n4T0djxL4P33Gwt7ND2w7X11csWy4XM2bvlxfnHJrr7e5gsdlgSOAEAmrVJrrNLVxdDbBLie5bexTtgzMf4vTFt3j63VewKib2b9/GH//Ff4xSfRtRpiETFP6cBIZtW+Hswa9+9Y/45rdfo9toI9yssRxfwg881La2UaqUUYCA3GtO0lMgibxy09I5OER7kvxWalpUSEnpIDJAVhadLV03UaQSdrf3sLezz94whWNEocB6NWPg4DgbBhLEtii9vru7f5PmzW481MlsxglkYvZrOvMiZR1oT8ZYLVdsjVAmhPVXkHo2Rn90hcHsGn7sM2umJh0lhJNJ6hd5rxDYzlKBsx0k15ulOgyjxMUfhYCjo9u4c/ceg1ySr0klWqyW/Frkn4ppjsl1H8fPX3AWhRqqKAugOCYBxM18BEUgVSTiv6PplJJNEW5cBgNUo3RFRUUvodnrYfvJI8SihMV4gVa9jsV8gJPXryHGwO3eLhZEXCIfiq4gKQTkks4AiTzfjbOAKOXIZQEFBaisCnwnQaPRxtb2Fsv7BtcyGcfvj3FyTiFak3sX2XKkyvXH1wj8DXZ7bezt7iIMMgyGI6ycFTRL4zMcRz4iZ4XE91CxDGx3WxyCo3Q05UmIgVPNJNmbVEciMuQJ0zoK/9X/0inIi/PDnMMwFPrIkhi39nexu72DwInw7NlLnF9eY/9wH7dv32KUhpwQispp1H7/EvNlH612A4psokGp36072DiE+E+pNcIwS9A1m5mD5yX46quvcX56dhP79iQoUQst6zaEsApVJmmnBD8KsXY3jMDIuxiP+vxlNV3j5kBRfIp2T8czjqUHoY/lcsoPnSRS+ow5jbFQwhcFKhYhmAzeZgPbtLF3cAc/+OyP4AYpri4HvNkNw8J8seBi2NnqwChR8k3npum5Gxy/foXQ3yDPQrjuFKaVcwBkPndhGHUYZgNZpqDV3oZqGMjyDFbJ4qKnqTeBKQ4TRSnSKMTVxQnLmCQV0oJsbe/g008/w97eIZveYwpleOQPSxj0r5hx7u3tcUOkZqlo2r+Xe0lKox9qehQ2oeQvh5NInqKRCokYVsEoNCSPNc/hb9b8+iRzN+oVlAwde70uLE2GKgn8vIkVU2KbmvT+wR5KVonROqds/6nRHBwccuii3x/h62+f4vTsGpJio7N1BwnH+AUomoQ7dw/Y53ZWMR/qd++e4eWrZxye6W5tsx97cnrKzYR+3XjDCTRN5HElRaVQCAESEeWSzcyLFJM6bewkxWrjcZDh448+RaPaQuiFmI4miIOIx09IaqRU+3A04kYe+i5EYhtpxIWPEtKNzhaup0ucXQ8hKBoyGssgeVjX2FunA0UJaU3RWPKmGke/z59LApIshKzdjK/kFDyS6D3pcWeMciUq1qbEki+hXVMzUC81OdhCac5avcWJ6O+efoM891k6LFsGj+ns795G4PkwdJnHFEhFuX10G4ZZxnV/hLXr8djVyg1w/+ET3Lr9CLPJCvPxHJHnYHjxFqOrN9Akn8e1JKkKN5FhtHehVmoctDN0HRk/tzEzHBqrefDhEw4GSarEDTXNZGz1dvh8XJ2fQ84K6OSF6hoUQ2emQonI5XiK5999h0aljN5WF7PFDCXLxLfffsOMlcI5NO5G6yypCrp7OzwiQYEUXTVhyCb8TcDjWFka4uTtM1ydvoIYrlj+i2h8rV5Hu3eI7t4d3H/8GQy7gSjNYJQoaLMEiowbYhqEOH93jN998Q+4OHnBsmVja5/TxdWajRevnsJxF2ztUGCRGgb5wASkqOQVDKyImeZcAzmzQawEIoPkrfYWKx17O3to1Gqc9qUwI7HTG+uGJiiArc4WOp0uZxtcUtLIdwZQbzQ4gEVEgt7Q2TjM7ihd22m3GZTTa9Drka0QJgEm6wmDcVLu6LXTgqxxCXFKDVWDKpOKRQfJQK3RRbXeQRRTUrVAp9VBr7eLo1u32RckZkxEhtbX8TzMpzPkYQIpy/H6+++REgBj0CjCjXy43vomaxNHLKdSsCoKEyY4FVIVbBtrdw1vtUHbqODg9l3U79+GSSFGL8ZsPELZUrAYDTG7HuNoZxdXJ8cQipSVHpLFy/U2oRYGwUmewiqbmNFzzQvs7B0hjUQosoqtrQ5KloHNYooRWXVxwOBM1i2Uq3S2bGz3dljhmE76OH/3Cs06hT/3OMg2W864Pm3cJYeYiJ2SeqVTBkKWmHB02k0GM0QUW806W5/0azqd8vMjpUH4r//XOwWxJWqMxG5IgijbBna3OoyKRFHD27eneH9+jla7hQf37/JDpRQfbTJIEkbjCc7Oz7G9TYksMrUr2N25jbJdZUlvNO7foHdJgmHaIIL42y9f45uvnkLJcmh5CVv2A9T0XUh5CUkssJdZUHCGI8mk5KYcmSaZlCQBSgDy+IioY7XYcJKNwhl+sGEWRPIYFbksyThZSEEUi8xmMWdmuLO9h3Ktif27H0CQdFycX2G5WGEymXEjorRduVZhhkmNi34oIJRTCMTbQBJzzCZ9lEoyN8v+YIIkETgRrRllHBzeRm9nl9N4xPB6vW1OBxK7J50/iRMu4L67RL9/BcclOTRi8HB4eID9/X1u4sPra6w4uYqbhJ1p487tB2g1t7Fau4iz9IbJuy4/X2KKJEvSIi/IY6LIP88oCsy8yf+kJkuyHYVaKP5Pv6gAxnGErU4bnWYTse/yaA/NJYehi/cXJ+xtUDBIFkSEns9BBZqloyZerTag6yU+BG+PT3F6doUkVdDbecDPQ1YlljlrDYML0dUFjQ8seF7sqn/O8j2FtkiaZoBHm4QCwjIViJgBBQWzqKhRWISkbRob0UUTD+49wuHtO1woiKmR17vd7SHwbsaysjjB65ev4DlrZnnNRg3Pnj3lJKZhyJiO+0gJlZL3I8tQrTJWYYa1T9IWybQipzHLNJusauybkFxEz5D8ZwooSMJN4aVmreoyGu0ahtMxBtMxJPlGEaBmTu8jFhT2K2AaCh9wkt8ajS4q5SqmY8oIJLyO/cE5gsxh31mRVDy8+yE69V326Sg82Oo0YddrjL7dVYD10uXsATG852/eYufWbTz66Mfw/RS+lyDYrODPh1iOTlGENHaRICtMmLVtWN0DLLwQfuAjI8/MC7jhdrpthHGCj370Gc+MDsZDDIZjXPUnHKLr9joQCC5FJI4DSZrAtEucGCZv/envvmEwu7e9xbIxpZCJ8VFIjCygwXDCkjo1U0pZb+3vot5u3STKwxQ6yfaVBhRJ4WzHd99+gUn/FE1bhkoBlTRhuypOU3R6B/jn//JfobN3G5sgRcbSvMxhKKkoELobvD9+yarQaPAOeVGgu3MXGy9gi4fm7pfLCWSFyhpZJzTyRHLqDWCiYsrfVbgBeuxNqr/3OW8mH6rlKmzLhsYpWLJTNNRrNZi6zoCZmqciy8wISVqdzxawrBIq1TLL4cSs6fkQGCEFiGwRkl/7fQL8CYNlCjFJioJS1cZwPsD7s2MGXfR8Y+qoAjFUCZJkIvIoAGdD1soAj4fVeLSObCyKWz754Ae4d+c+713ygykp7QY+nwMKQHHtDCLM+gNMBn0IHDhLcT28RiHkDDiIM1OmZrXaII8zngIol0oQZRFLd43MC9CRS5xwLuplWO02ujt7uLq8ZNWQJjA2kxkeHN3CyZtXOH9/yiFFklFJgRPJ3sgzBDQt0iIlSsV4Nodtk9ReQ7ez/e/lcXe15NxOLCQoFAkBRZ8pwGdT89xGrVblHjK5vuJ6rGomj3UGiY8cKWbzIed7KOVrqjJ2um3Uq2WYps7WomHoDGjzLGNgfXl5yR57vU7M34Dw3/7vnxUUr6emSkO5UbDC4f42uu0GD9XTKIkoUzCDwgYiowCJt2rKQ7aOH/DQ8Wrl8xwVMQyayTT0Mra6PZ4ZJLljQYk0mqmSKZ3YwXDg4d3Lc7jTJfxZhqp8CyWljcSj0FIOL4iYoWYgWVlBuWTwzCmxS9rcokTmdwTLLMNxApZ8iXWlZNRLBc/KUnCAJF+SNglCFpRyQsoXE9AMUhClOLzzgKXf1XKD4+MT/iH5gJA6hRm2trcxmdzo7BSwIJN9MhoiTQMgT9Bp1nhUZTSecXiFmAKBE8umAMLNdydEy4a+QLJMzgEFSiWTXK0oAs9I0uuTdEmjOeQP1htVPrgBXQaRU0JQ4Y1KKere9iHu3/0BVL0Ex6co/QwzkowEgT8LHUoKfF1dXWK+mN4AEqHg36f1IKRLSJsKml2uctDIrlT58242Dh/iDqWy8wSb9RRBsIbnrwg7oVwy2fsoGzZ7KIalcWEI/BTrDTFIHf3hGMcnpxAEA1api939I9QaZWy8GRarK47re06Oq6shzs7PuJHT+AeNAxGDJjZHqgAVZ5GCO0XKQIROLl3aQXuMik8aJTDlEn7yB3+EP/3TP+c1pGdPjJXGeWjWjcaE6PmNBn18/duvYOoKAytaQ5eSqrqMCTXUhPzngmfxFNPGJsoR5QViZiU5VGKgggiVZM0s41AVrSMBOwJINH5B4R9Ku9bqVXS2W1hTiOz9Oy5SPMohCkgCFzXbgm1SSpTmey2e5W20OyzpTQbXyCnApFCSdoZEDDlFTJeN7PeOUFIacNcezJKOo3t3EZI0m4mQUgUnr04xGY45nOQnEZRSCbcfPUaru4vV0oe7WkFHgtH5KyyG7yBToEVRsbV/B82du5guPX6G/YsrhJsNnjx+jEqtjlwQsXt4hG6vx17ycDTmNPxsMUecRdghW2PvgAMe5ODVGjUGaGTT/O6LLxA6Lna3uuynpTmNeTV4XxOr6Y+mWKxdNCnQoUrw0xi9vR006nUeqXn7/DUs1eRLX+hcHB8/Z9m6iGltcx73oEZA0rOiaviLf/7X2L/9EIVaQSHq/B7Oao3FeIjldITZ+BKvXnyL8fSS0/d/9B/8JZIcOD07gSjmCCMXo/E14ohCXzEsSnHTaJFAzZR45I3kSmeNfug8M9ijtCEFiGiPyNRMBQ5p0mwqecHks994sDf7l2wPkhq//uZ7BrmNZo3PabdzY4XQXuA5XZtk4pt8xOX1NSbTGYMz3SoxY5uv5ji/OOFwmarJLNnSzHsQUSCsgJjLaLd6KEQDSydAlN5MXKTE4KYzHO7ewl5vj0HcvXt3sbXTQ0bpYAoHzmYI/JAZcuR6MGQJseexakZTGsTwqblV6g2ouoHzs3N0602eUacUNiV+L4dXkLMcHejotjoYkBKnKTi4d4/Jl7vYoKwbsGlM0XPx/vSY1SAaVyJrgObwFV2HqOucAq+0mmh2unwpUJ3S5arBUi5NH3S7XQbMdDnDxeiKpeGV52IyW8K2KtjbPeSaR/WN5seX8zmnnClIZ5YNiHKB0fgKw/45Et9B2dTwwcN7ODrYY0WAPk+lXMbB/gGTTep/r16/wmw+ZaBENUf4H//Pvy5KZZuLbZp4SOIlVCVjVEnDqyTtlIl9WBSsCdlD1BSgZqvcoa/HU2Z4dHNMGBICow0oYb12uBB12g2WFlwn5LTgaDRCu7OFWr2LIhIRTAOM33vInQZyX8OkP+SEGe1PwzI4zcrhDWIleU5JdL4FiBoHDX67Po2E3KAyKojEhKlZEIulhsqyHKFmunXFpBtf6JYjQqAaptM5SpUqejt7/Jkoaffy1Stmc57vQtUUPgiz2ZwfGDWbwWDAIaF2p8FSabtW54NEzZ0QWLXe5HABBUQIZdONMPQcEhrzQc4Ih5rjYknjMGsuqFSEgiDmz0YD/PSdLUvnWD4hRGpcVPjpsCZJjkqljR88/hy9nQN4kY/FasG3vpCEROvY7bT58NM81/v3J3CdFV94QLq/qkio8y0yKjMnVbf50gJF0/lQEMORJZmbZtW24LpzDAZnnH7sdhpo1qpQBQmacDO+QDOXQRRhOFziyy+/Yb+RCgYVdcuuods9xNHdexziuui/wXBCgZkC7fYeS+Onx+SnDRnl0XpScIDKFvmU5On8fmyBDgJ9NoH8oZjWmC7HyPHg7gP8/C//CneO7uLqgtSAhBkBPWe7bN+AFFFg9nn+/gSb5RSvnn+PJHQRhj7mqwVL4sSu6JYtQqz1VoeR7YbGjQg8ysRQIx4HoAQnzbpJAmUIMi6ClkmBohxZUvDMoGEaKJUtvtVqvBhzKpF8J/J9ycvvthpoVCtcjOlyDs2yWIlZzmeYDa9QJAF7o4KcIVdSeKHHjOejD34IW21gsw7w+KMnkE0L58MZtnuHsCQbf/+LX+Krf/wN7/ty3cbCXaO9s4vb9x4hSSREQYQShQL7Z1hPaZzNQSF5kFUNrfYt2FYHjXoP52fX7HF+/kc/RQKZxxLI25MplBXH7NXP5mMMR0OW5muVKh7ducfSH3txosh+63Z3C95qhevzSw4mLWZz3qvULAnomLaNcrOJ8XyBWr3JDVq3SDpr8aUI48EAv/nVP2I8GmP/1i384U//EP3BJX7zm1/BWU1RMi3s7d1CEkWYja9YXqXxmv2je/jo0z+GalZRrTSZ9b9+9i0GV+8xnw54fpNm4//sP/w5nnzyKY5PT3B1dQ67YvHNY563wtXVGdc6uvGIbiKiukINnfMZBNRpLpWT9TGfKZLuib2SjUIXb9AI4d3b99GsddjeoYTw9laXa6izWfPtSGRb/fqr37LFREoF3QRFqkejRqNJIkI/5GAlKU/VOl2wk7AaOJuTJQWEcXwj0W5WKGJSWHxEWcbKHpEF+hxHe7fQbHbhhTlG8zUGkxmPyNBnHl33kUUF6uUaPv/0U9w+OmJmTLU+pyR3EGC52WDjuJzypblfXRRx8volpsPBjQI3XaLV20FCWQuy1tIcq+kE9Rox4hzD2RD+cokt2USrVscyCTAjm8XQ8eQHn8A26pByiS8yoXGZyXSMdqfJ54UIAT0rUhLIepE0Hc3uNtrtLj/hermK89N3XPea3S1sbfe4TlebVUzXc4TZzVwyydBpnKPX24NlU1YhRUa3eq1XfLnE2lmjt7uNWqMC11ng4oxGdGaQkWJ/dws/++kfcgD34uKcazpJ9gd7e8xKc2T4+puv+bxQPRT+5//rPyvsMl24UIIiF0himkP1OKhBt24Igs7XetE0OiU004RuJgpRNkWWt04u+liuAxweUErT4IZKm43mlfpXV8wCDveP0Gr0+MIHGi/YuA4XdEUw0FC72IwEJJs6ElfGfDjANc010XWCKjFeAXMakk5ilhWI5pOpTlHnKIkwmgz4gRM7poAAbT4qfPRgKUBAV4RtVmt+P0q7UpGmYk9Swng8YXOfpOqjO/dhWBYnK2mYnEZaSCunwAlJvTQcv6abMEQRB7coQEHzkEu4yzUESjNS8S3oJpYyMy3a9KTtUyGkkQ1Cp7VKhVNiJHuRJ9Af9OFxg6cbV1QOI3iBw42XpBSSEgnlU3OkuDbJMuTzKoqFh/c/wZ17HzDiX20oEENMnq5Wo2sHdeiEeooM745f4+2bl/CdNRdpSkXSRQOkNFAT1a0aMkHmA0reCXm4dNUfjVVsd1o8khL4K4hijHa7ytKdmBWYj2YMcOyqzb6N48R4/uw1D4eTF7BcLfmKxA8ff4JGs8VXUZ5dvkGQTBGlPqq1FvJMQxqp0NUyVusVVus1vNDnFCGNXESkLAgCp5IpBESXE1DQghqXZZXx8MEH+PGnn+Lo8DZ8N+DRkGajyetP4S3y2qkhk8SVZwlCYoyvn+Ppt19x09q4a6w9j/02ShjTDBsFQ+iHZh1KNDZD5hiNAgQ+N2a2OQqBAwkk+xG7JnRM0pOu0sUXdM1gzGMxy/UMEOkmoZur2WhNdZXkJxudFnliOmySMwns2SWMR9d4+/IbxN6K1yorIripx5de0NxezW5ir3sXtWoX2/sHCDJg7oZotrbhzj2cHZ/hzfOXbI2oOs0ZKzxIn1LCN8xhl6po1KoI3A1UKYNtA45/zmxMEynQUUPN7uHyesI+1T/7i5+jUExOOvPFKWnKF3jQTTUUtiFAQgCTUp00e0nKDzUVOoMNujLRpLBOxsPz5DOfnpxw0eEGUa3i++fPYTcaLKuTskCFu06z2Ls7KNsm3rx+gddvXmE6m0K1THz62WcYDAe4OD9DnpIikKNWabK/7CzGHKKjtHohyHj4g8+gaDbSVGRPeDK4wGhwidOTt8zwSB7+T/7Tf4Vaq4Xvn32Pp8+/Zx+V1orsIro1jq6xWy4mnJlI+CY5CisVrI6QbcFZkoL4XI6UbAmaB6WempKfbOHBvQ+gySaylJqsgDLVWEXimW+Sf6mxFRI1PxpnKzPAHg5HrMJkNHUQ0agKXUJR45Al5THopqTVesMjRn5IN3HRzKeKgjxNd4MaBf6aTf4zdBHDB3TRhFHC2g3ZwjgfDFmFyeMIw+sB4jBDt9nBX/7pnzKTP3n3DqKsoNxo4PEnP+Rb5AI6hwRyKeRJNxoN+pgN+rBpBCiX0Nndw/WMZvYlXB2fwCTPkZLNvgMndKCgQF1QUbEs+EWKIdVzgWbit3Dv6EM0qy2+RnM8HsKLPNiVEifmKS3P506WuV5T0E43S6ymbtN4pm3j9O0rDiHtHd2BValguV7Dj0OUW1W2HW7mh0UUicB2EKkt5E2TykTnlNglWYVU003LYMn/6uIUWejyBTCRv0a7U+dQaLVWYbJBs/d0nSEpfSQvk0JIdinvif/tF/95Qak+8jZps0ThmmU9RZThuxFMs8ajEn7sYeMumKmk8RoCPEZlV4MZTs+GeHj/h+h2dm5elNmth/cn73BxdgJDNXH31mPcvfOQZYnTs3dYLCdIQ6AkdpH7FQRLG+4i4bgyIZw5Xb7g0HgEWxF8PdTuwS2olCKjrF+S8U0iQUDeI92LSdfx3QxOdztbLMOR10WJZZJD6SDv7u/xgpDfQr4QFQIqPpRYpgJNvgSxxdl8gikFcc5O2SumDhEGJEtm2N7p4fa9O4xmN8slrk7P+L5Leqgkv1JzJ3GImgAVWupUJNt02h3W2EkuooJCAQACF3QnJ922Qiyb7uOlv0/oniROKqL0LOkga6rIc38kwdCNor3eIR4+fIJOZwdhGPOmo41FDf/3TJ08AhpRevrd11gvpnyFICgUQ5+BBswgIC1Evm6MbgkhZErzaXRpQBYmqNPVbdvNm7tlhYi+FTqtm4H6yI/4WsBShYb/q4jjDMPhFJKkcmN/9eo531v6+MlHIMB2dnGG6XIEL17wjB8trO/laJR3cXhwH9f9IaYkMYUUuPBu5ud4dCpn74hQJbFPGnKna94OD+7hsx//hJues3Z4PpLmJGnfUtqbGgAFrajo0NoT26cU7+++/AdcnZ/AXU/4fVK6TYrShBTooPs82QtVWdqnOU5KSdLaE/Om5knFj5gphaLscumfwJyEaqXB4xMk91FRJdZAvhaBU4Cuj6N9kXHKleaS640WGo0OSmYD1VoTqqni+O1zfP/1L4HMR7NeZvYfZiG/HzX8kl7Fo7s/wvbWbShmFZJuwYko8W5x6GjYH3LiNvJJafIZVdO1nqSW0FWVhNCbrTZmNAKBAgeHLZyefIk8cYCwgJDIyFMd04WLSBTw6OMfobt3ixPaHKhKM+RxSpwVi+kYi+mEixVdDblaL9EkKTGhG5IKvu6N7n5tt5qsGBAYSWkd05RBDzGh0XSGy+GY92CJnh3dzbpZo1Qy8dHHj/Hi9Qu8ePsSQ7pgRdc5jUqXVNBdsrqsIPT9m1yBpiKnAljSOCwYxgEq9RaSnIBAib359XLCihLJpzRScnT3I3z2+c/w8MMPMJvP8Ktf/wPCiNi6yP5ppWwwGaCbw9zNghP+JAFTgptAKzVVUhg4CcSqGKkTN74qjSl12z0eDYvJB1Z1vmqRGPzvgQbdnESpdxoFIiWO8hJ0IkejCRaLNQZ9+rwhj7LQla0lsrBUmcEdgXeyVOgaQ7JImrU6es0GKuUSN1NK5C8JoC6WuH1wwGof3V97NZnh1ek5qyLkq0R+yMyNPh+BHm/j8POkkBWNFH72k5/i4YdPINO6OO4NyaGGtJxjPZkwWKpUG9zIToeXnAFZDofQRQk6NVVF5rpC61XTTU7VOnGAwXTEv0837O33bqFq1zgAR0lZulxFMzUU0g0op89DWQ8CJXSFIylVpG7QlYQqgRFnycqWSLPK9N0NC0t3g2q7jgql4tkzElA2q6jXmwhoLIZS+mnCKWuyE0m6JnZLpG0ypjM0gZCGqFVM5ImHd+9e8YU0vR3KwcisiOxt7/JNVxReJcWGfG66b0H4P/7xvyjoAm+6+5TeaLOZwS6ZaFTrKBmELGW+ncTx15jOh4hjD76/pFF/Hp3oD2d4/foMD+5/jFsHd24OvmnxjOOLp0/xxa9+iSRI0OsecqT84HAXKVHxOEBGku9MxGoETAYCZkMHm8UEaeAi9tZ8Iw5dhE4Fn46xXWvwAyGUEdOF4wkV2BtfktiCrOho1DvMWKgx0BenpjIc9NFoNtkz0UybPQI/vEGF5MuS10bs5J8uMIHrbVjLPz9/zwWCGDctFBUj8v9oAaIkZF/OmS1x5+g2VpsVM0xqisRQ6TmQeU0bly693u3tsH9MAR5qeOSbUBO+6l9yc/3/eXqvJ8vzNL3rOd67NCd9ZlWWN+3NzOzOrFaL3GpXQgg2CCAQChAmuIMg0K0IIrjjggv+BP4ABEgLzO6sxvZ090x3l3dZ6e3JPN5b+Dy/mu2Jiu7pzso6+TPf932f9zE8jN4bUkiBX2NM+jFTz7H5g4iDbyjdKy+vWbHL61opb2h5eU1LeOKGw57q2FV3KO5YFI4HPvh4SE6O9jUbD+wEAvnMvpSYhcfj6o8GSqaTJlVQUBFbA2/OwfzNQRaaqpAuz+wAACAASURBVNfH3CKm1aVlJcJx1Wp1pLLWCTKZdjp95XMlXb++raPjfX377bfeB127fsMhC/wZp5Vj1dt1BwrgBpVL4wh0qqOTU+v9mhhpdAgCCAqJGZCTmadh4C/u6+b6dV3fuuMCxr4VPd3d2/cs3oaZ6JewREEae/cP0QnzCOz/fvv1r/Sbr36hZv1MmVxKTXxURxOxvGaiDpCNsV2EsqmMddWzaVjD8cTXFkQBRjZFA3gTZib3iwkfyHxpCWOTgndS8YjUuDpTo36uUjGl8RReAOYTMUWT+B4vKp/Bsea6yT4/+9lf6PJ810btWBNSWEBzkCqgE8znFrS2dFO53LLtHMPxtK4aTU/2XDv0oFeVivWCyDFC7O4zgYMLLHtY/Eura35/OCCns75evfzCWldUtXnITa2RJqGEMvNlZecX3fnDuIdZiuvY1XlFM9jw0bBm47H3V7V63YYvHPrl+TnVKhdKxaIq5rJaWJz3BMABxrmQiOL6k3bhYQVUbXY1nkEEy7nJBb4DMv/s84/1+NljPX/7StVmQ+9/9JHm5xfUb/d0sLfn9xYECgIebPkiGvhUVJ3WhXW+NGQw2pLpgvXwGGvw3vFehsMpbWw+0J/8w39Pq5tbqjbq3tNX6+inn6ndrimTjqnXqTtQAd9w4F/2TZxdJiWxBpjQ2gP/Q1IAEsaSELZ8Wbdv3jNLmaYVAhuuWExwyUTShhyYtvBZgMBBEijqvP+sHbq9oapXLdsVYtJBE3737m0zWVEUsHt98eKVwxI4kz56/33dpFg16zq5OLfBCez/pcVFZUHomi2dXda0f3ah57uQaIw9eh0GkY8Cy/1BemPDD9xrpmHdvn1PP/jBH6hYmjf0y3kL0oMpzmw0sA81TSzSxrPGpesBPk3tGg54Q78f7LVpeDPRYMc5Dk+NdiJPY7WXjCaUSWSVjKX8HiNRDMdCavc79kXAe7lULDmU4Oz4OLiGyZRW1zZdsK8uTg3ZVjs968YT6YztVDOlgmKplJvxpcVlrS6teRV5Ubvy9cSwBqSQBoUGl/Od94R3P4ypxMWJuq0rJeMz5fKEkHBfAgJiLpNReW7RzRT8BqZTfvHshv6b//n27P7DD7WyfsOT28vXT23thCRie+u63YnonnDlAIrjaWo0a3auIW0Bh6Qvf/1b5bLzurF9V4sLS5ovlO1u9Kuf/kpnR0cB3ZpCMBmpXJ7TytqKFhaWlArnFekkdfi6oZ1XLV1W2uq0a9IU/Sj2fF0lobCjdZ1GNItEVe80FbW/JcbPOJAEOxumQWDTfG5e5YUVJRNpzeNrm0vr0aNvXYDQ0qVyBUsZhpORGV/umocjRSMxw1kI0NlFnF8ca/9g35AhBzKH7db1635Bzs7PAvJTKKR+s2v5hjsunIriUdXrNe9KIMMMuj03BcC+Dg0YIrKOGJ4G1qQjN2Fr2Lb2FekJkzYwDdM+kxWuRBxKdmuhyE4hTwxcJGKhuNbXNvTgvfftxgSprdPreeLN0zD0ez78odU/ffyt3u68tJg+zPZlMlYhC4MNyvzARAOaDHxi2WvQuXoJf31DqWxc9daVu3R2ZtlUNjAWQEZiX9+ONbxYUC7M43rU1fPnz/X69RsVCot68PBzbd+8r2QWclLHRgzIeNgd0909fvJIo9FA6Wxah0f7dsHiGnc6TVsPUvwTsaTWV7f02ScBzMtuBK5Sp933VEmqC6491uWa6BRcy6XlVTcKaAOrl2f68Y//T+3uPPPUSHGDlDIJxRVLZlwUKd5A5OM+7kBFk0v4nDScND+8POyzsewjpWd+cUH1bluxdFJzZdYSecXDMUNdnWpFtYtj5TJgDex0epqEJhrQBEZiFpwjk3n1ZldffPlb8xPmixGlY3Hdu33HzElWFAtLi1pd29LtW+9pOAxrZ/ck2H9zECE/CU8tkj8+PPB9hYzHs5dOpn3Qw0al0YOEtr51TQtl0ocmOjx4pdfPH6vfqKmUy7spxbd4Zeu2osm0yitlVWs1a5CZLtlrVs8vlInGzLKGnT6YDNVmfzfsaXtzXZ1aVVkkVht4pvJcVTyhgrhwTWm2+Uwrq5t2ojqvttToD7z/A9nh+bbx+3RsZme2WNQnn35m56jLCz4HIRERH4Y8M5DFaPBw0kknJ5qbi6taO7UEqlrtWv/O++0mF9gyjMHKvP7W3/sHWr1xW4lsVulM2ixPUokwTbnAUKN2oerliQsqvuGaUcCRvgQevjwnfuEUyLjQ3YJorK9t6cb1225MWTewn4cMZ2kVqNOMr00ZZatfVU1KPDk/CYo0g0EcqVZY+/tHltGwq9tYXzUkDDMWNG5xYcXexOl8Rtc31zXr9yyrgwwG7OumLRLRoNXW7u6+9k/OdVFrav+8Yn9mfJw5T4bTmd9hzjkbTcxkY/zQMKT7t+7rj370b7lJfPl6RwdHh3ZhQ3UABG7rRijR4ZmSGc6KjFqX+LSfmUTFNc9l8kaNWld1f/2ECbvf9vXj5y5mMx60cqmSXr9847M3nYVA1VBnMNDC0qoW5hacMlSrnGsG1B+SiuUVFUpF69PPKxWdVKoaTsOWyHzyvR8oO1dUrdVSp//OTWkO976ILmvVwEwlmfBOvE+jxUweQWcc9XsTmk5VxYXv8lSLCxlt31hTebloVPXo8NC2k9tb14zYYLDBIMWZwBkV+uP/IjTDkuvm7QfeL37z7Ze21ENzg61ap0V8F3FGM8MPpVIgZB2wd0nEDT+8ebNr8XAxt6B0PK9uY6CdZ4e6PL1SPBR1cc6m0WBOzKJDv5pMFJSJ5lWKLyg0pgMmamjqTrDbrmo2aCoWmfiAgdY8CcfVn0x0AXQZiymXK2r2Dq4E1sOwgP0a7OJYlKSFuO7fv29fzCdPH9uGkCghOnWn32RTZpK1m20fPBR8hMy9LvF0bVOk6+/ICzzgTChY+OGM0mm3TKnnUN3f2fUhgMsRTLDV1RWyZHR+fmbmHxedoxQKOCxhwynv5CGluZIisbj2D3d1fnlsATrwFG4qEMJ4GYHR+P3ACbaImwT+oXRGpJbAdGUy++jjT3T3/n1lsuyWSScZ+3sBdwNJQEI4JP3nVz9Xt92wUDlFOkMuZwu6QAsYsBi5HrPRzDrka9e2VF5eNMTNgdODpMGhN5qYCJXNBwbbTNjQ16GnY62IUxOEgp/85Cfq9Sd6773f041b7ztWDTiO3dHhyZGnvUIh570ne9SF8oKbkbe7r1W5ONHh0Vvr3SB90dWvldf16cef2VyCN4vpFdjq9BjjjaFW1tZ88JxfYA4w00J52YQzJClcr2I+rW+/+bV+9cVfagKcChBrs3d461jm5TxVIy5vNxpuKGET0oLUcY0huiuVNmEE44254rw2trY0mMFAnHdXDGyfjqfVa7U0RofXwCi9pmhsomSWAj50MgikEqIMMRQJhWJBpB2hBfGQnWXeu//QU0St3rD5wI3bd7W+cUutzljn53i6ngUm6JDXhG3jwIcqHtaYLDBtMEUBZbG7IxWGiZ2HB19bJj6KU6/VUOX4yJZr7PXWN7eVKy2ZYIdRBc81UW/Hx8c6edcgJ0NhX89Gs6XusKdYKmJGOezkTCKm62tr1mIuLi36sDk94YCqmm/ALpYd/sLiksKxrEaziMrra3r+6rV3sqA4mKHj1YpYl1UERgg0aEjBENdzjtPccP4wAaJH5rC9d+e6Pv/8fc3CkPsaev7stabTkDqtrp9rQ7djKRkr2i85vbisz3/0B/rwo4/cENCUnJ8f6eIC/kdFndaVme5IyCBGQkKikPN807iFp4HZQ2AxmVCvO/Qzwb6adx02KD9rNpP0+8Bf6VTWAwVSKCY5WKcY5jDpUdwg0uC3S0oSEDUOX7VaVTs7OzbFgTvwySefe6I/ODnw2qpTvVI+k9a9hw9skEHDzZkx6vXtitbo9HVRbejxyzfev0LqYeJM5jLqEQOXSandwdUqomQkoVw8r1ubt3Rz65ZWl9ed9nNydmZZFdP82dmJf56gkAxdTLevbWg67FumxN4VeDQyDfld4JwiZjKMrjeJGUbc5yys3M3VdVXPiGWD/IlfekpXwOzjscrL627UW9UrdZp1s/GR9cRyOeudue6kzvDzQYKcm1+y3jVVyLkgV3A88+4fFUrYqzF7RWPWgfd0MtAAJxx3mbZunV0y68Zhr6loZKy5ubTW1hfMIaHRY50JZ4D3rNVp+96AbpqQ96N/GplBHrh35453p99885UNv7dvXlet0dLBwamJNbBEcU5ZLm8ok8o4D3R5tazeZKhuf6hOmwzNnI5en+rVd7uadqQUUVPTiPjfdZIElpe8a2k1e4rOMmrVB1qcX9L8wqpi8YLi8ZTqV5c6eP1S/dqFSumEoSUucjJfULPb1dHZqQajkWEjRvVpZKZGB0tAvDJ5eEs2iYZBt7S+qtx8yR02BhCYMGNB5/imbLBjrVcQ9+N0gSayYngN7R26MGQ4wFlAJrjd0F3SHQGvQX/HOLpea7gYQBxg0kIeA6mi3Wl7cuZwAKI1aSgW5HgCd/EXnx+/2N2DPb14/VRN3HY0ValY8EtKB4ylGweGX14K6AQ4a+TsPo5RfDaZFB4+fCjMFQqFkpnA3Dty/shypRAEuX09/eWP/9wkJVsFwqicK6iYD2KmIFVAWaeQ9Lpd725u3Ni2DARCDQczEBs7jLNTCljP95ROt1pruJNdW1kzNJiMx3V0cKBf/upnGg6QSmwqHM3Y33duYVUb12+5+DR7TReSyDRstGN9a9MQPlIWwg9wHGr32vryt7+1TvjT9z4xvMsLDvzCg1+7rGnYnWh945r3JuPpyCgL9HkkKeyZkH8xyeRSCe2+faH/+y/+j8APuTCnTp/ov4AYhuZtrjRvCIwGCIiSn4dm0mxDIuwyWcP5uMNgyjA/P+9dGLA7TERQDN6RfrutBoED9XNN1FEmjxEADmD8PjxKR9o9PAoo//Pzhth33+6aLLdYXrYWeX1txTtopAmhaErtnnR8UlUqXVT1qq56rWqyC88k1w05Fn/n89NYUASY8CuX54asiXMzgS8SV7FQtLidewUsV8zlva8y0SWbtdynWCoqY7N9jNKbzvosz89rMhz48KnWWj5kB+O2piGaMhjrPV3bvGaY+jYuPPGUKufkXGIrx3vXUqdd9Q4a9iaQOc/Ar3/9azepNKL8HDQSCaMnyKkoZkEsnve05gCwHgvZtAGuw2gw0Ucffq4//tM/VTwTVbV5qfPKqZnVF8dH2nvzUrXLYxffWDinZm+itbv39Df/7t93gaL5/O7b3+jt7guNRg3F4/A0METvWrsI4sSUTmNriRWFfBa2XIoTFfUB5wEDQyaV9edyIlOhqG28ifM53ydYzDRltWrNWluMUiAccWagd6dJwGELCQzFAhUGumwCRNCjYoBy8+Ytr5fe7L71xJhLpnR9c8NnB8gchYNdL+5Mjn8LR3VZa+iXX3ylb759ZH4MARe3bt0wr4VdoCPhZjMtEMzRHqtZ7TqkpJifs9d2IInEmWjOzTR/PncBgw6RFJWImRRGgWUVBCpUOT7XaICuOkhzqdSvLJ9iF4s1IcEYt67dVO2ooj6wLVra2Ui1dh3U2ezvfL7o4A0KI4ge2tYRBLRCwc0SEzdezZl8wQgMBD8aZUikV7Ur3y+mStArrin3hZpGYaVB5lo7cceEWpAuBpepVybZNKRJqdu5UiGHlWnO/ASInwyWTe/lA33x4vyiQu//u5otzGX03r3byqYServzWqW5ghKZpA6OT/XmTU0QpYCbuy2jHsqkIlpcKOjDT953bNNoCnW7p3Qsr/1nh3r068eKDEKKK64sOaODmfL5OS1z2I7GSsaySkRyurpsaH55RbFkyjech/Xk4EC7z59pULtSCflBHNH7vDLFolq9nncEEEPcIYYmTvcgLQGPymJxyYYHm1s3FE4k1EIAnUKLllW/1VJkKi/MYdnRlVEgOCAuzs9NXWd3s31jW7lCLnAk6XZ9uPHf+Nw8oBRBdEu4QDmrEPYlnfjCvLtnpnkYjFxgPCN5ISjGdJnYq0FYsX5tOtFFpWIR+2XtSl989YW7VKZ4QymQHkgvMNkh4ZcXeNvGDFQ9m0QA7eFO0vNUtb66bokS5hSkw6xtbOrDjz51c0Gh5+u//eZr/fynP9Hx0YGWyyXduYGdG04yMRdUWNEceOxuYbatbaxZigP8zM/LpO2A5vHEBzb3AWZ0u90zWxp7ORo0PJpfvXimt2+fe7dA0DEIBF6rueKSVta2tbS2oeLinIMNWlctd4jJbEa1BgzxXbPr7ty7rdLivP7l//Wv9PTxU/29P/o7dgyiSQJah3HarrdUnlu26wsG90hWUtiEZVLu+PFpBkHBcxOoB7ei/+cn/8oMves3bung6NhQOwxtTCVgkCNb6KK9wzVoQmoIPtQBa5AVAPAhWlQKBA5BHDb8IlmDQkJB5eDff/taowm0/rxmkZEG445JQz1kZZOpOsOxD9rrq8vKJpM6OTrT8emFofHbd+7q+vaWDwjIeDB1zy/banVGZq/S2FydnxgxARbm/kDrxxycJhTjkN/50bKHh9EOsSPQTzJohfxcYuFZu6rbRg32MfBfq9Oyqfntu3cMmQ8GY8uW2JmyBsAUA3Sg0x56sikUUyovL/gdYSUyP7foxoO9mUeAKfvFqGFFWOt4svL5aIx/85vf6Jvf/MbXAYSH4npyduqmyVKIZELPX7ywpnttNcjPxbXM2b6jiZEY3pdstqjPPv1DPfzwYw0mPaMBOGshfXn5+LF2XjxRt3Vhf9pRL6x0YVH/zj/5p3rv48/0dmffiFCtfmmT/PG4oXanok73SrUqhWbqxhm9sS3mQmG/kymMSPpD3++ywy9CuqpcOdEG/ellpWJGOEWUBpXpmnuDLO/Rt4+0sbZpwiLv7++yijFgwZjl6bPnnoBK8wveY7OPZM/48vWrwAUNljneyfGA17C1xmoj76IKeuh85HzezQgo3sHhsV6+emO7S9418mLv3iJvtGNnqKOTQxd05HhnpzU9e/zaMYXwIkA8mPBo8tAEM2S02m3babZqVfXJOqXQZBNKppn6YDaH1ajU1Gq0/TlgVHfeyYYm7a5j/Hi+VtnXjyPeyeJw1JsMdFQ58cSONI4hAf0s5CjycbujvkbhiVK5vD3m2TmHCBlfWjYMzPn89PlTnw+s236XfvS768uzTxAABhu8C07k6nfteoW38RzPLlybyUSFLL4LuD91FA3jm11WJgWaVPEqo9oAdQj5WuNlHfqIgjqfs94GFwy++c2bN6yvef4CC7grNVvsIIiiYgcy9fhO9t3nn31qPRUm5pgfnB6e6XTvXI2LpjScaNQeKh5KaL6IP/CiVleuGY5tt3pmm2dzRRUWFw1xQGqBYQVOjsB3Qp5kt2u4eHVlVfF02pg4kG9v2LMJPp6Mk1HHXVMmCwRMl5HTnXvva2F5Tc0u4dEhy1XCeG/S/VVrujg/88EXSyd0WcO668Kej3fu3NNyeUmHRMkdHvkB/53pMTtPsHJuFgcON4IOx0Hd8bijlmCBnuP5iyXguwLEAp3Oh6JI4Q1Cn2EeV3RydmJ4huL+xZdfmJ2ImcHv4qK44UgDgGEQbLCDYRFPoUYja4IhO34mVzIVZyzbUz60gOh4wP7W3/67LjTggs6HHBJs/rV+/etfaa6YUXmeZXzfe565UtH32TsfJvWlsgqlgrtTOkz0uNghBnsu9sFob7PeV6LD4poQ+0TT0Liqq1G7VLV2pMrFmY0fpKR6Q+QgcTu3ZHJzun4jmGCwggRODycitrerVSu+zhtbG7q2fUNv9w705sVrrUAGGI11+c5ijMP24f2HgmbVqNbd1ODo1YFEwrLEwcQRQ3BYPgJ7FuaKOquc2Q0LB6fvHn1n/gDkDEgaQURd3gcna4CN9XU/Bxz0i+WyCy4RgRyoMFb5eYOJsOXDnZ0qVxH99MHBjpZXF3Tt9oauaue6rF5o2O3o7OBIHYxTojGtlMu6vlLW2vKy92NnF1cazKK6de+BllZXbAzf6Q90XsEFpmsTdFYV2VRKl2enboJp9Gw9N8Y4JOHPn8mk7SBDwQWd4HIAy15Wzt3tOwB9hhkIBz2hDeikUy4eB0f7bmTv3btneDhfQLuY9CqB3aTlQokgKrFyUTFhhgmWorm4sOipnkqay6Us4SKR49XLly4I9+7dtRnE5dmZTt7uaeflSz168sgyh2gieM9IaYLsBl8ClAj4kp8HYh7XGkIJLP3ZNOKdK8zQW3ce6Hvf+0NbJZ5fHGptbUELC0W93Xmjn/z4L3Xw9o2W5nNKsDvsTFSYW9af/Af/sQqLy2q1SP8hTWaoytWRTk5eq9E8V79fU7cL9IesKpCzsDqFOVoAGeAgm0xMNkomgHbhFgyMFkFEZEiwjND+uLgvxfzPMNFfvnihGzdu6drW9b+O/3LUIhOw8MWuu8AhaaRhwjiff0eOKAWXyTWTz1rXi4sXMpKFUslnBE0gKyWG5/OLis4rlyYywfi+e/eBJ1yacUxELitnymRTXnFB2oDw2Wzw75tumJoNmqiSrl3bttc7cDSoE1GRPRiul+dqVs5s+6foREsri+aoHOwfaNKj4KetZWbwmthVLKxhs4uYxTv6xWxeG+mizSOGMKyX5qVkRHvoUg9Ptbi4pEq9ZV0soZSheNQ/N4qNVn+sWTiqfKHoYmonKXTJVxfmn9j6kWEqEnYjyHPP2QyaOGZN+M4JDUc5nGtAqVh7rKwwSODCV1G7yXQa09ZmWQtzWdt+MvgQiGEtfxxXvkjgnvW3/1lxhkEDPq5MOhAtfvj7v6f1jRV99fW3+ubbN6rXyXcMW3c0GU41RDJRGWihmNLN7S1nZiJKfvLoqU4OoFZHlQzHlY6l7AW8uXpTW+sPlM8uqteDGdizpAEXk2ko6rw+piN++AYu/92Oc+ocUjyTJx9o3EymTfujwniVE27OTvYMv7KHIgFkPAopmS66qC6vb5n8QxFpXV64SEP3hgmJqDyRTSuUiph9ilh3jdinyqVevXzlw4aJBZYl7GAuNl2zzeVjMUOA3ByKLsJ/yBnAOfwzLwxFlcM8l825kP3uRcH/kb0jSR0HhweGU4FHKOoUayBV//1dYj3F1TcdVbCzFyE2BDZ2TEnJJBrLd3ZoloaMAph5hpQS791tPXz4vg9YPg+aNaDSF8+f6fzsQLHIUJMJtoxpPbh/TzevX/O9hKjEZ6aQUCBomqpXNTtJVSqXNvqH9AQD35+H4IFc1p808M+taDzsaH//iQaDlo09OL8Hw6hmoZS9Rmchmoxl+zBz7bnWrBDiqbidYziIKKbAMBh3nBwc6mzvUCnkML2mCS/vffihrm9uagKacHys0+Nju2tV20HIOSkmWGCiU71x85a2795VbzRSoQSEO9XLV0/1/CVmHhF13h1ajWbb1wukgZeOKZWXhR0WTcP29rZhHkhhEFHYUyJ851mAQIKhxEXlQs+fP3Hnv7W9oY0b65rMRjo9Pdbem9e2cmMPTSMXDUmb5Xl9+tGHNvJmlzuYxZQqzKnAnlNhVa5qRh04+Cmmtv7EwCQZ1+HBnlmiZpTG4n42iSZkQgTCY0cHlMtkyJ6enRsaP3TW3Ed+dg4Q/plmjMMYsg8oCoeFY+pu3NHi4ooZlDSB7C+RZpiVjtG6fdtDllNBeKHqnJ0c6vGTb1QsYByDb/NrF2AMAVZX152FWjs8Nmmxhdgfg4Ro2FPMOCT1YZVi+D4M+ASsYXjHvPftQSDsO+KRySKSiumT731ft2+/5889GjS8AyXwAS3j8eGpqpeXmiukrIeMTmIOb/gbf/qPFUlBzMuqUjlX5fLUDlKTWVuNxpn6g6YzdHlnMBTBYhOiGgWF+D+0f0Q4wsoHSoQEBpKxtoLN3ZwTWAIovukVDmxp0mI41Dkjzt2gjvz/WdvQbFMsuaY0EUyBhWLB5w4NE3/n32OQs3XtmkrzxaBIRAiLSPicsGFICKP6hAsxEyoNNilEnCu3b9+1l7A1s8O+5WTwI4gfNDlrhr56qrNT8lYnJlAxsaVS5H4WNJmg825raWFR5VJejcq52gR/t+vWmMPS7Q561sGOe2PvjMkibUNIw34WHWxvYFYx+9IVHIaq7cCJKTLTJB7Sw08+cGH86me/8oQaz+Z0BIMfG1C+B9c1EtO5pXsln9Ww+km04sziTHLTR5QgZjogcLGY6wENGO8zKzvgf+4tJElgYoiCpB7BiAeR2N/bUe3qTHdubSifAzauKJejeYq7iAJH887xvc1e/7P/9vYMyIYLihkD+4D7927rg/dum7b95VdPdXbeUBddYmlR0VBUzauujnbqmvSkm9txffj+XZUKee3vHtr5ZtibKhVLarG0pNk4rOWFLW1t3FcqWdBltRH4RQ4Q7MY1l1/Q5XlF8VhYuUzKhwR7QTRUaOqYzvigQVh2z7Ao9HwOrXrjSqeVIyevsKjOZHL2NQVsXlxc18Ii3VRcWSZCCDC1mmJm3nb9/Xh5I5lM4Ek6N2cP08Pdt4GDUS7r/MVwMqF5MkBTaevm2JuFQxjHx4IOJRKwXPkFzAEE4ngjfDfJfWR/MQskPkAPQDFEMyG/QCOItjQoxEF+IYUcnJ8mGEiHvSkdawz3GSZTvh5SBNMq129u0TAe3xuXFaBaXlRgI6BmnH/wtuXltsYyGrfMh+95sPdaw0FN4RBauZj+8A/+wJMDeyp+oQtjOuD6QxAB5gIyurioWBxNE0Hnt7G5rvsP7vggh7XKr+P9Y9VrRM19p273ylAZMGW9jgNSRqFwRv3BVDdv3vfutVnH1KJrVieypOWVZbPvIOvgjMIBfLC7p/ODfW2uLqlSOfKuBiZ6IZPWrN+xPu74+EhnWIp1u5pFSRxBwxpM+XjRvvfZZ4ZTib2jAOKDipEHHRrdf3llVZcE308munPnrhuLysWFUQMY4NgsknvIDowOlpeWoNGWwgAAIABJREFUEGxYvRQRpgmgPXZ3X371K1WuztyFz68sWLDOdcO4BMirkM258IVmE92/uaUf/uAHiiczQVpKYUndkYLQ797QMDMT8NHBkf2dIxyaM5JLMEnIO7ygWqsGwfKhsEPnkTvwrIJicO9XlrH/I2ru1GgQhzyRgLDN+Vrur3XMmqrbJr6r4aQQ3vlMErPzgieYew/v21lmFgmruLDkxu306NiN6nQ40s3ta2pUr7Tz+qV2d98aQeIAA6bnuebreS+H3b6iw6kLHPcc/SRSiatGXcKQHkiOPSXvBj7UkbCJTjzj5yfHGvQ5MFO2hyytlrXCDnF+SUuLJV2d7ujpd1/YM5mJtsPzhx9zLqlCKqMQ+epK6v5nf1Pl9e2AmR2P6fWbFxoDF7OFipArXHcDQqGClUvhJQUHFyKms7CGNkspFYv+Gp4JUCK4EoZc02kz5ymC6B5pEmlUAz16VPVWS8cnJ3r69Imbng8//NCTFF/H+QJJC3kaHBQ+IwWW55ZmD+Qologayse8BmgZlAk0gAmMKDIK6tLyilGlt7t7DpLn+/C+0RwmrI6ArOPHxt+bMweNa7PeViFX8j643wOB6SgcZkcKXkbzkNJk0NV00FWIwjxAUtayyxFqB/TbIQb4MUziiKLJpIcHuAmDRstufJgplDIZJTDsR26Yitl+MpXPGmHbe7snGtz3PvpY9U5XZ1dV9aczn8coNqpNuCKLhrSxxOT8ZX+MUb29dTULQgVGY18vGmHrUN81mvjFsl9logY+d+QdZjzpwD3w8uJMR4c7Cof6yqTC2lwva2Nj2bnINFBcCXbhXG+Tkv7Zv/hkRlyPY3uqkHc6/o2ff/rQfpOVSkuHRxd6/WbfzNr5wqKOdy/05nFDmZj06Udr+t6n7znEddCDNBDybrTX6SudyKqUX1AqXlA6gcdswSHlnSGOHSfumib9ieLhsG3uCrmMtW1ouS4Rfe8fBMHGhXzgAzoaWmvFNMXuJ5aK6aJZsc1Uvd0I4JFUVnPFBeXSJRXz8455I/3h4uxMx3u7iuC9itXcbOKJKD035zDfyHio2sWZ01cMq6bTShWKSuHDOb+ghbV1NSEvOWx55CkdB6VyGavBK6fiMEFD9eflp/vhAKY5gILES+2AANuUTTW14wr7XMTKQW4pnQ5G98CPwA50THh3UmSZMhbmitb2MaVCtGB6GI1DLgQ0ATbXpnNyyoy8g4IJiBmCpzxmlDG7oMC8oFTIaGtryWYPNB337942PH56cmQmGw0CDyUTAs8IUyoPJgc7xZaJjQf3448/9EvEhEMwAlND44posoqOjh8pGhk62WU4oDPMqN+H0cv+K6TV9WtuCpi66AyZTLiP3HPYfc0GcVpR3bx52wShyGTiz/3y5SM9ffSt5vIFRZmkNDbLE7Zxjt83lRoOaB/p+PDYO7Y/+KM/0sad22YEVk6r2t8/cAwfDGfY1iS1ZPNFE49YQaxvbHivZ83k5aV3lvziPqWYRJJ4WFft3LOyuOwDmwKFD3OjdaUXL59Yt8jETWBybwD8FbUFWymV8d9tBDIZamWxpPv37iqJN3V/onCqpNEMEkjIMHQ+RxxYxMX9aH9fZ0f7LqZ03tbCDbu2swwYuV0XRggbXEMmqkF/bIYoKEJ5AWMFpr+xTk+PfJDwTbi3uULeaTD29e52VcCZhn1yq2uoDtIIuZGb19ZttnDt1j31h2MdHeyrA4t1PNCtG1tOUeGaddrorkOeHEgwYafNRMzEAmnl1ta2DQJYgdCo8PwjbTD8BoxNGg1xke8c0Bq1mjqNhldOoAc4ACRyWV1/eEfjMEHdZMT2dbb3RNk4Lk1xa7F7cCBCuIj9/5mVHPDdicKRnK49+J42b963VSoEHmBx8nV7/YZGY/SzNKdDN2SGYicy6Q+LyUhoZuF/Ng06A+EobGUEhCoyXgMZDasW3r0gZNxrl9HYKBLIHJp4OB6vXr3Uj3/8Y0+m77//vt57+NAFllUKBCDeWUeqtQkan/q9w46QnSzsa7J8magoxOzmrd+Gf0F61OaWXai+/fY7f8ZScc5nGOcBawyIRaxuKCAUHz7zixcvHSwCwx3WPk1pIpHRZBzW8fGl7tx+aBJO9erCdpawjM9PjxygAYcBBKNyXlE+kzcUTlNE+PjYObwhDTBCYGCiSQI9GY0MAQPXDCGhTXHx6tlFC8bw+uaWZqGwTs8q6o4mWrx2XSubW7ZiRFp0Sf4q5MFS6V3Dm3rnWf5OZ5pMuRmha3DqFkU5EjU6wtlHoee8ZZpn9cSwwmRbzGcdYHJ2vKNiIaEH927YwIOGFDUC3BTIZFx//gr9V//ThzPkBpVK07mJLNgpBNc2WPB/bDIH8hT8Vhu1jmbDsF482tfxm7Fubizp9z+/rc21BY1YzKfzKhQXbVYPAQQdY3l+Sa06MFVPnTY7xkulCwsaKOm92OX5iXLplA3LsfmD3mzK/yAQedsAYjyw7omnGe8gmJWl/JzS+Zwas55OGxVPvLAN6ZrKcwsqpfImqjDhpFJ51VttTxKjTktz2aTmMwnvDmJpRvWEJr2Wxv2uYlQ/otFwnMsUlJxfVjQ/p7n1DUMMdHroT7Hh4oGgmyRx4KpRc1HHUIGECxddNKBoHEmRYfFC3NZsbCs5HEHM9kwmDCnyQmIAEUzifU+E3cHADwwvH90PEhpExZj88yA4kHsW0+k5zk4XfmHpUJmabSY/nRkOCrSrVlt5x9Oo19Vpd7QwX9QHH9xXDt9gSXfv3LaUhlxblu6QejAyZ6cF8QiZBZIjiFrcXz4XvsHstrA/BMLHcq1e7SgSiqtePdfZGXrPoffdMPUi5BvG8ur1wzq7aJi5OhgyQca8KykUsZYMjMRpMk5Pzm05+cH7H/vPPDk8tPHIcNjVr3/1c416Xc3B5o1FbEc3mky1cfO2Nu89tGFAp9XXL3/5S9P8P//h7+nG+w90clZR5eTKYvFkkpSitnd1lWpNB0cnjg9jJwP8xe6bvTDoDUJ0OtLFhbKvKdAopuwU1HyaAPiqdvfeKJUmrq2v4aCtTIZwiaiGM4hsHXfPK4tl5WMJ77vwlybNh/Bk2Lzp/LyqrYEmkbTZ0EgrSJdhL8f1gHQEGnG499bQJy+yA+hdxGs2J2D3jMwItihTFSgJkiYOtpOjYzd4FC/70Cajbixb7WBNwM/FIYGJAUJ6ml0aGchxTGA4ULVadbM5mR7jKTyJOeibTs/JJMO6trVqM5LLSlWH+0S0JbySoUgCrAUbwrDWN7a0urbha3p5fmG2OppwmjWiD3H9YfNebQXQJ4YdFPlEOKJMPO4AbA7RhdVl5ZYXFUomHFJxtPdGyVBbt7cWFJq0FAmjaaU9DPStk4GUnMatLJgmivro89/Xzs6uc1fnF+a1ubnhzN1Xr8hHxQCGqbTg54DngeeASY8dKraE5BWjGKAgf/jhB57yzk9PDVN7Vw2k3Wp612lGPG5Wg0HQNDtCL2J06dWrVy6g7K4JxQZGBNoFJeH7cC7AVOW/Q2IKMl8DMtru7p6vG+497NNta5nLmaEN7E8TjEQLpOzG9g2fNwxQj588tZoB8hj/jft/cX6hs9NTrSwtaXV5yTWhUWsqmymoXF5Xr0ci2YJtNinuFJ3zwwOdHu5rZbXsfT3rBCDubILVQ8a6U867wahrNjC6Uq/2JpyDI/tEQ7SiyaARxLmuPRipOR4rXcgb/sXZKUQUZCyu259+put37zosBa/neqMVjNgK+XoEkzauV5CpkAUGu3+c1eZt0BOk2fxOTWGU0YY4aN6B9kt+P6Pkb3ebatXPVMjGdH1rxWlswPzsI9n7s3/l3pis9p//i7uzdmugq4uu+h3S4SfWo7GE/fij99WoN+3Rub625nT0/TfH+u2vX6hzFdV7dx5qZT6peGRqZ50QcHC7b6JFNpvxKI1xQLdFQsGFIWF2QEnS2e99Dm9Jr14+US6bCpxn4gk1qo3AeBxmpunpgdiaXEMKCcbsMxiH05glErNcXM1RVxfNqkLRiIvC6uKyGmcVXRxfWMTNEj2VJ00l60MeeLCcTajTuNJEGF8PLQqPRuha2DRF1OrP1A8lFc0vKru4pmRxXolM1h0f7LhISEFeJBpGAoJrl3r99o3dj4ALISMQExcyUxd/Vx4U4MyYpuGJBuOBD0aCremEuMblBWKq8OslnilqUTKdPSxmRk6mVLpepl5+QYfvTcOG0X83oaJ5oyOm82NHwd+Bnp3QgosV8Ciew+mMD2E0oGT7oR0juo3/jpE/Nmf4qkKkYoLhcN7b29ejx090hZk5UxaQeGjqB5NCyD6Q7p38RZIuaFgqFzuaTlpmW+JHzAOPLnU8jqvaYHKA3p/wBAVTEtieCYprwpQ/Go5N2iDflF0OxZw/j0nwu+++duD08kJRk27b3sp0tEvrW/qTf/RniieyalZb2ts/0EnlVPFsWsvXNz0pahgEbDfrF6o3qtq4dk3DyVQ//cUvzUi8deeOJ3PINctAvEki/g58+N+6ectsVz4jxCNY4rwntXpV55UTa0I16yuTRoOdN6zVH050ATrT6VpGsVyaMyuT6398tK8Yzx4HYbakSq2rZo8kmqIbR2RnNJhMxuwLIZuwIyJRaNjve+qhTHGeQLQCimdXB4TOIcuBPuijC4x4x8chiIaOr8db+nfELTe76YxZ5uxQaVCABLkGPM/WVONMNgWJCjTTJCzxe3hv0DYnEjRmHNgZ1apNvXi+p6srEkPwA2dPDRErokQyY6kDglIg/9BoYl/sDE5C46kDF3BF62HJFwk7xceOaNOZUjQzvb41u7yI4WRcC5travb7evb8lfea89mwFvNRRWdtO0+F4+HACAJIfBJSdEws2kCRTEG37j30ufTq5Rs75ty6dcsysWfPnjjYenVt2bKXra1NDxt7e3taW8NvOKuc9fXB7pmmF/h0ybKYgB3OX0isIG1ybvhrIgGRymFwMxmW5d9TADhLKAg0vdZP0jDOzRl9ohDzG5hcKRj8OxvDLyx4DQOkDnIHpI6BBZMmjS5kwmBqhbg209Y7Y3eaMXurN5teqaC1JlJx582O7SQX5zHJmQscpkJRJ3QB+c7PrSgez6rXH+vo6MTkuITPwyM1G1e6YmrNZRz/N1coGh3i2oOItFo1m2SkYxHbwtIkUUTHxOQhf5qiK+07BnMaiWvj3h37CvOzNmsNldJFzSJxFTY3VN7YUNghGRP1+kOrBYDJf/ZvfupGk6acidsmIivLLtg4tIGEAUXY9B/+wywILUlnM55O2fNDKgyDHo0GamLwUTnUxx/c1e2bm5qO+4pHsGdMahKewk8LCH68Sf/pP78+q5w1NOjENRlEfPPZGZQNQd02zJpJxrW2sugk+uplQ0e7l0rFytpYuaazowO1qjXHWoF1s/NB07O4OGetIx0OH+zpoyc6OTjxLiadWdS1259pbnEtgAlSSS/E2Qu8fbvvSJ58puiLzYhH6OvpxaFF2XPsv9oDdat09SGVlktSMqppIqa5lWVt37jpInf0akcvHz1TIpowizFbKjlf8+LiSOHxQKVkTPXKqSbTgXM6Ed2PZwP12X8KSCqm3iSmWGpepfK60oWgoMbfhScbn5/J+xg6z73jQ33z+Du93d81KcmLbvJlnZAzUsYZrkOFYhTssQsq08mSu9Gyd8dMTHRF1rtBrJiMPaXSNbHnYqHufMRG076bLfyFQzFb59mFadA3sw3pC3BUIoaR89QEFnw+yQEFOsfh6sGD+/rRj36o7x49MuwDJB0wfAMTb+7F2vq6X0oeeGCh3/zmG3311deedOmAgRsTMdjOSe8xOOyPCe6uYSsWBBQ3GrDthspkw8oXiAHsulGKRDJq98K6uMJqLGf3GA4B+4OSpxmPOmsUPeMnH3+mpfK6Wi0CjqPeY2IdWa1fqD+qq3Z1qg4C7uHItnqxeEo//P0/VCqe0cGbA/3eD3+oubVldcYjnVwGUXyh0UyvX7xQtYZzzFSb17d198ED/b8/+SvbrG2TvEH242ym8sKiCyoQFhF3EE3Ym4BO0LzQjb99u6f+gHgsgpfZ/Q81V0irmE2ZvEHc1vHJqXbe7nnfdvfGTefOxqNhIzDzpZxfzP4kpEfP32hn/1y5wgKLPjvFwFSmYQFmzQBDh2EwdpTHNtQesGcuoMC9HNhkVeIBHbDh296bXl5c+JDhgOGwBiLkfmMfB4MXBjc7dsOUKVYHQZYusjH8o7GoLC+V/ZwdEAA/g7CFiR02jJBxIOZEtLm5brQEm0ggQoocKwO0lMDTQMtxmJ/hmDrvNL7FTF7paFzRGbA6EHHb8Y3RNBmeWROWbLhBjNnOrjIxkJ2E4qmArf8ad62rS4XCNJx9JUJDZeMzlTKQdQh5xxFl5veDMygRyapWbdmM47JWU6lEXCUSt4GbxY3NwNqOnXM6k3Ss2vIyP/vAOkWY3qSh8LPz/PMOUeR492/fuWV29e/Y/vw8FGEQFgYTiIl2KRoOncPM9EgDbftUot0WF10QWAVReEEMaCKR4DAUMLkSJcY/L8zN+5mE80GDA/wJqvXmzU6wAssGxDSvK2CxMxnjrcxaiNEhgvSprYtKTctLa6peNQMLQKSBjbqbcpi9NBBEU+7vn2hldQuivQb9iX2L4QIM2g2TdwZ9HO84V4nMDGR/vC+oEtg7BhrOhMITGLaBr7kjOrMZJ5fx/MfTBa2s3tD1O/e0un1DB6cnmptnYpxTIhTXVa2pS2wJiyUPCZxVDtAADej1bCLy9vXrwBJyOjY8yzSPwQ3Xh+Qk2P6sxJjI8U6H+DW3MOdrxMCA1IfzODQZ6fxkT/HISNtby9pYLbsh2FxfNbFxwDvGWmI0csMT+k/+6/XZ3s6JMrFlJaM5nZ0GTiXopqCRM72sLC2ojFk3mP9opqXypmbTtHZe76tydqGYyInED3Kms2rNXSMvGszhG9tbnqq+++aRjg5ONJ9f0NLSlhbX7ujsoq5eq627d+9YW1Qlt7Bat9NIIV3wAwRZB5ux17svvP+A/RubhHSxd6TZcKRiKaOVrXVll5c0A+aYmzfef7F/pFlv6LR5WBlg5PVWTa1uXW5WGfE7bZspYNaezsc0mPUNHcM8noZSGs8SSmcWtFheUzKTJxXRcht+QWGnM0c76D0WvpL1mr767dfa39/39AbrbufVK+sOgbTp0IwBh5knOIwS2lxb0/rykpmeJEBgrgEMbH/I4cCHLLsDW+JZOhM1ew6zBswbmhCYcK3BgABvU6BmJsxwWBtrK2Yirq8u69bN6yovzge76HHgT0wO7qPHj3R6emr7RAotKIFDkNFbRmNaXCpbvgCz9/HjJ7o4xwCfSSThw4lsz4cPH1gjVqle6eD4wHuO3benuqzUnHsZjUJ6AfZrazRpmwDB1NbqhFVrxDUYcj2znrSwfxzid6yxf5byQlmffvy55oplVavIUnDV6gb7kMhEV80TXVZO1Ks3Ag9eggdGY2VjGRXSeZUyRX382efaun9PhfKi9o8P9d23j9SoXPnzw1TGtQhUhZzFJ8+f66xSseMSlcr6wMHQhA+mNWRQwOdMzxieQ+aq1+o6PD7W+eW5RtOe5uazWikXlE2EVS4EUgbuHXrXw+MT65GRg2WImMtkfE9iYSwuozo4vdC3T17q22c7isUzmi8teA/cHyANyykNVEUUYJjkHVxoUt4FOcc2nTGxiGLGbm1v/60dzTa31m0ZCakPKG/oaTfmAx4UhYlwc23LRJUeRvqErCeifmdo5JjoQW1yTksq2rR8d3fHEG8uAw+gZaY2bEzgSRpX/s61azTa7vhhIduazZ4mYZOJ0AdniiUnKCHFyybSyqXgUqAHHikaj2lAVOIKPtUBKRE2de3yypMqq4ZMPq16p6Fnb1+5EWIXjvViMhJSIR3TfD6pyZDPR84uXrSBpj6MdAteAZFsyGUAbidBZCVQ7O///o/+ejKkwS0UsyYtAZ9TPLOZvBuPw6ODAGmamzOi8eLFc8PpmMPQdHOd+XpISUFAw9hSQ94x1i44OFHAgPOB/G3Zx4rAJhwpG2sEph3IdaY+m9HP+yqyJyfJJhzWQnnRky4pM0xp7AK5/uxa8cJlgoWXwjPG5+b7N5t1ZdPI74ifJNzi0hKZcAhYv+VmgRUSEzEpVLyjh8fnhtXxfycMpVwq6xmoFalfo76WljAcAYK98prL0YZj3IYINk+ZA4PrFDtwOAD2EIZ0FiILd6ZQKq9ieV3llet6+OGnEk5h8FP65E9PhU8o70Iolfa77jACsoYj+CRjhRj1O8XqikHuyy9+oZ//9N+8W0kE6ABNBjnXgUUrdutTI4cUWUiCTPPNeivg82iis+M9adLRew9uKjQlxnGqrfV1SwqRAfH8cH9tjv8P/zQ1i4UzKiSXNZtETBH3wR1LeucFm3FjbVWLLMDjLNUz6nQGevrirfYPjgMRcTSqfrNl2ny7z7RHiZ1oeWVRt2/fNKnk5KyqRr2r86MLe4UurG/p5PhcR6939dknnypdytqkmgdhbWVdoZH04tlLX4Dbd2+rcnWuvb0dJ7z3cfK5rCsTp2jnHSTLjrMzC6mwtCYppl6jo6VCUa2LMx3svFAshri5pWkkCPhu1Bra3z9UCDg4h9H4RI1OTa1+xzBUMoWOr6R0quAdHjozv/hYp83A5pPujPL5rI3YmRrwz7R7CC4qsZgjib784pfaf7vj6RqojPADqG945/KC4TqzvDCvuUI+cBpJJ2wwzoNGV0oxg5QRRsdlx5iZiyndFR0/hyskJkTfdNbAphS/NjDOyrItJD/95CObazutQqQ21C15MHy1u/vXCfS8mLCruX+w5XCOwf3ngw8+dIH/4osvXFzW19b9suGmREOwff2GIrjt9FraO97V/sGR9vcvvHMPz2D7sVceaTS+UnGenz+QGo3GSR2fTDUcJe3olElnbQEJLAfszeGCE8366qY+ePCx5S+94choBu4wwHGgFxhRABmaaEPmaCikTDSh+zfvqtvouOEob29rhAkGpKpa3c/rJx9/pHAiroPjY83BmEymdIqsirD30VAFzERaLU+iGHdwQLWabU/S3F9ydkFJ3rx+o4OjA/VGPQ0neK9m9ckHd3V9bVm5WMQsZH4W9mWv32Kl2HX3y/1CQkLAA/FjEKAuqnXVWwOvHJ6/fKtoBCORwMUJ71Z2P/z8rA+Qi9l6EeP+wcjweKCLxtotYbtQViYI92GVcuinkhk/x7ahRferia9HNpHR+vKqus2mBjgfwUkwyW7qSSCdK/pMIHT6qgr7u6pYjEORSVf21t7YvObrAsEI2ROQJ9Cz0Rrgc8htVzUHDvQ6BBgsKpnNmRDF5ACcTrAADk4YhzAhk48JckIRwTQFZiUEIRAD2PmQvc6q5zo8O3RubODDOPNZxTolHpooNBsqHiVpCZh74smF9BKmG4oUzzvNqBn1aCWnU/3b/+gf2yMbez08v9G/wotAi0qsGoWXoo/sLV/MBzD6aBTYR45wE5p308g7xDPkgpll0uzoxo0bwb1IpLT3dl+7O7s2r6BJNfkK0sw7NyaKKaQXdqV8j98xyw0vUkwiMbOAQSewGKShwgaVr+P7ATPTAHIm8Ayyz2SXSGF+u/tGyURgWELG7uHBmTkzEK7oe2Cr8/PztQwP2zduKRJL6Muvf2OPbDx44+G4dl6+kqYjnR4fOJAde0CGAYeKJAJHIbt9cZ0mQ3M0JrBkY+znWQNhhpzQJJLU/OYNrV2/q/mlLUWTWaWyOSNkmL2ADhDMAPkx/s7Ji/vNzphrweDGcxHDzQx7V0y3IJteVRwmjoSGYQMSFw05yB9JXVx7PMRBYNg5I7WzU9KUEWqi44MdZdNh3b21qU6rah97kAsKM2gbZyPXyKHz/9E/XJ1trF5TMlKwtCFph5mM91yVy5o9cOlYoc8DcYJTo4k7q0DRH2l+cU4FQrLfaVhjKdhiKRcHSDRr62s6PK1oFiGtZU2Ny6Y7nXEk7I745M2+4Yj51bI2t6/bVhBKer1S09kRC/ms7ty5Y6jo66++MEUbPemgXneiBaGwWNg9/OxzjaIJjaMEPOc16g6VYXw/eKud599Ks65hn2kspPnyoi0Vd/YO1BvPFEnQCXfU7DbMQmQ3mUjknRqBByzkKropL7sHCOLxR2VxnlWmkLazUr5UNCuU9BEgRA4E8PlnTx/r6aPvvCejqIYjgRaQAwK22GKppPWVZc2XCpor5FQq5gwD4ndq+vw7uYQHbSfqxP0g0F0BL1FUgFMIN1/CMLo45wmOHQwdLjf+448/MtECmJQH8HdsNtPXOz0LnymUPPgkxHAAsHtptppBd7qy7GKCxRj7OHZEBLYbYun2VF5c1sa167YLq7erPoT3ds/V7YzVa3GIolsl7q+p4txE0TgykKhqtYEuLiisKU+4EJNiIgqt4FQNGgq0mjC3tzdv2mkLWcXjp491dnbspoPDy3ZwHHacpbykibjKxTldW9uwHnb/8EQtGI/ZnB1SmHK219fNYn+1t6tGu6U19krzeBYXdVmt6vXOGy2vrHgHybVbXVkxrAr6gCSF68LeGcQEacjbvR2jDlM6wdlQHz28q5tba1ou5pVPYwASsePR3uGB7ePQUMK+TGaz3q+3axU3WMhmQpGkZrGs/uqnX5iXQKoOHs1Q/Wk8ev2uEgkgwpAbOFiz2N61W20fOrB5Dw73gsxbTyQYPoytsfvoo0+0tbnt70tTVK9f6AnP596RPv3gI60sLurqsuL4Qp4TTFdmoYhKi8taXFrR4cmpXr157UM+kYhoOulZwkXU3fe+933rAU/PTryDxQkJgpzZ+fWGpynOGFCyeBSLzzXF8VDFZB/NMzrgFISzYQDl5XO6PD8LbAWHA+vkaVb5gYAt1zY3VG239PLtKxu0ROKQpgKZGsUZguJsNFQqHjFHIhIaKZuNGZZm58tu2FGFSHI8pRKqMHKo/ONpAAAgAElEQVTz8md/9u9rqbzs/SIHMbtyF7PBUOlkxp69NAE3bm0rFA0Ha5MpetO2J8b19XU/L4eHh95xUsjYtUK+AfLlexHA/vzJczuAQULkWTY8G0EXvKK5hXlDv3/xFz92o3Ln9i0f4kFiFVpTCE24LvUcycf7UnxHfGJaoiiwXgim2aBwQorjc75688ZhGOjIA+tE9NSgDQMb6UCKgmRXtSPQpc86nLTY85N2QxG6c/tOkP6zu+sIPeIuIX0FPQ2DB5M1zWAsYI9n04pGZAY5TTbrkFQM1C2iSDKncTipaGFBc8ubun33AxXnympDfhwMrJ5gAMCb2N87TCs48+egcEM6oo64kYjFfIbGQTcjIe94KaTokB999509AGhqkdAAl9M4w1wnWICUHpoHPBfY/SJNI5Q+LNDZjoNbOKNJdgIqdzgAnJRs1vUh9M//yY9mMNby2WD5DKGCPwBmXuWyajgQhuH5eSXwhC3kDYkgMTg5PTXzFnOHNWKaukx3LIEjms8XzChF/3V21VR+cVPLK1sqFxadGHHZqPrrW9WGD5j51WV9+v3vewKEoVg5rZjMVL+q+8XgAa1dXWj39QvNhj2lo2GTQnLzcw5b3rhxS+NQVJV629muo05fBy9eaNauadjG4PpMM0KVy3O6dvOWfvqzL1RttVQlJq5HNBH7WjrtlHLZObPY8jnIABjVd4IsRHxsccQQ1PSIE2jCCZiOCbt0sPvAF5KLy6QAIw9d5JvXL2xMz/6gVMwqFJ66iyPoe31pSXPFgh82CD78yqRSDqGGxQguz5/JPQKOSGUzPlBoPHC8GfbaPtCwYOvCBPWDv2S4jIMJ9h5uN7wMZxcVmxdgY0fnxwYNtjAesnTFQEVHxyc+BI5OjgyH4re6sbFmZxeYnKuwelNJM5g54HqdnhuQZeKU2OGMup6mG/W+fvXLr3V6fG7om/i4breiQgntWUipNGYXU52dA2dGHbSNgUBkEhAZiqwYhoN3xLac9+r8bOfVS/38V79w+ADTChM514edG7v7bKngPR+wOftAprdmu6fdkzPV2x0zHMl+fP/uXT1/8lS7BweewucWFuwDeuvOXV3Vavrq66+1dW3L0xb3k4mPFxdmpJ2xslmzxieDvhr1Kxs2oMHjGWNins+ndX1tVd//8H1tbawqkYopXyIAua6D/UONcZoplFwQQA2yCaD8ukl9+WJZ6cKSvnv8wvm3aEmZMngvmHJpeHgefaiSKhLD6JukpZwbHVqmRr1mgwDYpxRbILsHD953ZB6e2fBlmGBf7TzS3v4bk7fwu96+tu1GEBgXYiGsaZ4ZjPIx2aCz/+UXv/SEysqi02pYxra9fV3f/70fuNC9efPGrGoT4vpdk+Jg77ebHa0sralexe82ZgcvGikKKokhQUJSMbCCazZN6EOKs1Aq+nlj2qUpbHZIZkprhciyXt+8BRCfQgnSYMwyKJipMHIhrERJW+q1TPyCbJnLgrSFA+MY3uUx/N9AmsM7dP/+Q/2dv/PH3qlyzZmU50qBqUTgZ1yzXAeSz+LSgg3WGTT4/BQf5FiQhTgLXPhZH5j6BRMBT+7gHuLARb7rkydBQaUgUkAp8DxzsIaZSr/88kuv4CBLBdN6QFziz+C+Ys8IOvPi1UujVhR3pjUmVIoQ7wcNIHr1nbe7bpIgO3INQdmY0tCVInekwfj+Z9+zh/Szp090fHTovTs/KzaqvBvwO1bWll0Lri4qTpfhuWPn6utt96Ck4VRgfWB4fAOAfEFjzs+OrdrIZ5MqZSFjRdQdwofZUHZhTdniogr5eeULcx4ixiAO6bSVFdWLSmDRiLUh5kAwiJF1Ad8i22MCTyb8/MNvgFhFgg1N9OHBvtOvApZ0/q+d5tihpnNpNzI2wcL5jMhIx/ONA2Rj2tP+/ktVL0+1sY5unv3y1FIyzinuM+dC6H/4z/7+jH+g83VnEcI7EfkGExlifBbt7DYDE+BILKTSPL85aYiBw4DpKh0PWGi98dRmAivzZcUiSTXaA8XSBUXTJb/EoV5f54eHzvekq0Bjd1mrK5xMqrhY1sLSis2fDceMJk6ooAAzyhMoS9jv0d6OptyQYl6llTVtbt9Sab7spPlGq6vDvX2lIxCTXqp5cqBiNq5EOqJau6Zb7z+0ldu//vMfqz8eaaCRzq7OnB5DB4dn6Txes8vXFA5BJKLrbKjbxbMRd6CC3TES8awLCZFdRGPhA8wFhD3pDidf8M6ncllRs0Gnd2GoYHlpXokE4dpNG4zP5bLKZzOGlPh6IDqmSpyb0DVWzi8MvwB3sk9GgkGxxPYNKv7em1eBOfgUM2jg+nDgzzo352mFIs9ERSd2cnphRnBxfkH54rxfEkza2Qe6uwpHvIOhg2UvAMmGBBjIU0g0EpgI5DLqd9u6OMVDNgiAB3GYKqGV9U2VV1e9b7uqtvTTv/qF9nf3vMvotZtKJWG2Ix2ZePru9saqNUbqdGfOS50vLSqfSCvOXgLj5dlIC3MFXx/MBYC8n+3s6OXO27/20wU9YacLsYQ98/rmhj748KMAfrGVIJF6ST1+/kKNVsuH3I1rW9p7/drGIZAtaEDIlYQdCSRMvijPMhm6FC0yGulqeS+QDgHvnZ6d6WB/z7pLihtaxXa74b0uE2cumdSnH7ynW1uburnNdVnwvu6yeqXdt3tq0WQWSvYmnUwxKjjS+tqmyiubCsdzqrWHOj4hPqwakLsgqVimEoTP03EbFsSlCrbtaGjoddjr+tAtshseEiKRtW0c5hhz82U3DTSJsxm7pLgePf6Fdt6+VLcz0OHBqeYXlnwg0hDyHnpiHI0tieJwp0H89tE3lpP4vJhMzYKmSGxubtrn9fz03PtDiDk//dlfOZOVGC90tFubN+x1+9vf/sYFDG9YSC929CE2r0cDEfLunZkRvTXQHaQqiuloNtUAaD8S3F+mIPvZJmFAh02GsTUoKKLj8YBqyUWGk0RG7US5VFTx2NSFNgysQeLQFF0qWlwM9j/VH/+9f2CC5MnJqc3g33/v3ruCELb0qF5tWusLVMifx+AMegSj9tWr1zo8OvJkykFLU2s3KVKnOh1DyDTwPE8wr52w0x94Gv5dQeX5AxWiGeb7MOwAvzJJcxZSTGG8P3j4vhawbx0hSbxQt4c72X7APyiXDY9zjsMr4GfhPeG60fxSpALDl6hisZQuL6pGB6koEIdoqggV588CmWPuh+iEqxXBKNgVIh1kvQQqYJJRiABwmo2UGs2OiBom09TIglAXwOgnaGDkBJ5waKIYEZyxrJY3bigDgzjFmVhw0WOVxdmWwOY1HFHl5Nw/YyQVNxkIUh2No53loJjDi8gDLY/NCfFuAx5Au61vv/mtG+KtzWu+ppyJwMnsvhPwc4xOBjwJDHz4vY1aRa16RakE8kf8fCfmBvE9OT84Hx2OEQn2qKH/9b//D6HsGEpDZE6HCOOSdAg60Fw24Qe5Vut6vM4VUsrlg8OPF5xDHFisUQUGvtQoQnEpaGtlW9FQStF4zsbGlXpNbbxdd14p1G07baDd6yu9uCAl0koQdxRLaXGVhfSKcf5A8tE1nAe0OBkhY4BYgdj53GHJGzfvOcIqi7OF91pDff2LnylOzFK3pdOd1+4u17a3VO22dOfD93XGQ//ilTsRXFmu6ldKZeKGlSF3FIAdSqve80AXNwV+RgZjVKUFkkXianWGbgbYofDfvegfkMQS8oPAwc1fCO0xcOAB6nVIpgH2ajk8vddumEUGtFBeLnuy4uvRPELMWELvGMbXtuqDC8YljGjo2niect3fvNpx0Q+ak4GhISBadn7AxjxUdG0caG939/Wb3z6yjCibL9kd5/qN7eAlaRPHl9LO3p4hpKWVFR/U/GwclsTvjYc9NWtVVU5P1fKDlFMsPlVpfl7F0poG44jCsbRJXPsHp3ry+KnevHqmEFZ2/Z4W5/EKnhiZ4LpCBLqoVdXCri6RdQ5jNhJXNsFhH3V0UjYTVR6T+ymksp6evN3XwWlF0TiTOv6ZsjMVPqEQRe7euqvPPv1c6WzO4vCjU3xKc7q4vHSqT76YczdfOT+1dOjm9RtmuHLPaJCePHvmbpfi4Ckjm9Hr16+80yU44fadO54k/tWf/2vVri416DaVSfOeIJ8YOxid53ZjdUU/+OxTa5unk4He++i+827Zze7vHujx1490+8YtuyfhdLPzekf3HnygxdVtNftTNbtT+69ikHB2euw4M3Y8kJJYyZDQYnJYMuUJigMECzkgqmql4r047MrF+bINOWAXM5187/ufa3Nry85ehFz8+uf/2lrKSrWt0wscijIqzi3p2vYtOyPRHCOlo8DybH/zzdc6OKShkZvQW7duu9CCYDDZPbj3gcYj7kXBk9Lxyb4ne6A/VgOYw3Q7XT199thw4u3rW+qRjzsO4NKToxM3iFjpYVmIDzSs+Ks6zfrALjox4tBKBb8Tgza5xMFkwcEIWYviysvNJMcJa41oLmcntj6m+r2mYqGRNbOR8MS7YK4tAQnj8UxLS+v60z/5xyZUffnrr8xD2LoGV2DT2m2my37XrrIOnWaHxyTLecj5zY59/+DQ+nSTZZLJYGpyc5rSRx99pFQ6GaQ3magVsgaSn5/9Hu81RC4YwcCqa6urvr4UN+41PwtQI7tsngfO5ZXVFbOYX79549016B1fg5sUjkU0giA8vAcYJuSLJU/BPCuvXuKYNtPqyrons1cvX9gpjd/Ls046ESSkTm9gn2SSrhqdQP/Mu421K88egwBNELtmzptef2S5GHaawOPtRtOqA5hhlklmkkpk4soW57S8dkMLK1sah5mEe46kZLqEic61Zd0Bekh+LLuR3DwrkKn3/zwzyPaAlWlEuNbwCGg6ibRDBni0v6fXL1+aFPbeg4cmjhEDSgbvcEKzALkrKKg86xTUZq2mg90dy2bwWsDHd3trTRtM5/mcdvf39OU33xgtpAmnsIf+9//lv5uxQxoLHRzaqZmqlzVVzy+1ClutXLKHLYxcsPBwdOpEiDs37/gPPTg5NdwGxDCYzBRNF9TpTbS8uIkM3FMebj/kDHauztQ92dO0WdeIfc9kolR5Qas372jt2n1NwgkyzRRNEtkExDr2y4b4FscWcGsW/wuLcxakZ/MFu8nUay3blzEl95tX2n/5TGdvd5QkwPviwt1HrjyvfHlBDz/5RC/fvFbt8tJdJZonuowRkhnM6SdEjS0rkSioXm+bQIH7RqNVNekEIgSL+d6QKxYys5SbF5AJgqw9Ok8YkRSkAILAjixY1o8GbbVqLMnP3pku8xAGrkaebAsB3Z5Df/v6dfW76IMpythccXni9s3Fxxah9sX5leUUPFzoD5katjY3dGP7mrLplAsfnROIAi5Pjx8/9YHX7SKFiTgWDEiGvTJ7U3JFMSCIIsjOFZQvlbzLubax7pT7t69f6c3LF55WV5bn9emnD3Tn7m2FwmkdndZ0ctFxtNjB/pGt586P9xQPzxTFlANW4kzexxSLC3YsefryiQkVN67d0kKxpLO9XaXjIV27VtaUDEBhkBC47WC28Xz3VGdX2JtlrYFkeqRIzS0uGP7dWN2wifeNm7fVG4x94MAK5OCCzLOzt6NXr59rcX7ObjRMGnTvXEMOSsgboBBIFSgINCSPHn3nQ/oP/sYfuHi82dnR02dPVKteKpOIKp2MWuzNwYsOGWLX9rUtvf/gvvc38URE3UFb7W5TG+trjri7PL20mT9IhUkvkZiL2oyIOyXVHkz1ZmfXsYlAyMiIuPfjGc8KmZykjURdCDh00GhzUCEtAHFgL8b0zZTDwQn/AFIfcCe8B0xRoP+f7b20TAoziaOLumLpohZXtnT/wYdqOgu5p7KzO0mDGunnv/g3qlROBWuQ78PeFCgRePFv/uHf0sLcsokt7CGRPcWjIXvXEomXSKXtZIQhBEgYRJbaxan2dt4Ynt9/u2t0CbammwSBdsXsunNycarRbKJieV7zy0FqCfrfMZA4uzpkPYmkzUgCwlxbg17fqBNNP6zt+3fvqlmt6fnT7yQcjlIUVCbigAAV2HzOzFi+deuBGg3WWmeeMtFQv//+fT24f8drCKbE0+NTfzYIRsCOECp5lpiWKIhMjEDA5LiagT8e6Xvf+9zvi9NiQjOVF4Ppk6aYlQvvNAV2bn4hYFvjExuNuhjzZ/I5OXM4C4DfIdFxJsHfoBkPPMQJyUhq+9p1u7m1Gk2jUSAOkMporphQv/f554ZRf/GzX9i3F6N+zqHjoyP7GoOQZTM5k5Gu6i2N8RqIxnxONJoY/F9YUklxZMcMBwDmO/tr2OktItcmmKdk3JTxTIKaQQqLxoByp/rgs4+1deOWUpmSYsmsuuzZh2N/Lng7nK18P4o6TTWSFlZR2VLe65OXz19YOsTZyT0AvgXpIwCF9+b27RvKppLaff3aUkObFl275vcCT4FcseiJ/fyyEuRMA+GinBiPtb+7o9PjfaOiG+vLKuXSymcTura5qrXlsifaf/nnf66DkxNzQmjoQv/b//hfzqCbY61HluPJyZm6BG03mipmsj4Qjo6OdXZZc0Yj2jx+gPlS0RMPNlBMlODpiXRGw0lE55WGbQYRS3MoESKrcU/dakVX+7vq1yq2+mMhPoyGlV9aV3H1tvKL61paXbdx/WhK1a8HCSKVS6dzsIJYXFnRxrUtrW6tGf5o19s6Oz6xMfO439LVya5qZyeKDKcKcXP6PS+cw+mYbj+8p5K79R1dXkCc4MFM+GCi6ELRR6bCQTzGk9YOLxE/ZLXGlf88lvoI6+maoKHj2wlc+v8R9V4xkuVZet8X3nuXGelN2S7Xfqane3dnd7ieK3IJCQJESAAh8EEQIfMgkI96oCgCAmQgCOCbnvhALUiRIleLFbU7sz070758VWZWehsRGd77EH8nqlc9aExXVVZmRNx7/+ec73yGiZrCg3OGJZpgfID+FegC+y0vbkRTVa7xPD3XeNTUYi6hXBr/26lKl2WVSxU7sPH3bbTryudzxsyF9cieCv0bXQD/a3dbBi8Ru7W0vKreeKjL4pUdbEtLi2ZTCPsa4hIPdTSO/dxQF+cXNr2wnyY8XlO/eaY2Bw2bwJ1jch79cnnD6k+dcrK0T2HliHifpb9vHk7u9ygS9Ore7W2TVQFbnl1WdXjOnqVrsHy9XFSnVrJGKhudJ3GUGz0Fwgktr60bhH18cmCOKe/evaeI32fdYL/fkBN3pQHxcGM53diF+dQZTPXyzZmKlY7c7oiCQSj9yBXwB5YW8kCPc+Lcw0fvmyYxnsiYiQDsaKbtp88ea3f3le01mQrY3bY7ZE2emJUijRENI/A+3qtMpujXgH7X1lbm/qjdjkklzDe5Vdft7Q39xo8/Nf0lIdnffvud0fc31te1uryiVDqp13s7OjzY08piVndu3bbdHdcSlyYcvsiTRZIwGDmVW1xTfyRzsaFrJvszFJqzJZlirLnojcx/GOiTgxphPWHo5FyGQ3Ftbm6bOQXh8MXSub784s9VvHijbJxwboc6EyzZAqajHgzJqeyYd7A7GNfSypb8xC4ia/GFlF/I29SI5OFP/uSPLekHtvr7HwKN/p4VLSYz7vNEBDcgtzHvgaFLJ6e8U4NNAWLbg6FFK9IYVKtluRxENh5r3O3pcG9PL54+NYiWhvTW3btmOwdMyVoFeNXnZ+WBBy4TQck0p0DwMO8taMBHQMZQ0yHIFmL/sRXyiXNmLOQbmzctc/n1qyeaTdryOAdyazQ3ukczPh0bFEghgF3dG8y5CXfv3TNXsPXVFWuUWGEcHh5YEeUw/97cAUiR6ceCFSisnY5BwDS1XL+F/IK5j4E0cTblUkktLuTM5QftKBMq02R+acmmQwozcDGNOixpzhsz6h8x/c3ZtKxnOH+4+YGMIS0xnQInU1RAYtixm8ub26tao2FFdSG3qIf379netHB1rePjU/MV5n5nfWBrExjY/ZGhh5YYY9aLI1vzEeHX7zUBzOcT/giUbPRWkwzC6DUSGsWQmDo05Uzte2+ICE3YGRlLp3WbZz8as5UNvsx8HyZPzGr4HJluM/GU/f/51ZXp4xkAaMTZ1TPp4z2Aqxjfh4aAdRRyS0IpaIovj05VvLg0eBsJD+HiTPE8g+cXVySMK5vLz5GNXkfdZlknR7uaTAYWZgKHgYSjaNCnteWcEjGfGs2qmr2BKRzY64LEOP6H/+wPZi6vT85AyGJw2NGRIj9steRzuNSo1Gzngwj7/qN3zdWEsfn1yxfaefNGuZV1PXz/AzusGq2OaJ77Q7RrwCdjnR0fKR7yadJpatSqa4ij0bgntwNW5kR9PGljGfmSa4plV7W2cUPpbNYYkUBvkF4uTk51tLtnEMjq5rZFO3lDZHS6dfB6V1/94udKJULqtSoad6vy8GD0xnLLbVBmIBJQJBnWg/cfqXhd0fnFme3n5q5QmMyzTwjLFwyqOxyZo81o5lA0mZoH82IVNpzTq9kX0KnTjZnryhToy2tkIZw20OBOnQ4LaIYclYhnFTfCTdx2wDDGioUjORw9rSynFY/4ze6w1+ybXyrQY7vdVL1dU3YxY9OLpVYEwuZ3CxzEw0vhNki5hVTAqTIyBi/h3UmDIwiNJnyaBxktG5aB/Df7OEgGwC/Nekf1cs9u5IvKpUkl4oGwHfad/lRDYNlw1Eyo6YoJ96Wrw3P24YP7WspltLKQMXP9mUY6PS/p1V5ZJ8cXqpfO1a1fmyWga9RTLgqRaahSfaBAFEkB9HTs46pKkUbidKnXqrFkZwOgZq+qsYZ2iA7HM7V6mGG4VG8NJVdIgTAh4E4l45m5b6nGRko5uzrV7t6edeS4vzx690MtLGI0ELLDiWu2v//GyHTk0cbTWR0cHen4+MikCRC8mAJIR6F54Os5YDBImAfLzzWWGCvAbJwO+lrKpfTpJx/o3jt37X55+fKV6bmZkNjHADnTiMKCxJ2L7Eo8ptn18HMOjg6NmAeJI5HMKhxOqFCs2PqBPSlTl4UwkLbUbJlxt016QKnmPmX0e7kdxKmN9eEHP9Tt23fNEg3W9fPn36haOtZ00FA6QkKRX85Q0uQ5eP0Gw3G92NmTOxBRZzCRSIoKxcwEPhVH3kGMFQ44Fe3u7ajdbRuS8gd/8O/p5vYtg+8JA0f/nc8ummVjdzywInX04pW6jYYePnxgDlQtDvUA2a5zEqDX41Dh8lS1YkknB/t69fyZXQeKxOaNG5o62eUPtbW9ZVIuCCaDUd8anV6/o3q9Mrcq9Abk8QVtldFFwN8oGyLSqLfkD4XUN5eygN69/4HyCwvWtJUKJ2pWr9Rtsn5pKehH7gd4zE5VVjwC4ZgW8it2vwId+z1uba2vKp2ANNjUVQkzCacx4HFLopiyn+OAhc3L88xemH0n5g6gS5yVHNL8/Xg4ZEUNdvTzFzgzNS0JJpvLzc0VkCPieFSv2/1CY80kC4MYD3Ike6yCYHBjlwcaQ+Hm+2CJyT3KFMw+m79nPBi3x0xGkADdvnHLyIkXF1d6vbNrxZibnPubn+/ApWsqdUdTjacO+2924hDGaCgHI1aFU7u2QN7D8UQjtLEOt7GkmUrZy97cvmlcDr4GT2FyizGDISmG6Ro28szckuZkKti8pjZoNOy8igUjtgOm4MJk5vdBALE0hHzEHAvyRSPEs0SwQ4R4ypWsNaTPv/lOk/7IVBAMPqzhgKgLp2fWWEbScHC86rTQYtfVrZfUbpbNgpIGDqY7nwcoKLGX4wFWqnVD8JC+sWoz4tk//Lu/OwOCEYJoWys7VMIpYzBQKhKTWy69ePbCOpX1jS3rApnIGKnHDofWb99RKJa0gHEsxhxuv1Gdq/Wq7d1IcveMhhrWKnIMiWVrazrryhMAHvYZiWnkCmjsTRnchXAfuvR7739otHpIBdXytX76p39iDkI3cM9YgR2IY0ZFr1481ddf/ELpRFizYUc+J6J+t1xjl5GaoLB3Bx1t3lrT6saadt8cmm6TouRxedSqtZVKZA2m9PgiKpRqlqPqQH4R8stDMjv6smrDDg32Bua2EvQpgJ61WjVaPeYLFBtel/lzoo1yehQKJ2wnS+o9OjTyFvt90mE6ioZdioSkbrOmDuxkuqRMZu7nO+rPi2MsZubmZIYiAqfDI4keUhIUfAonuz52zexNvw8Dp7PjhuRrv8+45OCBTcnDZoHaoZjqVaQ8XjU6eB1fmxEGBgakQ4A+9CYzNTpda47CsZiSC1ktLixpLb9hTj8bawsKBpkaHHr+/LX2ds7VLFcVmPY0aFQ1I3aq35NrjGkFcX0Bi9lDX8n1JGvQpt0wkXYncnv78oWlYv3Kkn4CkYymjqCa7ZlmDuzBEoqnFzR1QxwYyj1z2DSIXOXq+lLnV2e6LJzbwwkUt5RfMRecu+88tEzUVgvGNqkasCL3LOWEbpnDEPcZ9plMoLCQgUJNmtLtGDzHCoJJHKSCZgDDDj/UfAfa6ZTBgXfu3LWul/sCWRh2jeyoabbopKHxYwpfq7fscwfaO7s4s/vq5o1t+5xhwRYLZbN1oyGcTyB+K0B28zkxb8fQ362Ze548NBvCOPSo16fgh5VJJm3FUK0VNey35JqN5CFInqzbUFK/+df/I4uISy6m5Y+E9G///Geq1OuaOlx22H7/nPNeYDKCcnxvrxdPzg3If/LrP9G4OzBY2KDHWMJi+Jjye+O+EdeG9YYa12Xb1a9sbMiF0B/DyDHJTLhkcbdPTFf8lz//3CQ8EOBi8YjB7rDnCX1m8sCJi0kMP+x6o6ZOp6mri3Nj00Ok6g/GRoDBLYeCioc2zw2s4CEe2ph3xDK6ffOmNjeX1W3XNeq15tPm/q6R7TAc4OAE8mAvD3kPNAUoFuTCral6rYa211csyB1/b1Zar169somT10xBxbyDoHkLnSdpxePR8+fP56YL07FBjkyBPEN3bt+293V0dGTQL+kwEF2uKwHQn20AACAASURBVGWVMSBxOq2Yci24BuSocp9ubKzr5u0tIz1RKEAaHj9+pnKlamcb53Quk7YdIkx9tN+gGeSj4s+NZ7pHbp0en1mQAQ5iDA0W0MFeER7R24xgmhEUGG3LjWXH7TFkD7UAOm/gZ1CF7Rs37d6BWf7O3Xsa9gZ69vS5rb5YQcyNUaYqkNDkhUQ0j0+z4s197JqbWDhMjz60ZDImbCwpX716ra4Z5a/MoXUsXic4maUVRYJj9wYB99eW8+sP+pTMxdXu1PXNX/7cGMjRRNIQVZylGC4uD0+UI+M4nVS5VpknAnGNm1WN+21FYyGzy2QCN5kSBNFgQJNh1+RXNDVLy3krqMby/cd/72/OsBb73okH3BvPROdkZkkeYDMnhyeqVevGDkS/wzdf39jQ+o2bckfjRtAZ9sn6G5jwnBv44upU1VJBzsFAy8m4QjDhBi2Nx03NnANNvUynY7n9QdV6E3WnfvXHboNo/L6wPvn017TxlhjBg/l//fN/pmLhUrmFvDa2tuznEIGGdRwM2m6zKo9joqBXCsNedQVNmsAZxO7q/Y8eWKTQ2SU3tAzm8+GUMppqfWVDgRAQjUvPX77RYDKVPwL8MJQX82MjIQ2MBABMza4Mez9IKXQ03BAQeYCLsSaksAbDUdtNYjJBlqdDHjvgoaOn0jEFAuikxhr2y6oULxQNBrUOQ7JwZR0yMDWEEwojlxGDdINCsByEGSrMI9hrDe3g501R4CmGlVrV9gJIjSCcGZRpZKmIWRliAs8OZW0NxmVDO7v75rrUbrXMI5UdFD8fyjqoQzSZVLvb1VmhqI7lg0Z0c/2OHj54qNUVGLIxOVwzPf3uic6PLtWrVhRSV1PYeA6vNlbXVOV9Admn8+bbW7goqtfB7KJn8Gp+eVml8qWmzpZiaZ/ao6b6MymR3VQ4uqTpFJ9gp5Fa+qOpLmCYuyAs4ZzUVq1V1dMXTzR1ED4wh0khSkBoo5BnM3nl86taWtrQu+9/rN5worPzC33++c90+84tO5T4XNn3MSFxoDNJUDgp/JBCTk6ORNTh98QvXr+PjFoHTNSxsX1vbK6bM1IqnjDIjUni2fPntpvH2QfoNBKOWTEFil4gxagJW3qq/GJWRwf7Oj89k8eFI0/NDgeY12YuTifgmu/qzB0Lj1TX1PZCrikTwZLdxzu7b2zayqTIOG5rbWlBJ0dvTKi+ll8xWPnHf+3f1/L2XQVTCTOgpzllqkLXCjLEvva6XNK3336jFy9emJSK3dOnn/2KaVkpEr1mB0aYMdHJnkW+4afL73QsValSKMDKM8/WeCqhzFJeLkwFcLIiUB5B/KBnCSQQtp6/fGafMUSkdJKEKZ/d35Al3R6/FpZW5PEFrFnq9ttWhKvlkr1/ug0GApJvYMNOB20LTiB6jGelM2S/OFA0EFE8ElU2l5RjOpbXiZGB274Pky2WnTxnyIX4Xv5QxHb9HPypZFwbK0s2pSxkE4YABcMxYyeDcFBMiT9ErgPDFo7G69c7Voxv375tREWudbFUeIuC+LXM4Q55LJOxovR91jD7PBpiuBP8uTFZ32bzzifXhjmvhUM+s0lkT3l0fKbdvQMLJeCcYBf98P598yCmaQ2FgyYFI7j79c6OFXxSoZ4/eWb3OIUMyBZuC9wDkpd67BPf5rCavZ+dnX1LCsOY7Ic//FW998GHqprkq2XB6pks0iyfIYA4S9Go42WMPh4FAux5GkOaA/a71rBaJokDm+V5ADiRaEynFkn5lhvQbBppkqHFnKkGI1UrdXPaW8jiGDOzOLdud2AOayA7w2lPlxcnOnj9am78EInKFwopt7RoP7tTbdowkswmTTqFR/h40DMCLeRR1K6gUkyp6HoxjdhaX1fGzuWpgiFiFef5tDQ9jv/57//tGRfLugJuypnDdiHoPy9PztWo1G3SI8eRrgQsAOu9XD6v3PK65I+I8Kz5/qZrXTR6TXRh9fK1pv2BUiG/Zt2GOfYPhw3NXGNLZO9Px3NDZLdP3YlX7e7Y4pFoELNm9xcxs2qyFU8Ody0LlKIOjZqvQYgbTURtr1IuXGg6Ii1mqgSiXJHVR8GaU+a3bq4avf26UlenT6cCiSWsq8MTs4GzgOx4UqfnRdPYTtnvEuAMBdt0TgR/zxSOBpQiJQLmMqzm8dAcUdiXsJODhc9hRPGC8u18G53mcvJ7USO8BIJeS7CIhN1KRD1Gy2ZKRVdEKPM8QipgXpF0qkSFsSinIFm4cPHKxM48IOwHIIyAT4XoDINBm0BxUCIYnO6WNAaYleYfOpkou7CoQDRik2Lhsqr9gxOzbWM/p+FI3VbLiDRoY6HjY9LP/sTpC2ns8CgazWh9ecum6XA4YF0ckKQt/RstvX78lUpHz42de+/BR7p96x1Vrkt6s7M7lzEMxro8u5z7DXtpg6cGJWGMMJg0FIiygxtqMJ1qZf2e8vkbajfGujrH/MChZruj7nishdVVc/FBOtLudVRr1mzXjUzp6vzYGLZhr8cs7aajqblf3X/0sbJL6zbhknSCXo2unb0QsFq1WjGiE8QHtH/sWzD6huiA9tXYg8OBXXeICyQkwV5uNa51cXaoZqWopVxWq8vLWl3Bf7hlD1wfQxJWEebsErA1A4cSMg3i/LDqxFCeHZ7ds04IGQFdXBR0XakYPF28Ls2nDz9wv9MIemiafR6//K6AUqlFpReWrABR3PHJJkD6/fce2r7n+GjfzNa7/bFu3nlPP/7NvyF/NKdqo20IAWYMTOIQYAggB06kMEJ2Q+6TTJLEsma7Kg5tEmICLrfJNBxer1bXNqxgca+a5K7XU6tQsgk6u5SzKWD4Njjc78Fv2mUaVRJyEgtpTZ1YwKGHLOr546+MvIc1HqSrhfyanG6/BhOHNXo4HuEABZOTXSP8AmRzJ2cXtuv1OXFImn82PLcD8i7ZmQfDZqGKzzgNl4epw/Q/U0OaQDt47QQlYGIQCEUMmeF6d7ttreYX9N7DewoHYNAyrbnfeva6raASLjG37Zzbc+IMRRQacCcSIdYHPL/cV0w0aFqBaJn4OT+QY8HgBqngH/4fiJ77iP0qkikC7oGTp5OROu26TWYgaBeXBfOxJqGJZuzunTtmC4qECj0wEzX3Oq5DyPmQzVSqdX33zbdm92kxk7xvb0DhWNrkKyAJsN8pfpCaVtY3zUv3m8dPbTXx8Yef6J0790zKBxIDPE9hhC9BA0NXcXZyarC8WTLmskYiBK7FGIFrQb7vPMeX2cNl50rx/MKuK4XXHKHMo9trzdGc8euznTED4NbWpsG3fDavdvasCeF7MEFS8L79+ksd7Owqncoov7ZmsHI4ETHCW7dB0XQI1AXpI97GeBEf7L3UoItlpdN8AbCJZGKGdEUTtJjF17mnWh3InwaeDOKsHP/w7/3hjEmHN44dF6kWmjpVuiqbmX2r3pLH6TbYh3fMzWletsgMAhHFMssKhONz6vp4niZQq5UVjQSN+JEkFLdWUuH8UL0Ok9PILOowxW6TlBEJKZnNqzNy6rJQNn9eihOw7AC6vo8udaTJgP0F+YIwsdBKOWznGUnFLXC8eHmqEaO5k8k6qWQ0q3FvonqlZrucdJpOk2l1YA9lKJ61h62MJnYK5X2s9c11jSbEilXUG43kDYbUH02MTIG+FegtGgtY0zHozUx+EoqGrVCztOYf9m/fW79ZDJl5/mJgPs8zpMgCvTD9TCd99drXyiTDpo8bdluKR4NKpfA3JeGFIui2bo9iBdTIgcjNyTSMYTTLdfabkSCi/pCFC3OzkpUIIcJi3Ni1tnFWmsdgEWHE79brHTUbA5u+O6OBFRS/22PuMiMOq1EfObLBv5Bk3P6IFpa3lF9aVzyWNPKG+Zt6cVmZzH2NZ9J3X/xM+6++1OJCVnfufyyPJ6RmtaqL01O161UzwKewEo00Hncs7qkDhOmlyWprMO1o4hrNG7eFDd25/Z7q1109e/LCdjxAnVFIDcRp2X2I0To+y25dXJ2r2aqpeHmmQaepcbetIKECnoBF+S2tbiu7tKHM0rppl3G+QR6Aww7fm4IKlMQkyqGzvr6m5eUlK7DfX1c0qRBS8MXlesdjXF/0yyEFHGMtL2StCHAQUrAh3xARGI5G7DBiM4VEgUOSuC6gZh7+O7dv2L7LDprBxOQ8R8endg9x7yF72XtzYEUY6zcmVZiG7MISoZTJUjZv3Jrv51o1vXj+1ITwJDAl03GDrlodivtQxVJVi0s39cEPf1O9AQbp7BD9NmGhuy5dFwxaPb88M7gS6BXLPKRJpJEcHRxbQX3nxrZNH9E0Ht0LmsKoHozm4nsa03bHmOqrNzbli4ZV7bQNuqWZJY6r3+lZlrAvFlA8kzDHMWRG/8c//d9VvT5XFl/k3IK5rI3GbskdUjyV0kRDdbpN23EjleDs4oA9AGLvdc2Bh+LIcwep0GxNR0N5HWSWbtj1ocmbs6MJEphYGDhmC3w9kYiQLBeXlo0E0+13dHpyZEYqsbBfGyuL5o29vb1l9/6LF88sJJw8VCwtef+cY5FwxJ478/0OU2TmBhUUUxCGbqdn4QMwiZn6Hz95bBIQ3OEotDzrQMGsfthhU6i5DkxDOFFheDF3TXKbrpnXi6UqFpkUXn6WWXJOxoZocW9bSIBpbscmE0PrzDTPRIn9pssX1GjqVrVO9qrTCjx6WJjzaM3RmZ+cF5TJLJg1KLXB7GbnTCZrKBjQDLI1Hsz8zMLKEKiV62PcAHb506lF3R0eHhpfgueYKZDMW/4e5xzDCWxlmt7b7xBuv2zpTtxHDGQ0LvBTOCsh8kGSg0cCgz6bjuvbr75Uo1w3ODoYjRmRbzgbKJ1Nq1apzp+feNKuvxxjQ4uuS+c62t81P99IKGjwMNsWXhvyK4oqqocxdrKgHD6fXV/Hf/ef/+GMyYUOejwc24jeanR1cnCufnckHzZoLJZdzrl/7GBgrimZhbwmciuayikQjlqnabKQYVfnZ8dyO6d6+OAdpROk1Zd1VTjRaNxTyHZJOLEMrauiD8OuUK6gOp2eFRVSLBqdhuptdrIUIoJ8SS+YGnOM14ghOGbg0UzWsPKLk4N5rI5TFjC+uXpLPldQl6dX6jQIJXeqN+gqmckqtbBsXqkIv/uNkq4LR6o3r4zlOhjMNJ66tL55U0urGypXm2r3Bqqjt21U1WxVrPOKR/PGEPVFYDbTRcJiDdmhxAdPl8zDs2QRXTFrAiiokA+44BTL48M9jfo1Pby3rcU0/qZ15TIJS4bh0LO9UHdgji2Fy0szfaarYtLBGBpDZ4eDPcLYSDfsJXkdWObRZLALNALDJa5CNCZTe8hBG4A2CfyejLwazZwaemAOt01X5mNnQ7fmdhjphbgkDjM0xdmFNWMv41Iy18RD45+oWa3LPZPSkahq15dqNi8Mco7El4UkuHhxruvLM7lmQ2P18rC16jVNpxhU09WSQdvT2DXWwDHUzCtjezvl16MHH+rG5l1jIjKtocG15siSkToKBOaen0zf6IrJmuWwxe7RjBeg/xMfNoXAENHy6pY2tm5ZmgvpIuxVIYFApkHqQLfZ6rT03Xff2TW8cWPbYDMeQHbUPC8cEHyGZ+cnuipe2LQyG/X0zvaqmXWQvgILvHCFP+pQuRys76QlGVnXz97JoKLzObkhGraIMHbiNEX1WtNCEJgKuH+YJiiupXLVGiGs4kgbCsZjVmCjJKi4vcovYT8ZUbfbUqlwpdloZsgIn+Xy2rLSmbgZ2z/59rGWljd18+6HisayNoHAosSkYWEhZ9pbptO9N3s6ONy31769vW3JNOdnZ+q0u+b7u5BKWNMQT+EjHTDnLYgwwKj8d/nswiQQudUVBeMJDRxOY/IH/GHtvNwxRcHicl7yO9XstdUnID4a1JvXT3R5uqdhrzr3Zg6ktLxyW8FI1vTnJEMhZaMZsyQXMoODIdVbSF0uLYyChqZarpsMg3Prxvambm9t2s4NJvbx8aFNqkwhTKhc2/fffc92fZ3+wPgkucW8nVnkwB4e7OrrX36uWCSgTALZ0cB0+w8e3DdHIb4fhiWwdnneaIQpLnODHAqax+4tEAsgdCBv+xqvz4oGsO/h4ZE9s+ycgUf5GiZTmhbuA94TqBUF1aZzQiLksOce9JA1EX8HeJaGnmaNn0vBpkCbGxSafrNb9Oj1q10VLwvzZ4TvOXPotHCtRG5JuYUVnR1fminI7/3e78sXCM33yrGkIXTobUmQoaDwurgGpgV+a+LAugpN/dyMf2CfASxnmg2MNJADzQgvH49svwybHxN8IFhEgniFI2eh+KM5hoewsb2lze0tQ3FirKKG80EAWWU0FLE9K81LIhGzVaBzNtbOy5cKeoN6xKrCy2qRtVdB4dg8oQd0g9AXagqromDIZxm6xE/u7+zY3rTbbpqXAP/msind3NpUIh41pQLBD7wn2wP/L//NfzxDmsEAioEAu412s68XT3Y4i+SY8UPcZpQN8Qbd4tLqmtKpnIV2z6fIOaWfg51ufW/3pcrFc62sZOX1QLBpq0/eqNet4Ftj7NmIbokV5kytTl+Ly1sW4Ht9eaJup65yo6RipWhCbm5CMH6kax63zwo8WjAg2lg6ZzBRuXhmTih8gDBqE7EFLWSW1aq0zSXD75moXCnq/qOHWlrf0uE5/rJjtapnOj16pf6w8dacwaV4Iqf33v/YCAkj4oT8eI129eZgT5eFE2ORhQNpZXJLimSS1pVRJOmoeDDZZdL9AhFS2JhwONRwdWFhD6MY6JoLdnr0WtGgU1trC5ZQ4vc6LX2EhT9ToMvpMSN/sleZaunImYVhEdNI+IMeg+hcbvId23a4ciPDRGXaQQy+v/fGdH7o9mBN48J0eHAga87HXk1dHvWcE9sz4WSykElrOZexrrM3nWrsgLAWkNMVsIMcujp2jaAIw/7Y2MnDdlfxUER3tm7aXscfdGhxeVnNxkSX5wW1qmVrejwamtyGggIMVW+UNZ2NrDjJNUN1qs64K0/YZw/OhBzRQlnvPfpQy0trSmUXzJDiu8eP9YtffGEBDpsb28Y+R95Qb6PldGrsQJ/aM/cizEAwS69eV+SauXXr5l1tb9+yHZAZRIDAuNAxzgkZ7ADZB+GPSnrIcAQbNjU3zMhmrGh12x2b2mCesuao16t6/M0XKp0dyY3HKE5ipbJ5H8eiId25tWGTQaFcValUNrKWJf9MhvL7PaYb3lhfNanTdYns4BNtrG/aZABLm4SX754+0/7BqdrtgaYz0mB8coWB7v2K+iioaOG6isdCaraqhhhFQzGzDUXbDQITjYd1eX6qdq2m+/ceKRDOKJ3JG0kNjR/3pbmBxWL2OTSadYMpzbylXtO9d+7ZIQmMx3TXrFasgN68dVODXsfUASR9oOnOZzM6ePHayFlbd+5oeeuGhk638SZAd5CJgVYsry5LXiQ1XeNflK4v5fNM9M3Xf6Feu2TEllg4p0x6Q2vr9xRPZ9TowPtwG5nr+ORYR4dzsiGridPzM4uPBH0g1ebGzdt6/4MPFIugBKiZNOfrb74zYpPHB+KFEUXQptatjU398JMfGXMTez72ybx/8l87rZoGvaaS0aDFeIFUEJX22WefGfyKTSX2e0CsrIWwKeS+2tjYnK/UsAwl69RMAEo2cQJZYm5PAg0NCwcznzXwKV+PPaBl2r51PaMQ8vt8PVClpR65PApHwhbdZ9F8k4kVGYoocCTsdiBLCjXFF9UAOz9WL81GW+ViWUEf98e2UkvLag3GWr91R8FAVK1q28iL6RznfUvD6cw8r0dER9IoTOe5rOx5bW1SA5FBXVC3yX2O0gVsfwwfwShouCqRNoMjlwMtsNP+DpP2NefE6ak6NXS3PkMWzi8v7D0jJSKEZH1zwyLjCAp302geHckzkxbSGT198tzgcIovnJtBp2U72gAMcEi2ftjgXtWbFZNK0iSwS+61++aFTSIRaywaTxphCurF6fF8WHOj369rKZ/T/bt3lcmkrFE4Pj0xeJp/Hf/kH/ydGYXOF/TZ8tnr8elo/0yvnuzJLZ+xVBnx27B1g0EjUQA3sRsEaqzWykZhhh2IfRtQxv7ea/PMZF96dXUgb8BpMo+1tU1Nx26LfQt4wmbSvXHjptoQbohkw0z64JW8XpilNV3Xy2rg4AS1ho4GfRtb6wnWWDg2xeULRW0HNR61jRhCegK6qnAwIb8nIq8zqHwmq/PTXZ2cvNHdB3cUy2T0Yu/E5CnOaUuzSc8M1mdTj9wO9pZ5O8RwzXC6fUYeabT6NqFMpl0jr1TKzXnyDIkBlvrgspsYggTOR0ypwIEUDSBK4FEgFvbC6HnT6UUzL6+UzlS8OFAuGVIuHTXfSPaRHMh+X9AcZGC5eV1ug6xY93yfXJLJZUxr9er1a7OI42QvFct2KNIxokWDNMU+jQQb8lHZIZUKJT3+9qkVVE1cchPsnUur0sYIPm/TVL/bMRnVYOZWs8cUTNzUwBb5MLhhcbILGfUIUvcqFghoc2Vdq/lVe7hMqhSJajSQauW6WvWykcZOj3Y07Lbt/VjoMJaL7CIqJUMQBtOBfGGfYikcgXzmbGPZhk6nIuGE/EGcqRIaD132+mK5lEUxjToDXZ5fGcrhRdwNDA8DNuCxmCogzdLFleX2vnf/obkUNVtdzdx+Qy1wu+HQAkYFmjXP2Le0fXaEaEVpwEAc7t+/bxMF0z4TLiQLbDDr1Wu9fPy1nj15rMJVyf4cWMjnkSJB+lxYrW6DVSMBv0rFkq6K1zZtwBAOeN0qXJxp0O1qY21Dy/klm1JgXtabdR2cnJhW9fyypE5vrInDawkdNDq31m+ZjeTV1Zkmk56tMNhFcmia6N0NJAhT1q2rywu5pzPduXlHDx58YFprmKqXhLf3R5Zqc+PmrXkYfK9rkzRuOMgw7t19xw66z//iZ/MJqdWwZgATmEqxqH4d5yi/gpGQ4tGoTnb3Te4VisYUSqbkiUblgRtBtrDXZzIQSGAev9vWJ8Cf55cncnnG+vLLn6rfqxrjczzw6L1Hn2lj/b5meBu7xwqG/bY7g+hzcnRkEXoQ51bX1/TBB+/Nk1fCxJ+57UBvN2vqNa/19Ze/1MnJhSqNmnEGge2ALZmEk/GE3n30SLfv3DEYj2mLg7lyXVSrUVEmGdFqPmekJMzjQa/MgzjCageP5JE1Mky7XF/+uXv3HSMLzidS7xyink3tAGbKm4cCzAmIkG0oijs7O2YIwXTG8wTUy5/NCWxOK9I8E/UayoOx7f/QSH8fVG4LKIcsdNyITiPWce2/0ktSYLET5GxDenZxfGFOXZ/+5K9pgsMSZ6w/pGmXBrNnQe8jGO8zjGy8tjsnatEsSx2y2EeaBtYVTKp4wPNa+VrOKwri/QcPbNqmCHHPp1Np+7yBfm0thYOax2UF9fk332o5n5fD69Z3Tx/bZ0YDi5xyY2PDYv7cXp+27ty3QRAiJMgQ8DUDC+u6N2/eGNmMa4GbWn55Rd5A0FjYfHZM07Dluc6s2Li/QXYevfvAmmfu+waNZK2kRvVS0ylZri4LXcca0VZAAaRqTfscTIf6r/7Hvz+rNRvGcmJfORpODO6loGrsViiclIcJbTyyDzULBBKK2uQAvtzvNowBCXMUBm69Dpx4rp/85DNdFY50WThUJpe0vYfT4VW92lXpqiKwXsyxb9+7b3Bd6Ro7wFdqV6+USkYM8n25+1pt8EJcU6akivAvN2/MpiwCjDHfR4+GN6dFNCHSdrsV8pMG0lUslNJKPq+To9cqVy4UzwQlt1ut/tTYsLEwSTpuTUYO9bsOxcMrunnjntxuh92MpsRyBeTyhK1guj1TLa8s2s4UmBJt5uXVha5IEOl1bbEPu46lOJmUleq1JXMYI9NyTYOKJVJaWFg2SzGzrJv0VS2c6vL8UEG/aw5DefEVHto0Dq0eGQSUbtjFwCUQc8gqBWrb29t9K9/hsCwZizabXbREE6C3/EJaQyOFVawrrFUa2t8/VTyWUTySsOD0hY11XTdrZu6OUXQL791QVO2hQ9fVjq4KVXNaElIHlxSz3XXY9tUI972OmaLBiJlCYFcH29mcS9wB0+81GlD5p6btGvTaalfrtkMkLs9i5aaQRjoaa6RILCiH26F6o6p2q2HEK9yyMPGeTrFW3NS9ez9QOJHW1Oc0QkTx5EIvnzy3ndza5oZ607G6uG25sCxsGDRWvS6p12yZDvTm9ra5RbFuIAeVA9QM7ytzD19WDa9e79ihgPsKh9j3GmCgNw45CgJNz/cs0Eg4oE6jql/8/HO93nljOZewK/1ehzIJvLLHth9nEl3OZu0gJLWJSYUcXI9Ltp6AhXrn1l3lF5YMPesPB5poKp5TjM0hXhTLVdWaXbkDMS0srGsxs2JEQuKm2p2aXJ6ZEZxw81lbXTOyGh64COL3dnZ0eXpiVo83N27adJ9fWTWj+b3DYx2fnpvuEuYznz37Nywn8SiGhIXe9v/+439jE1omlVAuk5Lf7VanVlPlqmDISDCORGyq5nV9Hsk3lQLxhMnsRk6XSgS0J8hPnRdUwtA5UNEnYnAfjHr11Tefm+zHOZOigbR+7dPfUTq5Zpp4TxCZmnf+9438MjXiVK3VUn5l2RpZ9pexSMKeA3aJsbBPrklLX3/5Cz19+kp19otepzqDnhUE/G9hgmJcs7hI43RP79y9a5MKK5x65VrDfnuOIvmB5ju2t2Vq9LOGcMhkKqQYYXRzsL9vRYyJyZritwYAFBtQHiZVnnEyQykw/LkhJR6PFaQS92v//w8EBzEyExm/3+wkWd2QLETBMo1yi6AFh61acK+zPaZF6HUMJeBeZjChEAC3ut1+201//NGP9P/86z81pOM3fv93FUkkzB951B3o+ozEnEstrG8qnMvqol41cxufHIb6fB+Xh+zm9OTUeAU4LFH8uX/MBxg4mZXD8oqK2GweHNj7wPQE0xAGENJ1mFqRA9auEwylrAAAIABJREFUr3X25sCa4EK5pCsi/Dwe9UdDhWNRS35CMYy1YXZ1Qyv5JTn7XYwBbIVAQQ3FkyqUSvbMwzNhncDUms6AdGQV8PrMGAd+CJA7Kw92zURrQsaEF8LgZGfPuK9a9UK9bkXpFN7YYTtDMc3JZZOWHcw9wHVz/NF//1/NiB/CJ7ONqHfmVO26qYujgmrltoKhhNa3byu9vKIQCeWTib0QFy4irZY6zaouzk7szVv4cK1pE+unP/4VjWdDtfp1PXr/XXPoeLN3qE6DhzJsTFKYc9CXMUW4KFzZTrFXKykZjxq1fmf/QCMYfezyZgNjDyMHYYGcSWJNh8DDLE7kcU80mxLOS+cHDZsiKZPzhHEfcvTkdMNW7ak/7ms4ZW88UbM+tMxvTaAn+7WY2dbtm+9YwDVOTWH8ZcMpra3esqJfvL5QOBIwynoyGVerWTP92fnZiU5Oju2hhC2IkBpLrl6vo04XQhEh4HNze2zmIpGEQRZJ/HpdDh3svlSnWVYizoOHRd/MDgt2Wje25gkpthOjoDmdtrdFzJ3J5q2TOtp7TbSD+p2+JeFkF1ZNcoHtVjIW0MmbZ2rWr81n0+XGjzOq9Y1bWl/dsPeFiQXw+u7poTJLi1pYysvh8Zm1o5w+1WptXRfLmmJwgUl+KmFynclwrJODNxr057mh0TCG4BlLiGDZ73G4bGfEROv0ot/1yjGdqN/EVKKsYvFSrUZV/R6GBZBIBqrWyyZFAI5x+XChmUNbFpOEx/HCqlY37iuRy6s7RU40VO2qpGoB+VRTv/3bvy1/NGzEsr2DfZt68D/FzB5ZCubaTH2kKsG4xZz9/oOHWlldM4kKzQp7asz4mR44EJlg2aUxoV9eXlgR5FCgaeIwg+yVIkTZz2dVVygct8ng+PDA8jhDfodFiHk9TkWCfi3nCH6OzaUwDuTabdMRQ8DBXabfmyoaTqiN/V+vr6UVJlW3qs2KXu+9VqlcsnXLzOnR0vK2XArp6PDM9nc41zQ7LWWBxOQ0QhsHKXpbwhxevHqu0tWFQh6fcpGMoqGobr3zjiLJpC5K12ZP9+z5C4NEHz54oMVc1jJ9ecaRDPz13/09/Yt/8c91sLen9959aIcW+ZaJcEi1Ekz+vupDbCOlVDiu9dVNXRSu1R6MdfvR+6ZvrjU7CjEx+4j2ipgZ++H+gU0iPJ/pxaS++Prn6vTqmo1n+uwHv6EP3/3Uml6eeXTP7PGB75iIMHEApi/WKuZ1TXG7ffOWqtdVSzvCuME57ape3Nfh/msVC1WVWx21QXymFESsQYHhYc3PzQU++OBDffrZZyZ1oqmAuMTzfnF+atK5WDioZgViUGf+a8Lkk5Bb5lPz61ev7PuQCRqNROfkGsIRjo5MWgecb8zUl69ULBRsSqVYAtWyeuBfvg8evPwZ+z4aLArlPPlo3oydnp683Y+yUptDmDzTGB1QiHBg4trNd7s8j3VrUIejmULhrD58/xOd7h+a1+299+7r0XsP9N03X2oXgs/EpXA0pfc++3WFcku6aLUVS2XVrs3lLhiqUBCNeFStqlqu2O6TAolUqFAs2pTNa4ckyfujPjCp4lOeS2Xs/OTrMbExwvVopGmvr4uzM3395FvTyLNTpqAimTECkDdg77Ezkd59+Ej5WES1qyvt7+7p1u27cofmqVwp4xN01MM9S7KQBxpW8qevS9cWnOHxB01ug0GFyzU183tSwZCNwcpnr9pqlnV5fqBoyG33KrJLzFsWs2kt5ObmMgbr/6//9X8429zeti7t4qpgU0C/PdSwM1H1umVmB5s37srhD2rsdM4TXRCAj8ZGLimen6hyfWVTFRg0ZgZomBaWV7WwuiJveG5kjZAdUfCgO1AIOBNGZ78nX8hnh/PZ5bne7LxQ8/rCQptrja56I7Sq0oSQYAfG707bKWCS7Hb61OsCN7hsAe2CJTtoy++fG4UzHRGm3OuOdXJ8KKdroHjKo1BsJpeXyRK23UzdtjToUpMdmg7xCAoZTAQhBwjm9p37kjAh8JnzUafXVCRCAgdhvX5bVlt6wmwuTrfdSPnablh79Fn8OnhgISVhHTjPMUSQPJk55Q6EzWe032pYOjyB6cAIdD90uUQ2LecXlYolzBiaXREHCMQjXEnC4bhSsZgOXj3X1emJei30YQ7FU0u2T40grQm6dLz3WM4Z+2gE624NFdDq+i3lF1f05S+/Mmbh2taWvtt9rfd++ENt3r6lIdwnr98imDqdviX/dOtNIwQAk3HA9Fptk2OEI14zlPe4mMSwiSPnc6xBp23MvaCFsAdVKRd0XbjSANb0lKizhoUdTMcD5P5yO0cGk5pNXW+sZn9mEgb2XKTeBAKkigSVyKxpcXnDyDbA7P1G0wo0aSsPHj3Q1q1bxoD99rvH1jkzdXA9yC7dPdjTAOiKw87jNYeZR4/eNf0cFoAgCTAIkbXcu//AJtS5PnBixBHePwYbrTYeyS5l0klVa1UTxzNtgbz84IefGmP++bMnKl6dyueZKehzmOaYe39rbVV5DjisHDEPGTCx1I2MNBhMNZ34FItmNJuSG9swC8FkKqqjkz3t7r20pg4U4PjsSr5AXH4/pKCIJWCw8+W9Y4q+kFmQYzS17GDuBbr9vcNdyzKloK6nl+VzerW4smrTHWEFqWzWdIW7b0ihmccDYoZAlBoN3X/wt/6WFb/dnde6e+umkRCLV5fqsl5AiB8LqzsbG3GuW2/b6/KhB3W4NbMDDBKi20hk6ze3Delgv4lBw5OnT43tmcmn9dPP/9wi8VZX1vSbP/5dhf0JDXvciz0N2WkFfFaUeR7QcTPdVFuQ0khnimjY76tSKmvY7ap8dalG+VSz/qWx+iWvzq5rquIv65ifGSgVmBQ9hLR7MJxf0jv37imbWzB3IJ45jD2475nwNO7LNyVS7NIKKo0dk2yS3Tre0aXSXzFeOc3nxCQ4KZyjLpviaJqBJmnUOG+4x0yz2eva3h67UKbg72V48zRuUDPSTeo6OTs1pIB1GJImJmv2os+ev7SJlemLw55JC24HkhDga4IcJhMmwoRBvngik+gTikHoiVpYeDIclXvisrPy7vuf6OGPflV7VyVzTQpi8ENSy3juHWz7winBH33b7fK+kimei9qcWQya12hYVCLNAUYhdAf4HfB9WC2A+mBRCZkt5iWGcKanr14YORVkhXUJkhcQibB3bpN7eHmlteUVrSQTGrc7Oj8+sdVGdnXJdN+jLmS7rtILCzaAgAggk4yH/KYd7g7HdgYvb92yQI1eDwP/kerVeaoNMhtkkAxMPMf9TtXOckhfhDsEPC4zZKEhsB3qv/nf/sGMgwSTYCr+yxevdF2oaDKcqVFjYd5RZmFVS2ub6o/p2HvW7eAEg8atWsaJpW36nWajZpNoKBpXNJ3X8sYNxbI5RVMZld529GyS0H4hsWAJTTeJXV8RRtXeS5XODpWMxVQs1VRv9+RgjzhjFGe3OFMsjiievtujGUUQ0swEmNfxV0JwJihIBgjoiaz64qtf6vDkQImMlM555PES6QQJa6Tq9UyT4VtZkPl10//OJUILubzu3HmgeDxr/sSpdNbweMyoKXgQEOj4gKPN17LfsS4VeKlwcWE+mjDJuUCzKYkMXZtav/eQ7A1GZsOGF+/a8rJ12Y7ZRJFIyDp3Hhigh3t33pHP5VO70bKGhM4U/J+9HruQTCKu0umxuvWG2Qb2BlMFYxlrbIDShr266iWY1/OYKXkCcgVTyq/cULc71c6rXZMkkTBTR/yeW9Cjj34gH4k5oAN8GjOnuvWWQXguJM3OqXXFF2cXGo3IywwZKSMWTpo5PW5RZs8Is5BQY1IyYhHtvXquwtmpqsXSvNMbNE3fhzGF3+NSJhm1qa9cb+i63lKjP9GQpmral9dHBq7XINqVjTtK8B4p4KOpDvZ27bNm2kkvZBXLJI2FDNHm5PBY7pnTLPS4tIdnJyrUykZmm6E5HCCbmcuhII3RxdI4EjZ+7959mxCAgjm42bPx4GBywC6Ihml5OW9wKPczkzUkEaYDvi8TDSlDTmFT2dds2NZ01LOp6bNPf2QylKOTIx2fHtuOHeZ4o9nXyUlF6+t3THIEO5uoLLrmUulMTx5/qVu3Ns0MfufwXJFETuvrN41p/+y7r8zshM+f4gzkvraQVwDv3OuSJXy0ug0LufA4nEr54uo0umYDh28ukDKHFhrvy8Kl3cvch8gQmHLRK/7+7/yuGa//xc9+al68XD8mJWN54t3q9arnxNkKFuecoAWR7N0PP9LVNWknXUMz7DPHNMGJjChnP2dnd9dIJziFPX762K7XRx/+QAkY2Q1SSDImQ+GeQ2LDrs/yaj1ucw5DI4fhC+cC99/e6x17LpicW+UThX0NQwtmM5+uam2dt/oacD8j2jeZDS8HWVvQmk+gb5rNj3/4iRVYzkogfwg4o25TcQ/ExqJpeGmmeOa3tzYNjbLdXq9vXzu38ZunRQENzr1+xzat8g/FlQnHnu23sK7tRpmeaqyacCZi9YVcD3jZYdPuxdWFfT84IJgZwFugkTo9u7BJEMSFaRYGOWEZx4dvjAxJaAEo2GQ6d62yvh9ynqXuTE3Wlogm5HPCx4jKH0nqgx99Jk8kpmKlavWTVUSFFDHWKZWyQvgMm6x8bs4PzMuu2KQ0BDu8RdeiUVQPnNfI6epGnDy/uLAijHYbFMw3laW9TPA177YtDQ1DAQoriIGTdKJGSzuH+2akkg4E5RqN1UVe6HUplIIF3VW9cGUNd2Yxr4XFJdXIM3Y5LGmIAACQ0FAqp0h2VbFk1jKq4XqUi6c6Pj3Sxu07yq+u6fHjJ2pWr9WsFbS0yErIYWd1LBQ0yQ4aVCOM/cU//UczbL3QMMGY/Plf/Nyi2xKYhjd7evlyX8ORw2QkTGjsS9kV9nttlUuEj/fMps3pJuR6vu90OL2KJXNa2bhph3dueVUzN51Ow9wlvGj0XOD4HrswTKilckGPv/1CpfMDYwdel+uqNtvyssdDSiNo1wNbSrO7MsMEl8fwa8g/XFRu4mgoZJAr5gjosMYTh77+7isdnO5qcYV9GV0KguKZiK8sXo6N6crrothDLsKSazqeKZXK6d13PzLT5OJ11dyZsEGD0VvFtB8N02Se6/dm/7UlLmxurhs5gWmFAHAKKNZv/W7NDlT0igGfxzpKpmhPKGies3du3BZi9+OjQ2PD3bh9w3aVQD7JaEJeh1fFy5J592JqjRD6+fNnFlyOa8e40zHCDaStwXimzNKaEpmspfxcXRzJ6yDPdO7oRAh8dnlLq5t3dVXEdu3YDKGBi1a2b+jZzp55Wz766COFk0g28Bt2qVtr6nz30AKZs0sLpgPGGg0jhMWlrEktuo2u6b0iydj8IbLgALxbR/MYpf0dFU6Odc3E0K7LE/MbYaDXaOsufw93k+FQMyj9+0c6K1Xk8BGtNzNt6FI+rc9+5VeVTOctKSbiCiro9qkGKjAZK5qMqjPsmUUiO0OzZYSoNHMZaQfCCgS5w8sz+34Hu6+1v7dn5vmWCex0mxsMBWD75i0zf8CKD1IZRbLzdjfFYcf9llvMWpHnLOdAqDfbJqtiF0fDMCUq7vpC5etLtRsl3dleMR9YzAR++7d+R+Xruslhjs+OlcxklEjndHaOiUNb2eyaTVJIIpB2cJ8RjE2wA/vmWqOpmScoXyBiPrblUkHdxrVOTw7lj4RVb7TVrHV0/+YdLZPkc3pqRSeTS+mqdKHd1y8VkFt+l9eMUtAiIRWZh1NMVG3UzNijP+ibO5EhP9OZ3nv4UH/zD/6GfvZn/692Xj425KCJO5LXZwlNTiQcQRphJ5bZJpFBkH/3/n1LGGFCG3Q62tzYMiQCJufG1roFl3Mer1gIwcieM64JKxKkTXgG89zwjPLZQp5CYUDRwgYSY4UZDaDZ7syfZYI1Lo6O1CgVNRtcq1PHIGZkBbXWm+qqw64dMqbLSH8wVzFdiMdiJl/Cg5e1wNLKih48fGTJK+wvj46P9firX+rjh7e0tpQz9Ind2/bWhi4vzm3iomlAG0lBg2Fr0h78Zx0OQzrYyb98+dJ29ybxqVbfGjnMbfQ40zBaQObCc8troemClAMLeTRG7zuPbESGUy6VjLsBi5eiW683rRHkXkXiwc6XGLOhOZihvcVQhWABmmYHq27LJR4OJnJ7glrI5pVO5myFQ1BAJJ6Uk31jv2+Z0tgCssJCzbBD7GELxnBJbqfDYudAHsyLFyc39NKc4oOBGVxwT+PtPegNTN3BoIYXOfUEyHfUQPZV1MbNbZ0XC6qQUDadKBKP2Rps0h3I53Lpqnip0uWFbiwtaTmTseQiQt/jCymdnhyofnlpeczwdO7cu2fFG+Kfg7OY4Hk8ib0heZLL2ti+aysjTIKck74KpaJGZAe7vTo8OtbyYkZL2bhymbgCYQxDhjbxc+7cu3fPyIqOf/Lf/iezleVVJZMZu2G/+uIry2b08YBe13V2WlAwEFMsmlbQH7biBdlhNOrqAkbicKQcSTXBsGqttr1pC0J2uY0YAwSMCURuZdkeHD7gZCyuTCKtoZkVp8z5YjQbqVkv6fk3P1e5cG67MoyHi5WarooFKwbsXMmwY48KK4s3Egp7bSRH92eHwmSmhSxByjyIbiuEr/Zeqda51vIGvpwROTRS5YoUm76aNUB7nx32HBa8bog7Xi/7yyV98qPPLKmlWC5Z18+h0wCO7o3M9DmfndvF7R+8Vm4xo4XFnGmToKoD3cB4hGrfbVesoI4G7HcndtPhuoF7CSkMYWAxt8+YuUwjwKOpdMK6HphrtULVNLVIVB7cv28336uXzw2aCMKkazMB0cx4bPeZgFASj+nV7gs1m1X50cQ7ZVMBZvPRZFbvPPpI/bHH3Hgq5qbUVjr379w+PF693D9QdmVVjz7+eG4mPZsp4nLr9OWOSToS5KWGI6o1IFx5zAqOIuLCJ5eIvZVFrW6uG5ELCIoUlCm60ctTNYqXJt4/BkLxOWwadw0n+vjd9+1AuyoWlV1aUSSV0VW5pqOzc4tWYg+zsrKsra1tK+qQXihMrXpdhZMz09IBP2XzOeVWl03ATVYhRXDY6iqXSpukIQmUNh7q28ffaGf3hSoVAornsVHIuJhK1tY3lc0tGgsQliiw3wosQQ/7tImePn1q8VFbN7ZtWsJQBCiwXGsoFktY18w9BQHp6GhPP//5TzXo1vTrn32oteVFm4A++vBHKhQauixcm8Z5eW1V4Vhcp2dX6vUp8BHb89Po8NxRVM0I3OUyCRQyieziHMqCYHVyuC+fBnr54qnKrZYFSWRzK8qncnJ1+xpjFEIAhkt6/uqZLs+PNO435Z7N1Ky3jblIODSdfKPdNh9riqow4Ae00cw0pXAn/u7f+U91sPNKO0++sSm9RuQgjmIDzO/DCqTSyi2tqlyYS3E4hHHuMgcqCIqwThsteQgwn021tLqsFzsvVaqUtLa+bs3LyvKaSceIAmSfzQ4bD/F0av75wqIGUQCCb1QqlsIEK5T7Hk0lO3ye54Od1xq1m4oFJ3r15I9VrZzL5QqrM3brsj1WbyL50LtPx8aG/+QHH9p1I63mX/7L/9Ou+a/+2q9ZIw9/ZHfvjfb39+1a/P7v/Jbu37treljWRKXilXEiKKZm+A66MpnaJMp5wDQNfAvTlEKI7vnicu6AxK+tyA1B3Lim3b+aSEmxIUouFIno3Xffs+mPFDBsDfmeMK7Rwt65fdMOd9YvlgKEKU29Ydphck4L52eWtsNqxJQH45nxHYaziTWVrHfC4aSWljfkdMIg92phIa9kLGEObCSz1NsdLW1vqd5qGqyay2R0enSkp48fqwOz1+UyWQ/w7evdHYN7mWZZnYBW8WcQxnDmA2lk3ULThgaVVdlsOFT9smiGIPA5ji/P1cWdDNzc5dQC3IAxFrNe9Zt1TXtt+VF4z8bWNPjCfqXyCzZsdEpF8yYYO6bmjc7PAUXAUQ+kkOZrjLTqg1+RL5zUlz//pYpn5yz5zBC/hE4dlzpQlIWUljNRTcYQH9cUSgTl9M+UzBBgMifYOf7Rf/GHMyjEmWRauUzO6P6XV0V1ej0rHKVCVZCfPA6/5dFBrgFam4wHhtHTlWYWlxVDy2ah4T2DPib9vhkdsO+MxBNKLuQM6jHTZeQE3oBpg5LJnBkwI8YPBNw6P+KiH2tjbcU6zs9/8QvrBuOJqO1GOAiBGilY3MQjNItel8GxOMtMhvMPipsaWLRSa+iqXFSz31Ms5dL6VloLmZT6raHODgtqNMa2j6Uz4uGLR0hqwcAZeDGi9Y1No2tTUOnGiBEbDmfyofvzBsy0uVwq6uTsSNFYeB5gPRmbhpHCClGFz6rbrqnfa6jTrNiUikekczZRKjYPEs/nVlBVWOfKZzxiPxPw2UWCoVct1TVoD3R+cgb+aVAw33c0aBmUOZvMWW8Ot1cT3KTeZpxiOkA2JEWcz8ui7FweBUNRrazfULM3U73Wtp/Brow9EJMn1/Lsuqx7H32oe/fvyzkeKiSnrvYOdHl2oeTSit1omIMTMF4oFux1waDlcKh0Grp5947dR4cHx5oNplpJpbXzxS/UrZe1tLKgkWuq42pBheuiVjMLurWxpVa9qf5wpKnbrVv3HurGnXumfcO1xkTrQ+D1umWOwuQcDDsqFS5VL6ExxZfVo/zykkYQcyCnuRzGDsdEH1idnakJxkslXV1dqDtomCNQFXi53bEJFdCfCRWmNbtEpoGPPvrYng/2PXTWHJQHh4e2t2s0cOOaT1615pxpGfL71e9ANEqYyQTd8sbakvLZhEIBWOB4Oud1VezYVJBdSJu8CsvJwXhiCA2TchVnJeBCh+Mt4SVoIncMFvh5FjbvdttOp3ZdVLtW0mw2UrnVtL1llP1Yb6hu6Vpu9va4kJGg023p+HBXo35dHYrmCPIe/sVhS1fpjieKpZL2GTXbTSXSEGWGatVqBsX9/m/9jopnp9p/8cym15HPo0oTE/GgdfQKh/XeBx/r8ddPjI0Pn4KCh+SAyDj/1KFXL1+rPRrr9oN7VghhfO8dvLE9G+bqwOEUeYqrGQY4ZiZVQaKSQCdLklQQ1KBjhzh6UQ5OSI6EsAPdQpq7vrpQp4Zsq6P9nc/VbmIWEFCp2lVr6jLYGAZjKODRnVs39Kuf/UhbG2um+YYRDXSPjIIpElkIRYyJkUl1bllZM1SJVQ2TIL+eBys4dXWFXaXXDlwmVK4lofVmeB+LmZnIPAVpntnLHtnyeSFJvTVfYICowdLFQWs8MVSPkIvCVVEuF82/V4sLGYVCAYuYY0+LBhaWLecHLkS8bqRw5yenpsuHp2KseTTm7LNnmF9gyuBUKr2gUDCu6cyl0WRm6Tz+t9M+zVEwGtf2g4cqVCp6s7ujoN+n1Xze5G3HB4eGDADd0oCRPQ06gcSO18K9y+eI5G9tdcN82zk/XF6PEZjwwMagIOJGN14W0d/lRtWc3MjDZaCKR2IWzemdThXi3mvW1KpcadRvazTqKZaMC7W+Ba07p6ZumIJpEyLuctj5yvXGMhZvhYnbL1cko/7IodOjUyXCMeXTWWPSn1caevThR7auOjs5UKuGH4Bb2fyCpp6J7v/gHb378SN7PtkLO/7xf/m3Z7AumUAgHKBxG82kkYVa+HR5gfn0SIlIaq61gdpPekMfUk5UDpdH/lBU4Tgfytxn1+jaEI683nm47/KyltfZi9BjzEzEz/4xFo0rl122LojAWGjLQLYB9qEeh6rXBf30Z39mOZ8xHmgu+rBjDFumDiCa/hB7vnkYMXFBjilhy1Pb53KDwgzj5w6AmrxOhSMecxzSSOo0u3Y4EkxNMQFOYldEtl6vMzAJEdMJe2FgkWQmZ91bOjOP3wKyZe9jsWiVsr0OtHH1Zs2Yn3TUPEh8bvZ6hl0rrEOmAvdYmURUq7ncWyN1nzkjwfKcAzAz05axv8P/r1HvGORLXB07oaDteybGgmRCh9WMLhNJEFmTaAshZfGAWrj5lAD1jhqduk23HrdX0UhKvb7D9uTs41LJjO013hwcKhiPSwGvOoQve92K+f364J0HGtU75sM7cbnt0E0ShTUaW6AwUG0sHNb52an9NwiDx0ws5rtKH5Z+5+cqXZwpFI/IGfBo7+yNsYA382v66NF7Ojs9MVs/kma84bB+8NmPlVlcskxLdnwwXm3EcrgNYm/UCuZZWypeG5uSpojPHBgK4pjPB+RGczQPeadxIGOX54sGoz9sqlgpqdkfajTFNxSmZNh2VyAnECK4Zx8+fGjXhgOa+2U0mtp7pNu1wo55BNAnzPd2++1ANzFzeghXxJR99OH7Bm+xj04lFxQIJVWuI453mlXkYn7RYt4gcuBhjVFFyYhOA9MR0pxxECJdYl9FbiYTNQdwKpHApUOl0qWSqbgVoOPTU7ONo1j2KlVl4wkdHOyrhv3jbGKSKr/TYVPLoN2cQ6f474ciym5sWuxct1pW8eJMK2tLxrIHDQCSg1R1eXpmxEBPKKRpCBF+Uy50zRDZ/B6D2L774mvdvHXbGORMB4vptIIOt5xdms6ayoO+7r7/yGRKyJ8a/276vSwU7F5E/sGkx4RO00AzwJTnD+CU5rB7Ae9aXjfoBIUEtzPuV9YNTHmw7pnIKsVTPX/yhdqNSzsQNcPMxmPNJ98bG9B4PGQNECb4N2/cUjKREJPh0yeP7Rpj4Qj6xS6UPSX7TAIWOO9YzTCR3blzW99+843xOvg1JvWsgNiZIlcxY4PJxM5QWK8Q4pgUkfbw/jiDKLY4M8HyxbeZ++Dk/NJY3TRbZJaSRMMA0etPTJOfTIRtcgceZvDxYU3JpEcj4Xboh598bK/z8599rrrd/+xPHfL4YwrE4mZKf3x2Zo1iNBLXcDixRoXnhkQlL6hkF71sSPHMghLLq2bQwWeOYoOvoYmE43F2MmebA50fX5zo6PTEJIpofeMB3IUdp2YtAAAgAElEQVSccvrJoA6YfJJ4PUfQbzB1MpJQIhKTF3VArW6oATK+7nRkDF+uJ3I720WTSVyvmmSmDjHWNdVkPPf/xXOcwcbnnZopA0Qp3MxIQANRgfcCmoqEC6tFvNrHo5khnelkRk6nV5VqU+dXRfMN4P4i3YgXnMvntHFrW56IW56YU2s3Vk0Lj2OXY+fP/mj2Zve1ufGzsC3XOnJg3g1LbjSxPRVTX70MQYabFOcNApedSsRTpjmk2ECAwS7PuqxWy3YcyAKuyxVzV3rw3vv28LN8hmnJmwOWIAGEB9BtXqp9Ix2Q5jBqQSbZ1etXz1RpVBRC1BsPm+sSQtrRYG68zMnFvmIyG8nldMnr4uAMWDdmHosBv0EUtVbHMH8Yt1xYBy5N/YlSibB1lcCVFGIOXTNRGJIewqHLBewqHE1aWDXdWyyRxsde/mBQpVLBDlEgaPYey6tLlmbf6hC8C3wY/iv3kOlooOkYaVJfft9M+UxCOeLZ2AWhaQwGjC2GJs45Y+lNsr1fw+FUs5lb56cXlsJwyYUDGpkARUxM9M8BzOHQJymCcAA30/rE8mw//fRTIRYdTIdWUA8P981DczyYyu8NazCa2efDVIY3J3DfzOPSjYf3VBt19dV3X2vc7um3f+0nijj9ckwdVuQgGvmjEf3Jn/5bY7YSP7e6sqSnT76z1wnZKpVfmlPK+z2FyY18w8+eaOpxq9go66J0YXFW7z94X+tLq5YZyoFRqpXlR4/54F3dffBQXQLda1UjbwDzdbrDeULGBKONhjnL0JAAxzKlAuPSZoUDXhULF9Yw0fxcXWLKT+xdYM7S9SMBSmrscOu6WredMJOEibQ5aEl5eRv3xwHLhIs2eGv7tkF5wKzIXdg14mRFAgn3Y7NeM4JDyMzd2R6N9MF7H2hz66Yc8moEo9wbUaUxMLY3jEIaHb4H8g8Ol0wuZ88g9xD3JPc8UB2WjRD3IM3Umx2D0BYyGdPsgvTEEzHbP8EeRSOLeH7Wne8ZLy5OdXS0r1r1Wr/yySfmbnV2eIDznzHUW+RpOlwKwGxlgpLDbCPvvHPLnum9Fy8VdLsU8/vUqjcs0Pu0WFJ50DGDEK+LQIWx1m5tmjTpzfNXVkxCKTgaLdOqusZTLWeWbO8bYdetmerNhlbX1m1/CwqBEbp5tHo8NgXSPFsD08WQfs7HYLoIBPBsJUrLY45kidTcvQr9JcYsFCmv26Wzox3963/1RxoMmlpaWlQ8nnxrLMCk2zDSINI8SGQUvA/f/1A+X8A+w9evX2lzY9WQORi8NFaZTE4X55dWEGkYIWXxPnmNRKsB8WICsr6xbmudedpK26Y03g+WgKAkhM8zgbebHWu0Fhfydl2xAYUghDn/AMJeMGo7cbngneAux6oFk4iWNaGslbBWZCVlrmGdng73sW7EeGPV7Civy2Xt7R0ZcQy+BeuEQCihaDIt19tcXjvHfAF7xivEOWJcg1vdaGBOXOTnsuxqDqe2Uvit3/ptQ4Cuzk5M20kO6qvnL5RLpXT//jsq16/1zXffavfNvgJevzKxpO1+r+olk7F4HB5LOnOGfNrY2jYSHUUV2mn1+tpkZutb67qoXGvqxKg+bCgR03iPLNzjfSWDPvMK73epOy47j5FlURvS2ag9fyNWN5qZC18ggCGDVy3CG4YT8wbA8IbhCjY/TlCxeFpXhWszy8FaFUcv7juMJ4boMb0urd1a18JGTs1+01AH1pmOv/xn/9OMURVjgmarJ6cvqmx+XaFESien59p//cYOOg0n+vKLX9q+iBF9PHFaJ8/4bh0X3e1waDcNLE20WewJKKj5lTWtbt5Qtd40KQITKqkqmCUjg2GCpROjY13Or2pzZVUadXS0/1rPn32nertuySOYTzg8M5sGOKOAfvmZ5pQ0HtnYzUEJ4w23Eg458ibJeSzBuCNAml0URAH4sE6X7dQMS4ehRVBuYC7qpaBaXNEY6ABG20ReX8hyNQkxnjNC/WbcwENE7iWH8O07txWJRXV6fmoXlj0PEywM3jlJhdg4KR7zaymdNPNwIEBfNGgJCJg1cOB3qm01yk29fvFGnv+PqPfqkTS/0vye8N679D6zXJfpqjZsdtOLnKFmRpoZaEfCrLC6WOhOwEIXuhzd6ivoSgIEzECAIK0g7czu9tCTzW62K5+V3mdkZERGZIb3EcLvRBMqgCiyWJUZ+b5/c85zHuMJamVlw2YcuNwwm2Pmg0tNq1E1nZWAlTJZo7RDLptKZTU7Na1Xz54Z0+/t976l5Y0NM5zHPekAiRKG1am0SkgtRkRidYy+T0c/u7qk7OKcfImIBcnvvHqjudSUbs+vKhFJWpHCglxaXzFm69Ovn2t6akp37mzoq88/VzGfN0bk1Py8adQalbICo5Ea+byioaBCqTgOGApnUlYZT+dmTA/KHAlY683uts3XNu7ek58cWQfkQeQkQ0s1YoOwAYgngvzAjA3hNgcti54N40KfPB7q8uxEJ4jJ2y1NkWnp8yoPTH92psWFBcvejUQT2tvf1+abV+Zdi5cv9o5Ihzhk8NhFL2fSJ6dT6ey0Va4wZ0FrWHtcXDBFIaNRPGXScUXCXjMqGQ57mptbMA0tTk/1Bpo3cl476mAk3+vo9PTEoEVY5C9evTamMV0UpJi1FbTIMYtgQwYy6HXMe5R4Ld4hsg3YtkRQ8avdaFlKCGQMI8XAOq/XTHKz8+aVgj6Xcom4YoGgsSrbtWubd9MB9XHnmZpS6bpqhxtMZ/gPuCHdXFzo+uxU0yTwNGqaWpjTf/zVL+XEjSkU0ez6W6pYl36jhZlpXRyfmDZxbmXFIMjz00MzLeiNXVpdv/WNv+uMqrWmEsmUzT9hapPjC3Q+IQBWbDaJprtWv7F1YBdiJmcHLBfSVDZn2ZRY7eFyBdmGn7/TxgN8oGG/qV/+/D/oPH+kjz76UA8fPZ5A39Wyeu26bm4melK6Wdxx5mbndXJ0YgQaOs10JqG5uWmTxB0e7Fvhy8iHWMsQzjxeNOEZu/D/6B7Ef2dsxRnJL0hGnAXgR3Zujge6vikaBwHEgjETzyGEC48/YL7Ew7HLPKfDkZSiMWbQKTt7SKZhJEQxSkEwxEt6CGknYQiHWWcW81If/gL2fWd6/vK1EqkpvffOB0qGEipeFFUsVcyA/qpaNk9aUmJccuq6cKV0ImXwOnF6tSq5rLLZNAb6naG0uLSqZCJrBC7s+igg6HFwzKoVS8om48rnj+yiofC6KFwqRTh4vaqXu2+MTRz14zjkVSAWmPAB5NFsbk7TyZw6EN3cIwWiIe3hsDSSguG4wr6AQm6X8vtvdLr9TH7nSEHfBOInQajVaZmsD1vEaDRoXAvImm3LNR0okY4aEtLq9hWIxI2Q22m27Jyy4m0A3um0JgUo3ia9uMZhrzvCatdr81yUBOQJoyqA4Q+07vif/+6/GRPhg/1fMJJWIrOkZGZOMSqRXl+f/vYTC4xeXVzW4d6erq6KVhGj0ufFcqDxIRDvFkuX5mmK1R0wF8Ny5kDL67c0NbekWrNjfrN0CnXmTm6nytdX9kI3bt/V/PySeW96YQqPOjo52lX5Gz1Q6ebadGe+gNuwb7pMaOlUO1yozFM4bCEiTejmkxlEKp0xBxVMlvmcLGQuVBaNG4g2gKYVQIAgZS5kj31tCxkej21DMlPr9UfmOYwuFYkBhQE/H0SUfD5vG4kZ38zMrKJxdLdV7e7tCYq4YTDjoQUZD/tt65oIxE1GgkqFAib38UcD8of9dqD0233lDwsqXVyrfFm1AHRQACpSciOR7tihPRxo0CaIPGVWW8nclE4LRd1U63pw557BOr/+53+2Z57MTWtlfcO60CGzoRdPbebAJU9nNML/djQyQ/crIMdoWCOfR4F0wmDDaqmi9fkVzSendLR3aM5YeGHk5meVw6ar3jLqPCbvsE2P9vbs0Iml0rq8KNDqywGTr9M15xlyOFNzM0rNzqtUrRrIPT+/aIEHENLQgVIIOSzz02kzFro34KXSRUFtfIs7PZtDQcuHKc6sj62AIDsYAv51WNrM2cGB/PAE0im1ex0zYG/2OzbvxKd0Y+OOMqmsdQ1lm+kWtHu4azFhPj+5ndhSDr9xUoGs4LS5GwgF4xIKM4wBIMdkkindVK4sIzWViGh6OqlHD++ZpzMB2NVaT/EEGmH8kb2TwHCRzNG19cs7NUnGcKiTs7whFMzYMpmsSVVAiTAqsQ7Yjz4aPkN/grKg3x0NbV+c7B+Zqfns4pIZrnRbbbMi3Nnd1ItnXxiBY3FmyjThAwLgR0OLScQiL1+61BWEp5k5JRM5uXwBxdIZzc5May4R1x9+/rF6V5fWuTh8HhWuyhq43Br6g1p98i2Vq3VVLi7kdzmUPz62Z8eeefDwgfIXZ9rc21GhXld2akazOVyEImZCf1OraXpu1ubIXO4GQXd75jvLWIAZWCQashgwijWKVX7FIpPwbfYjMOPZxYVO8xe21jPpKZtn4sP6ZvO5jk/2zTsY31oK6Wq5qGjYZ8zNs5NDY4DCoxgPRmYdOMkqTRlbPp1O2r/h86Ag4Fkx9iEJBeSE9QnbFo0oBZZJ+gZ4w06ISMRkmquSfzL3xoDD6Sbr1WPFVas9UKPVM3Y0bFrY21wgwXBSxdKNfL7JjJsuEDIQNpKNDjpfvxwYrni9FgIAEldrVM3FrlI41sHelnEBgC/nF9d1/97binjDtkbQU8PSx0ebRB3SVzKJlK4LZSMisWcoMCvVKzPSsPOWyDt8eD1+zc8uGRObMQO5wjQ5WACWT07VrV2rcnVuCE8oljG3LEyEho6Rdo8OVLy6FoFWFNGkTlG4aOxSMpbSw1tv2WXuC7iM4Tt0ulVtESU50FxuWp5+VzvPPle1eKgQgSEDnje1rsNiB1ttclG5QJ329Tm/uWQ7g6p8ITx8wxY2zjOmcYJMZZsJ1wGfz4iv5o3scFrxDrcDEhXvm2hMzqR4JqV7jx5YA4UJkDV1f/evfzS+rjbl9Ce0svG2MlPr6g8nVkoYC3A4fPbJJ+o2u4pjEXiRt8VAhciC+mN3yAsmnLVUzKt4mVcsgo4LKDimB4/fkS8cV7vH3AlB8dDSYzBCwHC+eFVSdmpWT955Xwtzy9ZaN+plq26qtbK9RCoK5BVjx+Rz+b1AoSycG/vdgY9kszkh1XC44XzOvInkkHrNZrb8ioRYlIFv5DEuc/lgys/lCmuPC5UjDiIC5tqE4mLCAOOr2e7aQiLkGGIPszoOOOYsbCJ8YPlzZDBcrqdnZ7YhYWeagUH+1HxsAz635qendHtjRUuLBG43JtrB0VDTU9PyugLKn5bVuCEgG4/RSRwS8yFkQhiPY1qOrRkmFHfv3lffmNKYGgXsMoJFenN1rePdfVUrmGtDEgsqnUoqEQnr8M22Kpd5k2FwSAHf0r02anVdXd+oMxppiHg9GDBx+IfvfaD59JSZnZNrysXFJVzFDiwe17vvvW+HCTM8Lmys6rgE2r2+xXRl43HVIcaw6Ei9Ryuam1I0O60ms55a3RiMXKbMlJhhAmsFo2G5/R7ToXEw++ja+oOJfhSDhfNzzS8t2lwd2BS7QrqZbDat8aCv82OMRy7N7YfDkCg1rA6xVsRPdnn9rhV9QY/P4rmIN+uPezo+O7EOtdkk9WeynpjJIcVptDvGF6CI5N1ariaoh8MhB0UdB38Qn1q30qmo7t+/az7QLMlqgyJvUbWG1O5grD9SNofrTthE8cWLgna2tg2qBKnAvIN1RccGo3hqZtayG9kDFHGgDBYZ6Ju4+/Be+p2uXn/9UiuLy2ZqTrGCew/Pp9VtqHBxqsPdbTWqNwZXAv/fXl627jPm85iBwwn6RrgF3oi+9+OfanZtzQpg56Clf/w//kE3Z4fGDpbLq0eP3zViS6FWV2R23qK9isd5xUIhu8SxX4QNT4Fb7/VUqFZ0WikYfLmxek/pVFaxRMwkNXRAkCLp/rgg9vd27JDeWN+wNUHHarrLMZcRBil9cwoDsWK7c1ZgKoLDGaztRDJriBMOZAjy9w93rIOlc+eSQ1KRJfw8icf1qeoWLE2gRlOJGCHSRAwC0YI41fTwwUM9fvzYumLGCMdH++YBa3anoZCNu4B46UaZnfKOOG+Yi9KdcslyVvyR1QsEzBx47PBpKI8GEIHkNDtQUrwGI5jqsG85k2gYJueT+dP2+1ZoQgIKYFrA+YQdILnRPpcuC6fyuwa6vDjX8empdZThKIEZdbVvWmaCQAEBqRNSHJyE/b1dg25H3ZEGHWLfCJnoqd1vqzskYpE4Sa+No4hQi8fTpjVdWl60Rocc3W8/eSJPm6ShI91cnVlhmplb191Hj/V6+7U1N3Pz87q8utHOccHWYK10pvfefqhoOKqbUkXgSx6PS7FURMXylUkX6dxJWIqGwho2azrYfKFGJa9YOGQZvxN3tQk5DFIW7401S6HJRX5aOFMoHtTKrXUlMlO6LJWN44OuuVGranmRWWjO7i32EfuRkcNV8coQH6SUeDWwn9Zu3VI0EdPcwozl+fLeQcoc/8PffDBOZGcVza4olJxXIDStTmekKkNkPFujyGcutbezb/Mj6OmYFwM/WYc2dpjQGfYdOXJXxXO7VGGgwny7++CR1m7f08iFjR1Egq6C6OpcDh3s7+rk9NguBjbA8gp5kCQFIGYu6OBw2yKaOCy5oPhBu722VX/Q+1lUhFsDl4F0Mb/ihzMa+XBkBCmqDNPNNhvW+pOByiVIV8ZlyrySyoQHh3k8lyqXK4c1m4KKhNkwXR+dCUQt5ltcPjDeYCujp6UzIE5sNHbq9u17Nn9hLsRcColIv0s6fVnjftc28Ifvv68nTx4qGMY6ra6Tk0PVbqrKpnMWHHB+XFSvNVLAGzEIlwvAtIB4tbbqxpbG/srhIMkhoaWlZXOmGTgdEy9OnJpG0tHOvhqVazWQznjI8vNj2aLWdd0C4JPxsH3N6YU5s6vDhaTRalnHW+92DcoDzs8xqB+MdXV2oU5jErmVms6p3Gqqxuw7nVEXo49KyTS9N+XyRBzv8lr3lyHRoVojVMTmY2Ni0IIhpabn1R4MbA4MpR4NHWQqDgnWT7PTtM2AkTnvIxGNa3Fm1jpOLADPCnndvntbL148s8uNtCNMHuimkBEwz+LyoXMxg/zLC5JpLcw9nSWtIqrL0pVCFGHdjhHfgNEgA1F5oinlvQL5EzQPI7fealsFSwEUDHpNawzFn5QV5DMep0Pz0zm98/iBnA5YtR3rOJPpafmDaXn8dBwtkywMR10tLswZXA4JhBSXcrFk765RrxtzkIub58MsNT09ZRDx/YcP7QLFYAXvVIhpyFJ4742bqp5/9oVmMjm9//775v7DXPfZi2cq3ZS1fmvNrCyZ89ENXubzpmOOed1ykgObPzUSjtPj1cAZ0Le//2NNLy+pVq+qcLKrs/1NDeplm8ni9f2TP/1zXd3U9HJnR65IRNc3DXWuO8om06o1q1pfXVQi6Nenn38hdzxpfrDusMeCrD/44EcWmvH1868MYaB4AImJ4NPdxDCgaC5FsH2Pjk5UvqpYYYO0zBj148EkX7PTNTIYLlGLS8t68PCxyZ4gj4FYEVCA0xSI10Rfi+QmYJaAmEqAiF1fXejseE9ffv6pEtGIZV7iG2tyIRCE0Uh/9Zd/ZeS309MzI0Yxn9/ZfmNnoJGJfD67UOliueCZq0JY4t8i/i8WS6Y/5e9a+ECrZzaVDvzCfSHr5EKxhJx+v51hFPEgG+wjXOE4r0Df0FByDsJLIYGLmSizVwo/zkB/0Gtnd/2mZM0GBQBwMkYOlwXco9oWwlAuFVTIn02UAE6Z61zpEs/ivkn0MqmMGq2m6i1Y8MRpEnX3/8sLIQrCU4GBzQUILJ/w+zUbico77Mg9bpshfXJ6XfNrt/Vs85nNjj94/0PVOwO93Du2WbuzXVcyFFAsElb+9NSMcXjuHpKp3G6FfSEtfoNgjZBPDge6PDuy0A1MNVAbEFQC+ZJfwUDYzuX+ANcwqdZpWMDL/SeP5fL5rTuemaPx8Wl3Z9vkWB99+G0tLs6pdHVphjjcD2TqktBVKpR0sH9spKy37j/Ug7fftsu7XEEVc266ZzN2+Dc/eXu8/tbbSi7dUd8V1XAcMlbvEMPqYUexeNBizy6LJWP4lfIXKpyeWvUZCkXU6snyMYGdMDhnRoi9HP6seIe++8GHmlpYUgOCTLNtqRYmtm9hrtC2S3JS3UU1N79kphCHRwc6uziQLwjzT7bR6EjBqblQIQ/hvsJ8gmE7c3MkOJiwQ7qwvEwuPXxznS6LlcICj8qd9A30abhp0Kng+kN3AVxDxQnkxoMk15RKks1LB8Nc7+Q8b7pE5htAKJFIXDPZOZXL13agAUERS4WGERkPMNUVKSqtqpkrc6nO5tK6d2tDdzduK+gnzWasSCysurnNVIyY0Gv2dbh5qE6trenMjB0IRFsBufyRtUyVFImn1Rv5dHJS0PLCks1U6sC4EchbPasir9kckIwgQw065pnLgB2jCDYMVTVJQ7nZnC5LF6pVK9blY0I9RD82ksG7sVBcXphzzY4SsYTNvht0jR6XroiKSqWNecdMuVDIWxXNYZbNzhjRbNjpaTqbM/2gn387HKk9HJurlg/v0/q1wVjESPF+Q/6gEYtuahUFQgGzxeNiTyWzNi8b9No6Pj40xyaM96/LJSUI1r4umyyAC6MCeSeT0a27dxSJR+1CvTg5tZlq4Bt7tEq7ZWw/HK84ASGAgDIAY9H1OR0DNdotneQLusYu0UNMVtcYjUDXGG97vW6bU4E8bKwtK4wsJpnQ0vycFXmso0Qqo3AspePTK93UehqKEOSk+r32xBN5TMcKKYY84LEVeOSLUgAQm4a93PXNjeJJwiogvy3Z6IWZKkQrng3mA+SWohN9+ekfLErtP/3pn9hFD6EJqYUzGDBRPk46XL7sraXFeXUadXmGPUWcQ10c7+vs+NCY1J2hSzOLK/qrf/E3evr0c+WPti2xZdRt2J6HrOcPxsyaFJF8MBpS9aahfm2kTCqnehtExqWw26Fyva7pu/f18uDQOsyVtVuaml3V9MyCFbivNl/p5OxY09M5pdOpScpNv6ej/X29evnSGJ6cFbB+sQYEeoQUB1eD8QYzN0wmYD8zF4sgLXJ5TMxfr5bsPCNHFQYu3TGOW2SogvpEQl4d7G3q1bMvVbo81zRJTi6X3nnyxObncC0I9rZUqcq1jZh2trctOB6bQ94XXQpFFi5aQPgkxtBN85nhW8AR4DKlgeASarc6pv8l0pJ1VW8N1B05FYVtH09Yt8k+BxVrt7koyG51G7xvaAGjKqDQal3Vm7pdqGau70an31HhMm92rdYd3zS0urJq6TTMgUH2WL9AnfmTExulUADgmFdvNe18BQpNx1LWYVtxQ0ACFo3wQTzkAjt1ROawC+cpHMJgyY8UdLmU8voUdAwU8Y0UiyXl8GU1tbCmUm3SFXqdOOR5NPJRGMWUi0V0uLOpQb9tCCcWjjC/G13sM3OKuX1KBsNGiENXCu8EZzYkSri5IZMbu8Zyeiesd/zMGRdcV6uaXZqWNxxUIjulfLGi/cNT40V893vf1erqvJ1XB/sHurWxboS1brdl1p4gT9dX+AdMnOIuLooWhmHm+7ZnKXjwu+cunMTsOf7N9781Xrp9V5H5VXWdAY2cIXXafYVJNem3NRjSdfWs6jnc3zeSAYkTHMowoAYjt2r1phZmZ+2BuoVkpazSJfT9lH78Z3+mvlxqj2QXaqFUsioOSJDDAqiLF87iX15etSSJ49MjHZ7uyOUdyeEZ2cvEWYMNBTt4EuY6qdCAMGFhrSytGTnk+OzAKh50mOjZSHmAhNMhqQNyTK1p/56AaopErOQY5tO1mvwGs4hAwDoGqks6FOj5jVZHB0dH9rNS2ULccTm9SsZzFgCOAw2dKzg+Fyr2dWwuhxOP4brOz3YVDXv14fvvKB2PadRDc1afQBSxiBGm0Fd6nJYnpf3X27ouVqwj46KeBLGTGDJUs0MiS1wPH39LnkBSB4dnalwTUVbTNaHL/Y5dbjiKAI9y0EC4MHisUVU8GpPbOQkvhxmLxiqdg8xQ1PnZgTFAc1M5s5ArQ1LqESLQVCKaFLgyi4ruDggPGL5QKpqDDMxEqjUQBbqqln39oIL+iP2833rvfSuCBGwbCFpniwQmm8OzFgvAtsL+kEqFovKnZ4rHImq0akZioFuanoWtmDZ5BX6//eFkVoSVGgSZ08N9DXHu8npMA83ls7KxboS3UqVsbi6DdksJfEYJEy9cqN5pK5VLTXJTuRAiKS2trGtuftGi0JoNZkcOHZ7ldXCSV6M9svcetKKLaD+QCmzmilpbWdCPf/R9g1Ib1apWl5dtbMDaxcDk4rKsTz79SnIFNTPH4eyzLpqDmKIFQxTYyrDD6WjWVpatewU5KV1eWpwXNnTZqSnTIq6srCoSDNqBbdrxTsdMxMOBgEqHxyqdnejJo/vaev3K1gctSHJmVncePNKr7T292tw0OHZ9bVkk5XQbN5qKB7T18qnadVjqLg3GXnPIgc259fqFyhfH6nfqlsDhBMkZj82Za2Hlth3+uDmhlb46L2t17ZYiqaStxfzZkbzhiBJLa+o74BDElErndFm+sWg3fHLb3bbOzo6NJR8nvNk5IXr98ue/0OuXL7S8vGTKAbP+I+0KlMDltj0KegbkbvanLpf5YyO94fI62N/TJZ+739TUTNqgYpTgOGFhBeL3g0qNdXF+bB62FJWQ/jhbyEdFLoNtHyxRxgagEZDCuFAZc3CeJXEncjqMmGO+rs2moQt/DFFgP1AYw/EAzYH926g3dXJypnAood7Qra3dY9VafU3PLxpC1AdlG2LxCR+FS5Rcp4kXAI0EhzjSmdPT88n6ceDyNjFO5RaoXJcNRuesbNbbmp+dMyvQ/MWp+qOuBWmP+kNd5i9M8wstGHkAACAASURBVEmH1RuNjCQK2RPkI+QN6M7GLTN9gQgFcZE567DbszFSqVKSN+A1MhiFZaN5IwfoTyCkaWB2teQYuxQIz+vdD76vzPy0vn76XKWLsmnhSYMCd2MEWC7mzZ4VFAENP0gMksxus62FZEY5ENEWlzFnP+OTujltgSpV2zcKxoIak3RCfvbQYY0QqNv63dtmgfv81ZbO8mUriElEeufJI62uzRmitrW1Lb8PtC9oa29xYVal4oVKxUsl40k7L6+uKgqDlByfGIGL4iKTzVoxSEFB4eH4n/76vx4PvW6l19fkjMV004TE7jZ2Hx1pPB5QsXim3d3XtuAG3Z7S6axtNqADXI8wAQeeQjgP1Xl2akqvXz6zmc+3vvNd7WJG4A+qMxwbcxExM0kFzGqgYlPxpFPEnWGjFtB1raKD4zfaO96SC99dUmYcLus2SUzvG5u4Zdo8vCvRBc7kZm1m8eLl19bJIdWBuADTdXfrjZxDTP+bKpyTj+dXIIxBQ8fi0IB8ISdNUhMm7GTYaMxsgIxhKnOBbe3sWqeO4B/nHgwehgOMLhDkT5IgYjx8t9dmgTxkFlg45LHon9nplL79/mPzMe42Ozo7y2vA6xyN1MRzU9Lt9VWDDDFVh/XJBmSG2qh3jeJevm6pM3RofmVN9x48VhAt4xW+yl0LwsWoHlKYz+NUIhY2mQU/AwkRiey0kWmYLaGHhCwEpAHMc1O7Qn4tv2ek8RCCTN/kK8wLaw1kJH7T7tF1oD3kIuRzQ60gpQM0gEODfFzIEm89eKCDw2NV0Li6fAq4/WaZRjRas9tVFAP2byp1Is3wuwVKdo1khuYwLDdurSuWjBq5y+XxGrsayBXiijsAZOg2aJeEl9L5uY72dnSw+8bmhavr62aUwLs7Ozsz3TIGHLlUUhurK2YZ2WrU7QDmM3M5xxJJJXNzWrt11w69VrumVy8+t2STAqHJjbaKV5hnOzVst8xVh9n2W2/huevU2uqSpqeyZgFHdxMOho1nQLFYrTXkx7qzUtfHP/uNHE6/yUaOjiduY5ilg95A4IDFyu8wRylA7r/1lu7cum3xfUgSrkolKy5J51haWrRCgBxcfHhX1teN5+Tu983JCAKcczjQuE0QtFeRdEZ3Hj3W7fuP9PHHH6tWvtTy0pyev/haZyf7SicCqt9MYOTc1Kwc7qA6FHD+IEM8uYZdQwAgj2Hz1/dwCI/lGPqVTWbNrOTs6NCYw5i8vPv9H+rHf/Gf6fnWpnaOTuUNJ9Rs9vXDD3+i2ZlZVeplK8SYq/Es8epm31CkUIxk0hljCeMKhuyGi4JiiQuG2Rz+4qxvIEwuOublhG7cvvuWFRwkisBSPTzYUijkUbePnGKsVG7K0AtmzByIdLE8X7o2CmHmp1zenAu5dNrQNODRUb+jhdmcRbiBatHJvdl8Y5dnKBi0M8gQCVySRmPjWZycogemo7qyMw6jFEhMzDU5Ty6Is3QyIoJ0wxwwIm8gYKkxMPRBruAjcL6AVJDVjNENCBgzTs7G2YUlg6GRMiHtobhmHT168sTCBBq1ll2amKDU69fqj7tm9wiKBWsebTkFF40CecAgBAe7Oxq02lqcnTUiGM85f4lv8cDSZigEaQgwF+E/V9dXGjr6ljw0bHX07cdvaVi/VK/RkVspPXrybT364D1VLZmmYXu806lZh3hVuTIuR616ZYgTnwHJYiRIxOC6ppMJlc9P1b4uyeMcGYuZiDk09y6fWw7fSG6/e6IWsbxZGo+eltZWlJ6a069+96V5nDeaHeXQEg+xYwzpvffuG+kM4uEnv//UOtcn77ytxYUZ5c9Pjc/D/YJM1CEMhDKmJGAEwJiTpg4UgjPG0mb+xx//l+PmsKvk8pwSs9Oq4vSfTCuTnDb5CTZLx4fbuq7kdXF2YlAeA+JWb2xG1m7HWOlE0mBPmLPMbTxOlx1WH3z7A3t4B2fn6oydGnGZRmLWOXDosfGhWE8usdTkgPa4LdHl8HRbN40rheMhy4LE6m/CnCM3s2NCaC5yPg8m+H6P3xYzsCUlGlVvNkMQcEanhwfy4NWLw8gFEGxL3oBHiWRMQZ/XFiCbgCE0X5tKkAgnFjAEGbNGxG7uxSubW3IpGERHuPDQZQQtumigbPSYsGLNxo58vlbViEcLC1l5XEO5xkMz8r69tqHTswvtHZ3YvCLs9clNjJQHkkvbQpY7vY5pSpEoud0RDUc+NdvSyXlR4XhSa7fuWOdDx7n18rnJaDKJmHksY4ox7HcsCSeRzmj1zkO5gzE1YC5ZmoZ7kq3aJSqsocOjHfV7DS0v5DQ3k1EyGrZkmxevX2NcYgtxamreLCmJhQPSpqDhwobAxWaELQizLhwN6+79t7S1s69Oe6h4NGkzQazLoMZDYqo0GppCLkVWYe1GO69fmtYSfTAkpsXFZd25d0dOzySHFOkImmdmJWOXU61+R9kpDja/eUNTUOy8ea1i4Uy3bnGZYhFZNcnF7vaOzYsyqaSioYBlV2L1h5zC45Axzpm9kTYxcvvk9gcMCiT1Bycq8jmRYWBJmL8gb7ZjHTHez++/+67NtNKZpGWdsgbMTAMfWj6bJX1ETDKwtLxmTkL/8A//p8rlhiKJtInjIT9RcSPLgeFrwce9rnWjpN9gfUeBR8FK5/T6+TNhX4bMi0QPvge+1pBxQDJgyJIBvL35WsM+l+BIyWDETDu8oZBJmVg/H3/8H+USCSnMJQ2kt1QcKvZ4DH/tijzoH69rmqUgCwXVvKlaERsIxdSmKBm3NT07r2HbYXmsJK9USnkFsAod9pVbWdOHP/mpbj15X8cXV2q1+mrXu0pF0pqZyqg3aqjTR4Prsz3D5cDv1lkeHJqvNgUuc9Lz87NJBms2bY5iEbxyvRP9Op0XvtEUgoFg0JyS8LGFwEpHV6sWdXS8q06voXgyZnapwHZoVpG5cBhS2DPa4ZwBhqfwpnBBkF6rlJU/PdKg09D9u2taW5k3ow2fN2ikRbo1ZrjseXoumN+sBQ5b0B6UyFx4yHDwA5/MP0dqdXoqXFb0ZvtIna7DSEOUqXR8XKjGzwA5CYbMD/jV5muDGJPpiXnJ0uKCmc+A7EHYajWaVkBg+oJZCIgaZ9j56YWRL9FmM3NkxsolCFcELghqBsYGSJcOD/YUxxe519bZ/p7CoYBmZmfNQa1M0MA1xW/bZFuMeqr12oRB22tp5AKdYvrXVyLo1aNbcyocnsg1IIIuobHPbR04CV6THGCf9va25Q1iUtFSt123ZwgJMegLKhGI6fbKusJ+n1q1irr1imlJYeoDCQ8wsQj5NXaRbuQwHgmI2fTctMHXY3dAn33xQs0OP/6El5GKx7SxvGDZ0/Gk30YMmDhcFsvWCCFdYxRTrZbts8xgLMMoCoxiLAslIZGHd35dZlQVsndkOUB/98O/GtfbTeXmZ5RdmNGb/V2bscwtrhjxgpkkcI1r1FHj5trswAieJvLokBzU5o3pyzxuLPgq6tRbmpue0frysrHhXm5uKl8q24zFE4zIjS+px2cfgCq4xPBeI62uLtkA+apU1PnFiUqVM8PDk5mEVWtUF2z1Xo8Q77HZF8Je5ZDmQuEWhaTk8hD4O1Cn27fZBsHcdHzg7hXE1TY3DMrnh63mNliRo4SFT7dmRCTJtH1UK0gW2ADACJikc8BBUmLexYCamSrSGKpiDnDLanR7DOZjPry6uqLbt1flcY9NU1u7Llvk1fc++o72dg/0yWefmyfwyhxzrJoOd7asC8ewwZI//CENHD5lZ9YUS8zI6Qrpn//5l1Z10hVjs3fvzm1b+CGvW4uzM3r5/KmJ9z0o0ccjmxURUtBDfRsImySKDco8k/lqo3Ytnx83pisFvWQIhtWgyvvGXJ6DvWaRWST74ISFBjdg7Eu6KC4B5llcCnR84UhI3/vRD/TsxSuVihgcBBX9RrPMYifNhPxVOoyxY2SdwU3pSmHTfQ0UDEb08O3H1pUC6QLRY0UHKQequzcYMNkL/rr99tDM7xFvv3r1zIT5M9NZ5fNnxujlACEhBe3r4sK8kS/oSMuwfWFDOsYGFTK3xdaMOaC8HnUGfZsT45wVCYetCEO8zbrF6aXdbCibTmmOAoFkIywrA4EJY7FWs3WDL/NktvQNCDd2qtHs6asvX6pENKI/KkcoNMl5hJAu9gRkPhjEHrmw0nS4dXKaNwQIKHc2k9LK/IyuLk5VODuxKCoyOOkygMhaQGc3N1pfv2XdDR06qBLWjgQx+4M+Gy9g/L2zt2MjiUw2aUxzvn/I79Gw35uknFTrqvcGpsu7vbxqTFqYpOixnb6QcjNzticJEKhe15VMxLT95rlePv9ckQD3ykDlakMbD9/Rd//sv1ByaklgfECnBM1nc1F99fQTXZULlkdL+MazZ1sqFK61uLhq+m8sPJPJlBnI46UL05YDmyGIpbJgEzoYWzQZ9qHwInDvubwqmwEIWkIKbfTAn372Gx2f7imdS5t9nmUWa2DFP08fpAA/Wd6jwXdYd9uPMTR96k3pUvGwX/MzacUiPiNmRsIJO2wZDwEPcvGzJwi05xdd3NT0lI1HICRtbKAnpwP3anZhUbV2X72BQ7t7Z+bfjJTqqnxjnwOdPm5HFPnYHNLlvnj1Urv7u9bJ56ZzdvbB/C1cXE0sGrsdW9+xGPsloO2tbevy+fnKpSs71wj14Mzi56ewZqTlD0etW2YEdo3hRNAnz6iv5jVzyooCsYjEc60gDxkaFMzoI5GZtrO20aypP2hr5OipWqcA9ikS9Oj9t9fUvCrL2XWrArrj9Znfczo7Y6OxeDKqV69f6bJ4YU0JFzHPkMsyFggr5QlqITtlLNzBoC0PedfdujxBHLE8kmPi7c56oCsF4oajgTVgb+jU05d7yl/eaATC6XIpnYxqeWFWP/zOh/J6xqrWi8YCrjcYh3WsAEEq1GrW1Kjf2J20vnHLZvIUWyAMsOUZEdGIUWzS2FFEk/Hq+O/e+d6YjoxLkRSOZ6+fm7YskZuyA4+DBweKkNcl12isWDRlh2ubym7UU6l8YcNZBL648/TaPfVaHf31X/y5sum0fv7LX5hHJDFsPrrTLIHiUXV6zBNcdqj5fW4Fggz1r1W+Kur4ZE+9QV0O10guv0dOLwNsQr0dZusH0QxWGwJsqNtU6Gw2rlzi0/h5YNlx6UYCAY0HpGQMJweFzTviJkFBg0n6uplAdLsTezDIBbWaMfnSqbR9LdJ42AQMuE/P8hYgTZTSpP1v6Pj42KpSCgQ2CgcAhyKV/IMH95XLZSyU+OuvPjcZ0qMHD/TD739XtWrdzKaxAfQ5XTo5ONDmi+cGJ9BhIUUYOLwKxbPauPtE8dSMWq2hnj57qaOTYw0GPSXTcbmACNFU+rzGIOZSOzk/tQ0NbIZ+CokIUUVjj1craxs2v4BcRI7d1WVBjWZVLifGFh6FfW7ljw7tuTEXouPGRpDOlHcPq5DZDpALzjwYaDDTYzP2Oi0lknF9+IPv6dM/fKFisaz52UWNupPkF1Jqdg/2DTanGDg5OfomIJqD1mVFCvNndGLkZULZZ8YO7MIzpZtLpFMmp+FnCPkj9nkGw67lOVarV2q36nr54qka1WvlMkklYhGlEjHrTIENkdYAl2GQwQUCsYdDmcuSPTC3vKhqu2ldN6lGczOz5lPcqN1YJ7e2tmKaSa7Jxg3esmHdunPbPH8pVLjE6EZglRsD0fRthM331Gj09PTr16rX+grHM3KGI+Z3SvoH3XMNHTf6xZFD/lBEmal5MygA2uN7OXptPbyzrtZ1SRenR+pxAbD2QQsGfY2g5rs8mltYFgKeDkUQDOVWz/SVqXTcApPpQnDzgtSFqTvPibgrCj50jQOiBb0+leo1G52QNlQuwtyOWMRcNDWlhcU1042jd93cfK10KqaD/dfa23kut6OjRDxoBJTOyK33fvAX+uA7P9HFadGUALfvkOB0bB7YCP9BfvAvvrpqqNka6NGj9/TRR9+3w54CFuMUNMdTM1P2uemGKOQ4b4r5S/kwR0glTTJBoHyxXNHjJ+9ZAcjFODubUb1R1mef/872FtpaLloNCJUg5B2CD8oB4Eu8vAeWSYomHQTt8vzC9tmDuxtyOwaWa4uN3XjkVLvVNpcmfHTNDarR+AaWDlmhzjmHBAzoljXGxf3w4SPr1Fp96eiE/TdUf+iSw+mzon1vb9caB2a3kLMo2Mg6RbaVL1wYwYyOjkIQEpbT4bUijjNh49aanQu7O1vWQVEUzM7OKn+Wt/kzSodum3CRkbHfYbOj8zw7z8uPxWOroUbhXOP2ZF6JCqDSbqiKgxiICiYeZOwGJiZAIArMvknxCocIJClo4MBrxqGN1azmcymVTwtGtuySPhSM6sm7H2hxeVWNbkevXr/WyxfPJ7p6CJiNul2oCYqh3lBrM3OWkMMI2eNzqDvqyBOeoEbNJiMSEoYYJyL9c2lxZVlnhUtt7Z6o2hirN5BB06sri0omIrqzsWLQvd9LhF3HbBwTqWk12wO92drR3OyMEjH8ltmzTYO7k5ms+TeDAhiaBMF0dsbGcYXCpZk6bL15I8ff3n00hviSDMOqqxkGjsVfqXqjDmw4Im6wjSNNnhSTeNbs0IrlkuQeqVhBRH1uLh4BX0hhf9jST37w0Qc6PdxT4eLc2GrF66qavZHCqZx8wah8oYhp83AfcTgHKpbOVUGbNu6rfHWh8ahlLxL4Te6AXAF0akhYWvbg3WAoQzRiI9twPEyG5sAbLBLmPOVi0eJ4SHaByWt6QTcEqNCEhdrr6O7tW8pmUtYFsfCBfdAwAevNzMzY7II/pxJHPrG7u2edAIkYsP6Agv/+7//eMnYhMvF3uViQ7mCsT0gwM4eTo2PTw5HuDnkrnYrbhuaiprsY94fa297V53/4wtxvwrGk5pcgafnk9oRVvWnL7QnoptGSPxqVw4dVXsmY1ad7e3K2+2ZgDcuORYV3MQcEkBeemKEANmyIvtsmog+FEhP/XzJuWy27UAd9IO+WEpGgAjwnPFOt83QolkxOoLhGxzwvy6UJ+9bhd+gK8gNQmTlBjozd/dGPvm8pMWdnlwZZdhttY+QFYyHTi1kR4fMZhAf0Q6IF746D1RauGTzETGZFkWIQaoD0C6exArNT099ogdPKZnNqdScuRtWbshGwtl49VyF/otnprByOobGI6VhxleId021hIIKsBegUmj0XIMYZDx8/MhORVJa5UV8el9dm/ecnxzo63LUug4DsywIpSJg6ePTkncdGrGE9npyema8nX4+Zn0FImIoEsKFs6h//6WfyeMJGgOqOpbrNlK7M2g7GKbIR5BDDMZGII4M3v/+dj8wNZ+/VM721tqTnX36mm0rRRiUUB3TQFDVuYMoRulTcpbzyhuI2FiDLFvkEmLrP6zRNtAtWphtNbtX+bCqXtj2CtWGAwpJwAf8k/KCUL2rQ46J3Kju9oPuPHisazeiq1LAOtddvqVkv682rL9VtldXrVeXxjBSNhnTT6MgXm9Ff/vXfamdzX5/8+mdaW03IF/TorFjT+WVFV2UyTpFUBc1jdnl5TX/9139jEYrX1zg8bVlUXiIVU75wrpPTUzOe77W7NiLgffIscFFDLje3uGQyPM4qOh407bmppJyuoR2+GNmwruN0vlx6FM6gDHi9Auw4GDO1jBB0CeGr2lAqFtf9O7c0HnRVyB9Lw56ZmEBuY566sDCvJCzZWtUuznv37toZgjMUe+z0/Fz5iwuDDdfW1rS6cUduf1S//f1X8gVipkX1+sPmILS7tz05d4OMKLwGfXNxAmNyZkDu3Np6Y98bNivrF+hxcWlB8/OzNsZhVAJsTlEAqQh4GAgbr1q/L6Ivv/zaEL2Hjx+rOxqbIchNsajl6ayuT490cTThY3iDFFZ18+6Ow6COxNWs1eX3hTS/cnviOX2ZV7VyKY+jr1a7oQH2ie264km3vvfRuzoDeeuB1oTNejOeSFuXurJxRzu7+/r8D38wvwAkLuzlYDigWCCgecwlSCSyArilsWMgecbyRvxq95mfUzB5zScamDwQCSiVy+nN7oFKlaYy2eUJstmvmlczTRQkvELhxJzMMqmYxeKlcwsW9QmPAYg7l46bhhx3JRzY8B6ge+UsZ11Y8xEO2tiKzhXWN6RSx7+4+9Y4m8xpbX5d52dnGox7ykxndFa8sB8OCAW9nwmc+yOFQkktLi5ZdNs1ySlumFQNS87ggCav88P33lEy5NMfPvmVnOPJZUe2aSiRUSiRVSiesYQaEtivrova2nmlYunUbKbw1tWoq1G/aYefwxNQJDWtQHxKfUKigwGD23rN1mTmZoYLLfVG5BKMTRCey2YMc8eth0uV8GwOa+tIYyEzkeYAKuTzFq9GhiGVaY2ZW7liptiQCuh8uSCBNnEz4cFh4gDLFHYXC5hqEz0f/xZWLZUy0O/UVM6qGcyzMbMAHlleWrLvdVMtm3yFShvpAvPCSCCiT377qXZ2DjQ7v6xAOKGpmQVtbu6qUq6atRZwsjFk/T7J7zE9HUkaAYhL7b7G/YE5TxF1FM9mzMcV31nE671mzTo32Jkc7mjfopGYzcmNPWjyspGl0COZWsKiTyPNz2Cx5tXu/p5u37lrZgQX55eKhWKW5NIYNNUfwXh2y+eZsLdhWX//pz/Rq61tPXuxaZdMwJxVXLquV82YwO/26/joyDo4nieXDXmzmG8xkwFSNkONMdIl4vn8pqfkwgONwK/U5w9NZA9kTJKUQwGI6bvboeurgp5//YVdOix+LlTIJsxE0B4SgGCB5CGv/RkHEh6+kFLuvXVH8wtzuvvWW9Ypg0igq0XzCTMdaA3/XTYihIrbt9f18OF9IxDVGw3zA2UUAQOUapYL2OQTHr9GY7d+9avf6/jkQqEIIegeZaenrQAj4op/D7kLH18681wua/KbgNepn/37/1dH25vI/+Uc9WzO4/bh6EK+JZCWW/U2NogeRcNpWXiIJ6gshD1v0Ag2+4d7BosTI4heEtjM3KWK5wqF/VpcnDdjDpyOKDixVsPEnbSM8dij4nVdkXhKDx+9rWAQRCdmhU/lpqTd7Vdq18oaj/HWbmg8btsogQ673h4rGExoKjNtZuWOUUMXxaKOLxsq3fTNzB6oH6Y8umtkS//yb/+VVpc3zOI0f5E3qPfmm4xWujjeCwUhFwZMffYp8/h0JqOF5RVLX+r3cSbyqXpT1HDYViIZUX/Ys/eH5pk1ZfmsJCcRuD3sG3ObsQUdIDIT/J2n0lOWcoJ+Ge02cZKQuJ5+8dlkRKOxVleWTe3AnI7vyfnAhcp5gEvS/sG+BqNJ8goX7sOH72hr91SHxwVlpxfVH010zhBr0AETRMJ6xtrv4vzCxkiWW93qKGZxYQHt7e7Yhc28mHEVBfvszJTNSyFuFi6vrHCF6xKLhIy/QRA5DmBbO3s6L1zo1r278oVQQzTkGvQ0m4zrzZefqXyZtz3eBglApEoR7CdRJ2HoH/szlsjYBY8pxE25oGGbwqgrdyCi3rinYNShtZVpZcIeXZ7mNR4GVK9DanQbY39+fs0i43ifb7bfqNlr2blIJ5ki5i4YtthIHwEuTrMtUXfUt9FGvdXTaMz4jgAR4PKx3SldPAE6Pbm9IU1NLdtzOj/flddLiEFV0XhYqUxMmUzc5G3Yy3b6Tkt2whSHfOOpdExu91jt1kT/j6kEaAc6X2RsFBpItNCFg+D9kXfj+M83NsbJREaP3npic8EXm8/kBQYjXoihPYPpsxN1hx3zN5TTr4cP3zbd0snJsQ32MWWIxtOam5k3izPHoCtHv67S+YGqFQJYe0aW8EcTavQkXySl1Vv3jGlHl7W580pDkRoz0HjYUbdZNc0k1cBNraNEbkGx3LL6clu1gI7K+U0yg80pmnW1Bx15iW1zT2Yb8WBQx9Dlz88saYDqE0eaxaUZO6Swkjo+PLQFS5o90AlVJBAnDFjE5MAPwK8QFzCkpirm0gY+gZgEHZ3DAv/LZ0+fGc1+Zgrx9qXZlNFZAZOix0wlSaqJ0Farz6KpV/Ts5TNF0yn95E9+qkFnqE9++wd5vRGtrNyxn5vO4te//q22NrfsXQAhzy8vm0FGJJW2jhwm3urioq4LRavU6f6IS4qm4ipeAa9hrRYyuzo0kVSqlasrq/ao1LDHI48RR5468WUYo3u9lkwCIzbs95q0qVAsKJvLWVdwdHCkDPIVt1vFasl0pGTpAtqyLmLJhD740Q+0uXegZy/fWMRUNpW25xJKfGOWUK2bfyZsJSQ4Zuzf75nkh4uXQ4TDzOsNKQ7xCkYtEDaSJ8EKz1nuKPPUsdNhbEoKAlAACBnMPz757S+0v7spP25GPVxP3Ma8TGUyRvaiK1yYTpv3NJAOPw+wLkS1uZmcmXuHYUoPgBwPbTaaTqYVCkYs2pBZ129++zutrMJejho6wNriQCX1I3+Ong5oaM426nn+0li+zEZPzgq6qTaVTJJcFJbT7VXxClewke7evauHD97Si6dfKeB1aHlhWk+//L2OD7YUDnoMSeAAQ5ONh2oylVC305tEfNU7cK0U8Ubk84Y1xHzcC8EmbDD76QVWcD0FfYQx+MwGrtkhMaehbo8QiKCW52flYR5br5njTrF4pUgwqXKloXp3ZMJ4UCC+XjCQUDSWtGIFkgzPr9m6VnaKtJ6mJXRwUUFmoxDBmnLYH+lw/1TtnkO1/tjmxMwtzWvbiQyJkIORFheW9NM/+an9fsn67k4iziYGBkCnEwIQLR8OWszg0JiCZJADSrHbNbefgcJBt44Pd+TxovdtKpOb1sLysq0dEAGizDhvmH9SZEOwY16LkQTuZRDrIPw4xkOTeIGiYZrgHpH0g2tV0/gKmEEwa4dTkc6krCi/c+eOjYX29/c1Mzc/YcQ7nWZi82//749VKFYViWUs6Wcy3iIsgffRNltSZnrHB0e6wkEIhYHTranZWZuH0l3zx7TZNgAAIABJREFUc9+0GqYKyJ8cmfJidmpW19cNdYcOm79mk1FdEDGJTC8cUjydNUem7YMDY2mv3dqwfT6bSmjz6y/06ss/mFyr1e+a3BFyDwlbmWTWyEjoAy2b1+szdyrO8Wa9Ip+jb13wQOQyuzR2tDQzHdV337un7VebOju5MeIV3xPeTTyUtLFBOJHRr37/OzW7zLN7k+dKQEsLAltUU4mYIiGfhuOe5bDWgaxHjNfmjIE7GvUmVpUDhyXnRJIRxeIJLS2u6vkzuBVlZbNJXRQv5Am4tLA6a8UVLmHI12DvX5auDf2amc5oYTatdvPaHO4YwcThnYSI5hzbXBtJKWRE7iNQDBKIGPc4/vL2rTGVxlRuXqur63rx+rnNxKiGIE3hP9s0O7auQtGoiY/xXHUMhjqEhefx2sGfyc3q1q27Bs3lTw407tXkGDR0dPDKLhEinrxoikZutXs4Wkhzi4sauSR/2KdEig/bMWbqZf5URTSATUyO3Rq7QopnF+XxA2ONTbs3nUmZeJ9uq1QuqdUHEsWGC41bWAFMygsXOj48sBkpDwroLRT0mlgc83ugv7nZyQbAci+TTpvWzfIyCwULccZ3GIkM81W6BzRmGNhbnBSwHA+Yzd1uW2RRpwPL88ZgT2zF0GJiRuCx7mSs0Zj8xIo5rPCc3/nwI3n9IZ2fXWKNqka9pzebewYN3r//UKXilbZhU8P+HY4m2bLZHFxxeZgp+r0KuKn+zm1zUc3DEHV4naaVOj46sLSboM9v74ZuDL0nJhPAnV50KhqriYm4w2WdIT6m8UBQS3NzBjOOBn3LoaWqhkBEMDQkIw434Bc6A8LngZetync4NL++ZtKei1JZpVLZDDQoSDCwoHN2jZFA4VDlMqYqesZqk8vG2DkGiwEpuZx+y+dcWFq0QG+KKQLg45GURc6BTCTSSbuAed4cZHyQYvFCn37ya9vkIb/b5qSYG9CJxFMprW7cMlr84kzGWJGQkJCgUETAjIXIlkrGlMqmjBXKJU9QM9+bmW2rRZQc+uyqFSS3mWs2a2a/aT6rMNq/ISlFonHt7O6ZUUKj2TUW52Wxou3dQ/MSxkHp7LxosYA/+OGPTAsXjfj1u9/8Qj/7D//O2IizUylN5ZI6Pd3XcNjVVaWkbm+kWNRlnRCFHcUkQQou5mllnLko3DD0RuIRNtkOYdIUJiQyocWGzAGJhL3XbNdpHBQN+fTuvdsadVsqXlyo2+op4AWS9KreHxpDG2cw1p/b5bf3BIpANwgvoFS5UCzpUSwJytBX4eJGfr/DLgC0j5Ur8my7BnEOCEfnYiSiklk2B5wbRIn1NDbZGzIlnJMePnhbg8FY+fMLSzIClYCAZHmw3Z7xPeju+fnQSzLbRGJjTcHpgc7ODvStb71j3rTIwG7dvSunz226Xti6IPQ+WMOthorMAQcDk7dwUI5HyEsgmsFmxza1pFG/pWwsomjQb1wAxkm3b90yQhId9crKshV6K6srti4332ya9pXxBl24zxfVxx//Tju7J5ZjDIMd4h8yIpAm5nc4QiHBYozEOYOZDokvJEIdHRxbmAdyNOOauKTr8pVlng47AyVgkQcmVp4J7EXbNZ3svDYUhrACLGGHTo9xFQgsxzFq8+nX+uXH/16uUV/379/XyfmltvePrHNOJjMGF0O0gjmNUgN0gHfAGVwq5dVtV431zxpHjuRwEo8p/ckPv6V2nc9clBw4DMGOjSgdS2tt9bb80ZR+8+nvtXeyqxvyklMxpZiZZ6fld3vt84AEgKBW63gJkAUMwpBTrzuwmTr3hdMdMJ4FLOapmZwZ+Tx9+rWZ+4A44IKWzMY1tzyjZCqmQYfitK1SBRnO2Ob0mUxCmRTcmpaCQUyHAtra3rWCC0c6iGAUViCe5s88msyxQTsc/9XjB+N2s6NoOKnlpVWVrq90ls8rmUzbjKGCe06tYtCNtdO9kTLpnGUysmCNCdvqGISLIB6CQrtZ13XpXJ12RReFQ926d0t3334srEurtbYuC5c6OsCjc5Kuns5ltLSyah0ysFulUp6IhBtNO7SYBzmcAWPTcVlVygU9efKWXYZEEdE5bG1vGXzJ4W7kILfLWJh0iswiqBShubMISFQpXhAUG7BOk9/RtsIKZmh/fHxksU1g5VSS0PZv3bplEUx0p8xbIHFRCeMHidwGWJlZGnDucDQxNoANGw5EJ8UJRAiPyyy8SIzxOr16591vKT0zp8+/eqGbG7pjrzZfbuvTTz6zbvOdx0+susTLEvsuckcbHfSSKbMHxK0JLSYi5flMziQwmF1jlp+ZmdbWzrYt/lw6o+lMxi6Vvd1tnZ4d67yAoDygMck1kLqMFi4N8EhFLuTyaS6XNdIG8BXEMuQYmBbQ8YdDQGdQ1/sa9vsaNpE8uDXyeOTw+vXeB9/WzPyCipWyXr0i2WaSG0v1zZqBGchBieMQbEbmdeVqxbIGIcPBfAyGE+AaRl6gC4O5azMdt1u9Nj64ThOVw8ZFSsAhbGEH5gV9o9/+5hcq2yafhABAijIM1uXS8sqamYQko0BdkGEuDephzkSXS5HBWuBAhQ1JLiN6V4ox1j3dGabzzGf29vasM2WNYb7AhQpE7fNPoD+o+OhNj47PzOT8vfc+VCSa0v/1b/8fm8UuLG7I7yPV5ZFZaUaiPl3XL/Tv/vHf6qpYMiN2IN1XL58bzyAa8Rmc6nKPzR7UUgwxBBm7ZXeTw2cjAjoAzEOaDarp4DcwecC6u2ZzYiDBCIS0kkbjxtI50JZxCGaTAa3MTgkrtGalqXadojSlYqumYu1Gjd7Aum4LkhhI7RbdXdCeB8RBpxfZRsTgZIhJXGA+T0BDS+8gOkgT7oPHZ4YUyKeQp+HnDLmIfYw5An8feVYiltS7776nXHZaNzc161bZ98ztIRTS3Zp2M5E0y0G6KLycSWN6+vUfjHzi9Iy1uLxoRgjd9tDINet31mxGDILEc6L75dy7KJzZGkBSMelcfTbWgaCEnIoIMAqOkMuhiB82d1+tVl2NesPIPnXMbhYWbF2MxwO9/c4DW3+sAfyhD/bP1O+7lEhj+TkJHi9Xyur2JhIeng2HNQW92R6OYb8HDRLHAMciDOEz9IZGoIRAg1wtHI9qe+uNimdn9ueMj2h60NR26zfaf/aFht2WfOGw7tx/qDv3HppUBrRie3tLX335hbbevDYN+4ff/o5urjt69vy1aV9h0AJv4r0OIcc8ivHB9gcM+SKU4rpZsbSXeCw+yR0ddNSolfX+u4+0urSs18/fqFqpWqABhSDs52Qyq0AwprNCQW8Od1S5udLMVFpe0MJYckKOdFFUwb8YqNUETcB/eFFyBEzuA+cBP3A6eAog9h378ejwSCUQTafDRo8gKRQeKCD8fqRGmKJcyInsMhyzhmJ2blqzc1m5nAS9S63WjbbevDJCK2O9aDhihFV0/M12054D94E5dv2r998eo7nEzYIqk2qFOQzVMnhzFbHuoCM5BpN4tlZfSwvLlh9HVcjhRbBw95uMzKXldTuoB526trefa2v3uRbXlvTuR981XLtRb5u4uHJ5arOtcCJmULLXG7AZUx/NY6ulx08em9axUChZFQ+bjsqHzq7Xa2h1ddYgtkK+YFUlMCaXJd8b8gsXajIZt8MNqBE/X9hafG7T1/YnKTnAQmxeXi6HJ7AvIl0Cw9kA/Bs8OJmJIsxGRwZ8DCGJbmf/8NA6P3SOaOCuKkWDWnG9QdBPvh+zGujhU7NTZo+F2XIqllEMK7r8pS6KeIs6LDHh5XPitXZsXof7CxUu4nMG8LinhGNxmy9RxR4ckvpyZQSr5ZlZo5ybWUPAr3AibhfHVG5at9c3TIN7crBvbGPSGNr9jjnS7L5+bWbTdFHM8Nj8FEtcqEmCf0ddg5TaXTxuCTUgeH2SwIPtWjDqsdzP0mnRTL5bhNPLoancjB1unoDf6OSQGIDluFStwvXBsI7JA7vSIa3fWjdtWYEUE49P80sbanbHcnkiVkAQ3j0WwfLXduG5xKytYZR3TBAwCwFFYF7EZmKdfPK7X1uMGESrP3qVcvHaJk6njSU+k01pKgvsNAkgRnYAhMXG4uvh1IN8qFW70fzcjNm+sYFAC+i4ucT5eSY+rn6bn3IBchmTQgRUzvzUQqJPzoyNOYngcurl6y0NmX26gwoHM3r8+F2trC5o/2hLXz3/RO1uwy7+OVjSI4dev3yp/f1NaQTUC3+gb8QixB0jkJ8WDElyYp0K+MMmKbFYqlZLqWTapDQEKFPRU6gyvmD80ME0H0IIhDYvBI6GvJ6uHtxak7szVL1UlWMMhOdRxzVQkYuFiCjnJOSezrTXnaxfg2XHRFzhLjEp0HCsiYQJ0wjaWICRArA1hzDriFEDkVgwO4HQ0KJzeQHRc5mCbkBsQ2+OY9O9e/f12aefG5N6ZWllojcGSbIMW4xjwsqmMsqlU+q3qvrd736h3cNN3Xt4z8YT/f5Y46HL+BBkbcKTCIViBv3RzXFBQ94yeHqIdI5Lku4bl7GoEcfo7SHvTcUiKl2cTaDkVsPWApyJra19ey7r66u699YtTc+kLSv55z/7lX7169+rXGrI5Q7phz/+c4P5CcegkAdB4jzmzyD6mdViOGhjCebHcDIgG1JA4QSFjBFDC8iD0XhU7dHQUlqQwxXO82ZbSOoORgnIYI5ffW2FAIjQYIzCImTzWKpoump4CLgUIRd7/70P1agOtLm5bVA6w6TOoGuQ6+rGhpaXltWsNc1HuVNv2JmEnI3wDsYsoI2MjCAKYh6Dr/TO5pYx0jlzMJ5odltWJAx7Dt3UGzqvFNUddLW4OKt2raZBixHGwObiEEFBBEF5nM6Q0ukZtTpD+3chglxqNZPrcB9QrNNJQnik2GId8ouxEFC1j7msx61wxK+vnn5l9w5mQDzb6VkY7LMaj0nwwaOYfhviUXVimkKWbLtjexxDfBotzgSaLce//uDxmP9RvalYVQTs0Oj0lUgTGQabs2AXBcw3oJhyuaZELKNoIGouG+g5WcyNPi4td/T243fNM/X6Kq+byoW+/Pp3SmQTFh8GQ402/yJ/qkG7ap3jyOE1C7JUJmsMTyAPcupW1zZ0+85btshZmEAubDDYqODlwYDHNKmwiIEwSBPhd14iLFoMlBnsc7iSOgCBwYLFsSer1RXw+5WIJ23zMJfjGVABUh3yHy5bLlr+HEiYA5PFzgXHg+PPoUvn8xc2cwV6wZ3k1eYLS7MAGjCIJJW1SxnWGkQHs3A8PFIqltXpWUEvNt8oniRtI2cGDmenl7qpVJU/PTezfLpmdLAT28GBzWCYgf3RsJtqcX93zwhJdKB4uc4uLJieEhcRGJikR0SDIRO+Q8jiuVzXr01QfbDzxqLH0BaCDng9Do27XXmHsjn0sNe0zptiilkim4qqud8dWm5nLEWeoVvly5KuqzVLqGl1+gr6Q5YZ2h5QQQctVLp4nlciErE59cLKolkOXpyda39/T9FEXOFYRDuH+/JHYnrng+/KG4hb2ok/HDHym8NJ2EHNOmog5tFgojHlXeGVSqEDiQ4m8JvNV/r8i09NX8l6YH3DAgae4v1yWSLZ6nXqSsYiZvJBFQuZiGg+Oi0Kh0goaP//2w/uGakDdy1gIRJ5YPOWjKQUNCYulyv+rDlceJIp0x2+fPXaZodU9jha0Q2QbnFxWVChWLZOPBCKa3XljpaXV8zw/We//FjnhWMz/b91+645tAD3gS5YtzUAOQGFkcHDvR7Rcg4z0eBSHQ/o/EPfBEVDxGC9h4z8ZhZ2pgOnC+oY1MtzAaak84Yg5nYBxQ+UigYUdnnM/QyYvj8eauSVqq22+gOPddcjZ2+iy26N1O1gtemxzncw7siBuNbNjHKiDvC4/HbQwa6GIMf+Z2ZPcYJfMmQdIvGACil6cR6iO6EFR8YDKfLx4ydaW9vQ02cvzPLzow+/o1icZBmMCVrG1aCAhZHrd7tUqxT16uVX+vrl53r/2+8pmkqqclNXyB+zUQSeutbRoKsl/SgaM7YpF2mvD4+jq1gk8g3pMGtnEJwSyGndVl1hr1MP3rqlSCQ40WHXaCRIoDnX9s6e2dj97b/8G62szikQ9Onp02f6X/+X/02xaEbT00taXb+nzc0tO1+xQLRMWqRuTo99Fs5cDNxRN5jXNClLfVQReG4zG/Zb14yGm4vJ5fOZCUiOItTrUyY7OXdZ23jlfvrzfzJ+yhgrRFyGXF6TDPVHPWP8crGCDLJnv//d/4REWn391XOTmgXCAd2gBhiPtLi8pg8+/MhsCIGYy/mCnT+mBe11FfH7zE0M/X+Lef+wq5nZGev0KTDZg8TFOX10jWMlIilrzPbPTqxIJt/3mnSqEShf0GbGFAaQlyrXDYPLITVhNIFFI7I+7EUht8WicfME5zyg2GJkh183d8EklnNkRE0IWsDIL148V7PdNg90HMtC4ZACIZ55U9FIQHOzU3KO+4a8TiI/GfmQQjYZJQL58jPRZDn+2w8ej8PhoLq9hmm+Dk4vTN6Snpq1b04FygdgBoCAuFZtKhpKyusIGAGp0QTecWv17lt6+OQdLa6sGTT17ItPNOw31GzD+nQbO5X5H9UjsW3temVi9+ePGqkpNzVtD6vHRu8NTev2+PF7VjniSGQ5ph63CW0tksfjFJ+b6ho3INicb14/t0SXGSDkhVmL8GIuStfy6Wd/0Cef/N5gAP43v2B7wuhlzgIZwVieQ9hrQ7toeUhUIRAmYHBCdOPwtnkqZtJjhzE5qWohq/xRVM0LgTADeQDofGFx0XL52t2WEQcwdAj4ojo+OddXz57KH4wqnZtX4fJaoWBccToY5EBtZkBkPKY0ohBoNCy03MgXXKrjscEvXLxAY3z+dDajD7/zHXPDqTVa1r0gPA77A1bFQhwk5ef84szeC90bHR5ZjK1GTSHvWCh61cbHE3/UsS1u2mC6rWqrajPaHuG8waCy01llp7K6OD9XqVxRszc0pMEll8oVZu9AVGu6t7KqfqOhg60thYH5p1OmDdve2jErL6QjLGj0a+npWX3nBz/R3NKGnF5mwgN1+hgXAI1NIqXQPEdCUeviYRwaw5sNQ+5sp62jY2ZmJyoUzg3JqOKGhLRmMBkHkH0LrBUI4EzV+cali24X2z82yMSSst2o6+G923rvyUN1Wk0LO6DWxRiA9fH0y8/t77GmuFSR8HTaXSscuZxfvX5j64O9xeaGcARr9vTsRNu7B0pl5k0+8Kd/+lMLhv6H//0fLDVj/fYtffvDj/TmzY5OTk6/GUu01Wpc6+xkTw5Hz6QuMKjpUocjj3pdCBMOeZxeBUhVcnsMamffgkBMz8zJ76c4dNvaoTDD5hPNJex8NMtcvEG/x2wyx/22hl2iAisaQAmEEGVhAV11mshdfeo7u5bBSUQkNpxcTOCw9SZi+qGhJWiLY7G0hv2JTaUHy8B24xvW9cDQAgwcIKVRGFEQMePF0AB4H3N6Ej9IQkIyCtzO2ICv+xd//pc2v2JcwcFpxESc2up1VcsldZs3evPmhXrq6t0P3rMUF7pz5szMzmB3cyZwOVEss+85KEHniI6j60RfStfHZ8F4hhhBs0HEEnXY0p/+yY9sfZEHTQFN2s5F/spQCQzc33v/sb71wWPrhkBr3rzeUjyWUTY3p/29Y335xdcaDHvGCGYPY+qB7SNEKd496SzhKPZ3Y9ME09VDdGQ0hmwOCJJMWc6Jubk58y+/yl8Y7P3o7SdKpBK6KOT1m19+rIPN50buISWG1KTRyGWXCMxnECrCSCw/tCvdu/NIjx480WeffW6fYegY2PtnbLOwtG4jgIvChfrIlnpD5ejwiNBrtRTyekyCkwgHzbgH8htZxGh8+T6cHcDMcDCAumH9I0u5MjtDv43QkDxOJTLmk+xnpo4nfAcXrY7NSuFQUKiCnCFShUHN+MfyTMfI/SYNFKoD1hadN+8NRjhrEJ6Ez+XU3t6OzYCBhEPo28MBNZoNXSENHQ8tAQf5HXwV1i1/hgTPH/CZeRH3A/eABcv/9z/83tjpGql8nbdIsOJ1R5UarC66Fr/i0aDNkOjWYDNZVecKKOSJyTkmCWGocCKie48fW4bm4cmJ5S3WKwV12tcKBZwmdWDzYTtIqwE5hAQKm00Jc2tCwh2TOCuchjwBLSytam5+2eaKzAtYLBiHA7fAouRSpuqyyByNlD890OEe+Pyl5VBOZVP64fe/p4X5BWMN0sqzOP/xn/7JUiBYeDPTU1Zt0HkC+fJ5WEwsaggJf4xkoiOJRCckHBY9f+fFixdGM8+fn9tzgQCAewkLioVPJRYKR+yzGxTTnrwgYoIOD09VvKzq/yPqvX8kz887v3flqq7cOafp7om7M7OBG7i7FJOoO5EUeXe6g842bODOwAH+V4z7wb8ZtmHgcMEyfPBJOktnSaS4DLvcvJNneqZzTlVdoSt3lfF611BeYrDcNN1d38/38zzP+3mH81LVe2lMLobGZpTNj6pwVlE0AjHo0jg9DEMmnyaM51LJO1JeeNiUTNZEoSG96Tv5pHT91k0bJqBhRPCMGBxHqXKhaHgVX+ONtRe6fuOqC1ClgT/nsWoXDcUQ99ZOFOu1FexIyQjh00hiyBSM6KJVF4MJGliKAx380Ejee6Kz01Pt7R0pnR9Vux2woTVa17krNxxUnwwHlBuI6dNf/1q9blOt3oUQOhE6HB/gUourREh8AL+ekN55/9u688bbZu3RmXYDXRcziD8DiYE+KSkU7TOtgfr43CGs7e/p4HDvJdTILpuILFKIdmya0LjAcSiuXqeldCquG9cXVauVdXB4aJ0t54+YK95RSF6zk+O6trSg4VzKzQcTXKVW0+k5rlhSOhE3W/jatWu29uOlgnHLvh9I8Tcf/VZLS8t9Y/Rw2Hs1wogp+o+fvHDQOGf9tHDkVQFTGsk0r95501GAsAp55jbpzqd1eryr0xP23yThkI8JqYxmLWAdJ41aeiCty3pTleK53ZpslkHTOsmUBIzZ9d6b92Z7H4MQDBKaLsKjQ6MaHR7RAOzeo30dHuyq0blQJ9TW0GTeOnUC6+vn/UixYDKiYrmqTiuoNh4JEHvIZe0h4m/4jFHMU6mczxiWoaDUMP/Zi6ESiCeTdiFjwkRdQHITjTATLHC7CyT7bwT8vYD3nDQFI8OjevedbyqXHTSUbaeqGE5V52rWygr2Ovry04+1u7elVD6jybk53bhz17Dw5vq22doJDB4SCRspgDB59x0j3aVmTS5NFCYY2WzKKxV26HymRkUiQd25dVU/+MF3DMl++tlnWl19YRLY2WnZDH8SoBKJqJaWZjQ6NuiV1JXFZZO5ioWSPv34C5tWEAzQPyPs77EMibhx4L2nySBpCIiUfSiwOgkuXpmEA05mymby3vFhDoIF6cOvv9LJ8bGb1HQmrfPSiROR+mHcLZsiOO2lG1Y6y5TVMZEHpyOY0e1WWOeFmlE85Fg0vbFkTOFESHtHR4olckYWIRZGFNTy9JxeuXbD+96t9Q0Vj49UPj3VIMzhyTFr1oFy4XUwGPGcWO9g0MA6JwAZi6ap1/O6jJ+JXUEa/TkSOqboy4A6lyFr4fH1hpvA70VDcHh66nXl+OSkEaQSw1mrbaIQ6wRCwT2QIZtLscrqOb6Slwa0gRxkJuYGbkxwKCylapq8CkdlcWHe2b67OxsaHR0y1+HK4rzVIQw+nBsPoP/6v/1vegeHOyqVj9x5n1U6OjorK5kd0vTsrOnB166tuEjgi+r0hFpLsUBC4yOjyuWTavU62jo60oNnT1Uk7DfYVSTQstF6lER6O1hQoPv5mMgeBvPEaVX9jWPf12h0LB8YHpuwVzCB4xyoarXhC5WIOKQI7Gy5AI5PDnyRdi97Lq6Vc2wF0QoeKhrsOkrrg/fe0ztvv9On4QMdpNP67PPP9Nlnn9lRiZ0rsB7G2Lzc7EqBfTnYdKvYBuIXCty7izEzaR4LCy7iX375pfc7XEykRhD7RQHlAfZDhMO+QEmoIfYIqj6wDobpl5cBPXm66W4LIgGuOPmRSWVyI4rH0/45OUyNWt0XCxAWh4ydLlMPExYwD3sNdgvkrlJRmLKRl4xNTHg3zIVu+Q8QUrencqGgF8+ean93W4vz81pcWjRysHtw6O6vXTvXwcY9BVo1JUIDUieoVDzjyCgOHKYM4UxMx+enhgkhZ1Rr5+7gL1sd7e+fKhzLWw6yMD2nXjek4fEZH8zN5w/UqpcV7F6awBFPh+xKhNH/aaFsFjSewdk8PslBm33fff0tDQ6NWecI0QUWJS5Q7L/Zx7EGSGVp0gLex5HXubm5bmh6fGrSBA8KIMWL4GSM0zsQJlIDAt3ibM7NjanRrNqmD+jxvAy5oujvB7Y4YQVD2ZQiwb7TFi41oAW9MOkTp+o06rr96it69dVXrUdGL8hKgDN3enrmzh4yDRARBDPMFyCbQKgpntcUjuTd/GzuPNPe4Z4lROiPaw0pGu8HrnMe6YxDwUsdHmxof3dd4SCxCh2zDYFU2132bkEFun35UrfR1GWzaZN3HKXC8ZRygyP2Y+WPNqEJF2VVqueG4EE44uGYJscmNJzHGP25CxN7sU6wpW7sUvmxtKIDQZP6eg06mJAuoxGVKnVPxpft/uREwYYkw7tKBB7SCjSmPC+sCylKkKmwxgPqp5k+Kxb8DEjwgOyHnSOXHzsr3jeaV5P7QuGXv39IyYGUlhev6MrCkqan580toMne2d3U6tN7Ojs5cGA4O/PZK0uaXVrR8OSUJzN+P1jEnFuKNqxw1kc0ib/z4uX7pPiQdwsihvyGRCvWRXzN4XxO33rvLc3PEfqetXn8X/znv9TaGq5BPTtmLa9A1ByUAm394Pe/45+H9/nF6rrzNR/ce6jV1ee2s8TQxNalVgQAhcNWpmmOmSNAs8H6gLswOZAx+ZLiALekUWs5bH5yOGsXp72dLQcMsOrYhzORAAAgAElEQVQGLo5EkKZyX3V8+ePvHUskLdcCQibgfXJqXMXSifZ2DxQOprW5sW/TGZpWdtuZfEbdEKY+Z+p0I5qZXfCOvlmt6fr8Fb1xh7COpOsEkXCdel3dZsPeuUyjfD8f/vIXf79aAz5ODYP89WzUg+yl0mKHS64wxEOa/LChb6SCOBnhBwzjGOc33PBAZ8gBxuiCX6zEZmfnvOPM5fImh9Kf9CfUsJ81SAPvxuHuLjo8I5yXahv2Nlu4QXPDeihqxAaCFU0mjRFObGQYx+Nhu+ylSTMjHrPHrjWiwD9/5Uav7bgvjIIHNTKxqIHssHpBOoeEPvntrxxlc/Xaiis3BB8mFmgh+PCSuXd0eqrNo2NVW02HuCJITiUQW7OUxqGo42LGAQlFEj4U7ophr/G/rqzHGxuf1sjYpLWUMK+4KAgf5kIIMRUnsRXE9Lyoo+N+TFi51B/Bz07YpVZNhsJgGUbm1MS4/vAf/kjXr96wxIUP6Omzx3ry5LH4md31ciknYYX1xblc/nSfyGfu3LljqI3u7Oj4yDpMum+W0I8fP/ZOFu0WD7x0QYh0VzPTM/59nzx56p9hA6nIRcUT4d3btzU9NWVY9/Ovnmhr68C7KYKWI4m0PxvgORIyiJwrFc68R1peWrZ7Epfx3t6+DRTQvLJLpKjSfbHP5HkBf0Dq4DO3A1K57P0YhguQcHjRiDcbzGW0tHjFlxCQOw41v/n1L3S4+0gJmMNDsyoXSFTBVSmps7NDJTNxRZJh7R/veDrikmj36u7eAq2ANjcOFYoNaXhkUiP5nHZ3MQvIq9Vp6NGjT1SunBp2IS4uk8PppK1CBWs5zjwWbex8iM0jsSemyalZG8pD9jk+ZpffcTOATSCQ78nZuf1FxyYI5y6bcMU+Frbd7dfuusGJDgx48nn06KF2Njc0EAmZiBSPhhQNdzU5NSQQGqYhXmSKKhMYSApShdnpKQW6bSVjYTPMgdypBrCt2W8hK5kBZkumvf968WLNZ+TatavWamLrR0PWl2AMax9TDPSzkYT2D840Nr6oB48fOV2pWi+bGc0aJBhK+wKpE5lVuzBJYzCf1Bef/VqlIv7X5AJ3lIhEFQzF1OiAdPAqBBW47CpAMep2NTM140IaGcgqkkhaNoOrTwLGebnoXztb61qYnXUK0t7Wli8cLlLYk4RAtAIdXUaQvgWUzka8dwp5ExRU/TLor9tth5WIZySFLJ0BFkX4jukEPz/6UlAILmeYlugrYfZyAQPX40LG/pHixw6NAG0gadAY/nvQGD5XJlR2L6xCQLoyiYSuLq1ofm7ZEz0M0xdrT/R89WvVL/qaYhryK9de0bvf+q4ePHuu/cMj7x5ZgRwfHHrHhy4c8w+a3j6jNOV7DncpDEAgZmJuQ84pjOtsOq/JsTH93nvveu2EXpfiubO37/3u2VnJXtNDw0Max3mocKSrKxDMpgxHkv4C2/j/+A9/6vNNLm2lWnuZvYxVXlq1BigAwQujvifZCXJ3Ihkqly/s6HZlYVYHe/tG+fACP9x4pkCHyR6C4aUL6mW3bb1ypVqxE9M7777nVCyGn63dbX32xef63ve/r1w+q0eP7qtQOFc4mNR5oeocUO5Ndv9ItYbGBg3xty+RHM6ZwNhttJWJDmhqYkoTszOeEJmOsTRt1apm61arZdtknqFFx4u7eqFyraJYJuZs1tHBnGtEkTWik4OQUHacWgRBMJbMKJUZUjye097BCVR2m9RzP/P+s0MlyQyjFxoE1lysYDzcsCsN9LzrRPaHxJF3BCJpEdJgKKhwLKhOr62LZtUrGQYSUCaY6bznZMlCUkMuRUElgYroQzwANtdZL+36+QR+vDLX48IlYDlH5Nn4nO68/pZ3maQ7fPjhX/ctmkZhQNEx1fpOK/ULT3d4rBIJtl8o6QIizyUXelDhIMkqHXtBgj2zhINxFobiHQr7kgArp7Biin11BaeZIZ2dl/3NUcDINHz3nfc8pUC2AD4FjuXhtDscvrZTKTBGB0Y8PtpW8fTAujN8SylG11au63vf/X3vE7Di2txYc4AshKbjo2ObehMjBe0Zm0D2KcCH7ElxkmEKYbcF3ALuT5HiIVKAqXDxaMTF8/Ds3HDazMys46bu37tvT9GDs1Pr5X70o3+gd99+27uhfH5MG9snerq6qXWSGJiG8sNOjEBLhSYWMtjhHjKRtklNs3ML/vxgNjJ5zs3M2uyd6f+seGZ3FdIlIGfQIWLpR/A0pB06b39mXAYk8QzErW0jlmogGtO1lRtKpYb1F//5PykaRTc7qJvX3/RLxa6JJubysqa19ada33yuRCJs68QIYb69mi+nTDSrXHZCg2NXtLt/zJZHO9tb/YmvQDj3odL5qJpMlwn8MNHb1VWty2EL8Qiw74Dm5yBzDXkSYcfFXoWfl50xl7TjASemNDYyocfPVhVLp3Tz1i27+0CGwxkLlAGLNJyXsDCEUQzzm2cP+zCbTKiEbWOvqfzggG7eXO7vV7vozObt0Tw8MmZDhnLpXKtPnzimrr87KdhHFetDuzl1LvXowUMXC/bqEJHY22Bvefe12yqXi8pmM/6ZyL5E6jCQyNisgsSN1Rc72tnb0f7RuuqtCzMvG20YtLhwBdxcYq4+NjaoKkkb1TOdnmwrgJ8ppKR4WomBnC6aAZ2clVnr2fozgnd1o+l3YHB4XCNT8xoamzCxzdrNwKVOjw50enLkS47QexJs9nY2vLsEVoVchtSNoPmO0zyI9grZaB6tLqhPtYELFdIW9p4ZdVHVi4LH7ixg7R9ewzBf2VPyhyVO6YRh1X4OMfaH7FSR7AStz7aDbLej8fFR++DaGpSoR+Qw/M7IdSAxBaXBLHK4nDkY6KWBN+v1M41gHVcpG/l64+1v6Q9++BNt7R3p3v372ni+6ufJtE2jpECrD8mm8fGFuBLoW1RSkCDjsWPE+AVylqU/YRsoXJmdtTYVuBCeAVDq7Ny8db9MqMk0++O0Hj+6bw/x//qf/3MNQUwrlJ0Q9Gd/9uf6zW9+4wkdzgXoDCuvrpCDZTU8MmFIlkvJrPYo0ZBZVat1/z7RcMCpUOxdg0Qurj4w0sR9zueHix2+5aA77F+zQ2Nu4MnPhUD08MlDXb1xVTdu3NJvP/lExfMzFyPOEb9ef+0t5TJ5N4rsFTODaaNCF/W2RoZGbN2Ir2+tWPV6amJu1mlS3JPIA3soBzotZxFD6km8jMjkDoUAVamXlM4kFAn2vOusd7s6x5MY/2no4djMwmeIJDQ0QlM5oWera5YLsmLzWo4pFn5OOq1GCwIqxvWDlvM4iSlKo9xxohRNGGgWMXfV83MVT0kfo0lmtiJjt+cUK5AhEniqlZoRSJuzkNFar2p6hmcyoMIZqGhJ6y9eeCU6MzOjwE9fmevRDYwOj3lSLJaqWl65bju0Lz7/VMWzA0tmuup4F2pmVrCrgTi2bUlFIykdnVa0e1xUG6U4P7y9c7E6v1TgEhIIsTeXlmvgMwsEhyYT8XU6ldPo6LTCoWSfGHOBwBxMuh8QToHCOIIEdsTQwJ4nJ0caGc1Z9MwhA7qiA6xWi56KCUvG+J3LDqo9Dk7Hh8dOlchmku7qKMIs9XFt4U1gZLdEBS1RQJ4o6OT5i51dEt5bmpqedkEH1uXDgwwDo21re0frO/smIbDX2Nrc1s72tl/8Mlq63qVuv3pDc3OzGhkZ08zMFbUuo3r0dEOffXFP6eygzQs4OLA5mbYIyy4VTr3X4WdcvnpVucFhTywUeej7t27ecE7jbz/5rc7Yl8Fo7mKP1VT9op/KQyHyhQBtPNA3uuZgcDFwuOOBoKbHCLHu628Xl6cMI9++9Y7CoQF/rc+/+K2Oj7fdpQPBIHtgauipbTecOaa4VkCxWFapoRlt7uyo1Sg5RYQuuFQrSFEpkyfDNKXiORFNfW0fIu9YNKnRkWldv3bLXR4vo3dUsbjWN7f98wGJ8fPAsgQ2Z5KH6JMdGtLt27ft/APktfEcTei4p1N2d9GBlyb7zabZyZVSQZb+e/pBd9jSzRvLmp+d0Oz0uBNT2OFxQcE4ZWryrjoYdMg38isgSP45jEs0lnT0XPBAvH0rO9iYsH2HnfyxsrLs6Wp/Hw1pXtVKQ6ura6qU6ypVav0ouVBLtdaFLTrp/gPBlCoXLfsJIwWgKb2oFqVeQ63GuSKhpj2II6EBRSJplS46lrRddiiyceUgYlSqJnBBeptZXNHswhVPnDRpoUBHh/t7viySWNoRzXVyoMv2hTW8BE0THF5tcGbCtiFtdmpKDEjJNIJ9ZBQwNdG0Aj9H1STLk2ShTM6pHCZ/vGR04vLFWQIOxnOXy561BasI3iMgcCaI/sSK8XpMK9eWNTQypPsP7zvj0lafGJO02j47sNYT7GHjCXoBozONNokhZ+r26g56iDN9hKK6++Y7uvPaW5Ys8TMzid+/d0+7e3sKR/m8O+qppWCoP0Gzp2R3y/fPigUDEtY7nAXIjNxbI4NDmpkY18HujtnZFH4aAlKLzksV7R8c+izSmK+trVrj/D/8q3/lO4IdPfnOv/rVr2wOPzM7q1999LEOjwsKhRMaGZvxn5koYVFzBviMKCAwo0E7KBjnxVM7VCFZQw97uvVMpwe8q02bb5AkggxsYnzE1qGhRFKrLzZs1M9qJJ6K6NrNG9rdOfDO1w0h3ADMQoJRzU8vaXJiVo8fPfL3wGeMXSV3G7tm5CenSBd7Yd25fVcjU1Nq4DDXwcCmqN3NTX8+nLlb168bIaPQMKAw2KAPTsSCioR6ljS1WN+02iYGAgFzPlj9tUU84aAbfxjqcFn4Rh1tx53RbNjsgveSswdJlP04DRtrO6IwIQ+yMmpcXCgaCplgRlGknmDjyrnLDuas42fo4+vwe/C8QV2cqoVJUSRkolen09TGBtaPez6bhnz/wY1xap3Gh6ecco62Drbc4NCQHxY6RGQqvSCMvai9HZkOkwM963yqlZ7Oig2dlupqdIMW9eOtysXHqekHUBOJhOk3TDy+pUszNkNhdit45qZdMGEp0pTwgTgFIZ3W4NCwZTMX1b57E1MAwa5T0xjRB0xxx0wBiyi+BnAU0wGHlYXyyPC49zZPHj72BfLG3Vf1ys1rGhpkNxjyhQnZBz9MJkHISmaJMSSA/zCt5nMvBf79/Sg2YhCAMMM/J+as23OuKa45TFjIDx4/fGyvVwgsuCZR5IE6JyanDF3sH5XV7IS0s3ds20b2JpVKzfFlPPD9rQ2n/NAZw3r0hZLOGNoFSrb0ZGbKIQCQVnAe6XvasmO+9KXOAcIeCxU9ulqz6qDnY+ggueNOR6Oan5zTtSs33SwEwnT4ZX3wzT+wCT7w+v0HX1j/GA72lE/mNJgfcrIKu6WNtUc2xB/MDKlav1QomXcqD5c+Yc6HZydqXDY0Np02qeH8vOFLn2dJ+gp6yeGhCU1OzGkCuJ+AbV16qgMlODw51Z/9+Z+bsMNFhy8nMh/YrTycpZUVM+3Y5aw9e6b15y80lB+ytMJkmNygGeTEy/EZ4LJVKhaUiEWswazXzzUxltcPvvu+lham/PfwcgX6xaCeF5Tiz+UKjFU8PXWUGtPBxua2d+QYCYAsgFTwYmFMwC++34eP7hv+BX7aJky82dbQECSuoh48eGSDCyaI8akhhaIhdYNh707vPXyuy17EIeSsFNjrZVIJnZ3uq14rKBioe6eLnhLHIYyumgTet7vKDqQ0kk6pRWPSbNu0g5Dlyek5T9WezM5PjGLAJr22ck3dVlsvnj3R2emuyhWCMVpqdcnsjLrAM7HCsO4FmsIdrxvCQQIIFFY03x6aVIwsYBFDdumZrMEfYyOjfpdBGjh3NCzwEYALo8GQoTeHSgSDJhZNz0wrm8to+eqS9o/29eXXX9rcBPIJ0z+/B88eL29M/Pl9OPMUkHob1jpmJQEHQqDH5FLF3Nw+tHnYy4ATHa9PWC7W23Wb+6czIGZNS6+YUGmS3DhSmJBaBID5UBv03bKwOM2nU7YGBAFC6zm/uGBm98NHj42w8LmBZuF6BJr0j376E33r/Q+cc8rkzrtLyguwJA5AT59v6NHjFxoemfLnzrQK8uUdKtFqxaJ/9tuv3PX7yv3gBpRmJBLU/vP7Wn/2wPIu9KtEmU1OTtjjF4Rt5/BIF2ahp8zfGJ8a1bPnMMkPVSrXtLm57YZ7ZmrUk2mj0tXk+KxlQwwo3HGoGMYmx032G8bznPGu0dHszLwGcjmd4aZWu3BAxGWrn3KEG9nQYM5yFRAS1jBHh7uKhNt2a2P4YthqQyLsYCtJaAcsb2Q9uDmFlMlxjobdwPKZckeb3W/mcNv8gCtLy4ZokY3lMjkPStyBIKv8+42Lqhq1qjkDEMTYma5vrDnOEMtWo6eNupt1ptvlK8tGJHm/nZlLbnazqZGxEecuP1t9pF/9+kM3iyZHvjM70AsHY+o2gt4nDiRhlJ2p0azbozKKpvOyZZYlRtyJFFBUVcmkPAUWzto6Oa2rVOuo1etfCMCPVHHTpTmszQul0zBt2Y+ELNdAbIuxQTAw4AU+ielNiEnxpKdS2GWQcyDhYErPpYI3I2J5igXEDyjpMMSc3jKcNwP46GjfpAcOGZo3Ln9ILBhA4Hs7NT6i6YlRLcxNW19aJOpse8vTCxc4WiIst3iRbGPnctQzk5UPlv0pUwhszbUXL/x1+L5gMR9DUsHZ5bLrNBYKOvFuTFfo1LhIgCYumh0nIVBQa62ujapxT4EIU681TSLC8m9nc10725vK5TNKpFM6OD50ZwTJaWcHq7Ow+YBAz0y3dO78+eq16zb3h4FMwWf3yL9L0DH2fTD/kBcADyN9mh6f0Nt33lD9oqTHz77Szta2fvrDP1E0HNO9+19qfWNVg0MZw8zls4pOT4oanZzSzPSUDrfXdbC3Y9gFc4/M8IRhpnrlTNNzU9o/O9WTtcfK5GNGKtqNnu3A+EyxUEsmcxobnbJTFxcFEzXkiFmeTzqpg6MT/Zt/+2/NcmQCr1TLfYlLCNeuPhx+/do1i9jPjk/88/B9/uEf/sh6Ujr3waERd9ZMrVubG77oOSMItXO5AQ3mErp7c0npgZAjnaKxkDW1sEGDkag1eTRldNanR1hEtnSwf2Ad6uDIiJ8/3/vq6qqJEiAKnBXOAecUmBjCG40gXS57QZo22OFPnz4zC/Pmq9c1PjWhRDqrVGZQ//5P/5P9RTH+7ksoQF4GLAs7PdlTMNBQq4XNIg5cMSlEMeipfF5xEMHk0JDjFvGsZu84NDLhtYGjBSMhvXj22BZ8kA/fffd9W8ptvHiuRw8RuTcczQgRJBhJKRwdUJgieUnSRlXRRFCNLskbNEcdw3PBIGbwWa9v+pFpwKU4VpX9DlGE+NlN9BgYsMsSu6weSEQ4bB4DKxfgergaFDUa+MfPHuvg6MCsbZ4hRYWiy+XGHjUSiPgd5G6BWYyxOokzyKJwsSSekEYEuR1FHelNr4W9khw5Gc/ntXd8pOoFK5tIfz/mFQfyub65grNRXwaQGw7u9ln8qAQIj8AQxIhKIq73P/g9/eajj3VySuZozsb67NYh3rBuofC+dve2/ukf/7FWlpb06OEjXbmypF/95jc+66VqQ8+eb6knJCHoIuNOuHrtjdesSV99turAetzqggEMcSLeU/P55NJx7Tz7WpvPHymZiml6dlo3X33Fk9P2xoZ2d3dsHE8Bp2H8F//9v/Tn9bc/+zsNDk7o3v0narUgVHKcWxrK5dWsSiODE8pns5b3gBrR8FxZXrTW+51vvKXluUU9/uKe4xfnr14Vti/VRsNBF31mdFNPHj/yZ+jUskTcMPajx1+r0yoqEuwoHCDJqKOzalmlGndhROl03jFzrAIVGVAgFPfQxf4YRQYkMPvOh4IamZjQzCzh7UP2PG83WoakORt4mMNlQId6US7p/ldfmfuweGVeI+NDdjuiIXET3em6+eb+p0BiBEEKG5mykMNAIAiHYeDkn927/4X+5md/7SJLglDg7flUr1lDczhoZxVgvGbzQoEgGtQ++8qax2BPgXBPiRT2YoRqY7UHjtzR0fGFWt2QesGomt2uDafZkUWiIYWZSDsNG9+Hw/y9oK2fuIDSmUENJHKm+9O5Y/0FG3Dpyoqp/hgnWGQMK21w0PKQvivFgIsuzkYUq1gsYkYiIbVMVEzHOH0gsscMneV2zHrFtrqthrKpAc3PYqp8aeiZzpaJE4kFEzBwAi83XsV8sBRQrO942ZlO+TNuOGjKgGF46VgwMzny34Pfp5Np26WpG3SnBpuS3VB+BBPsnkrVtie6sak5T6ynpzBdsVa8ML4PhsWe+qsvP7deE2stOrhWp2nmJS8mF5zT4vFQLVdM5uHS5EUGrqCYcoCBpoDF6NRhvVHwzqsVDY/hRHWowGVH44NZnR3vaX3zsS/XH/3BH6tWbeiLrz7VyemhlpeXtLS4pO21Hb14sW5dGF17rVgwoSeeSmogn9dbH3xbf/X//rXdWN774D2lR0f0F//lL7T6/KF3lHFHoUVMo0efSeLKxPiMBuKwQLmoghpIoUkr2LkFA3qm/IPD477pQDRkHS4TLoeY50M0H9JZCh0NTTwa1/XrN3yGmB7RKUI4wiqQDt9a5GjUZJQTrDWLR7p7a0npRFCtRllj4yNKQJyzmwzQXMQXNGeoAvFo9bkODw7s3JLJ5Txt8RyA48zCjkTsmOSdoKHgU3+vEPogu0HWQeTPmfubv/6ZYcy33vmGVxzIdr6890gPHq+qWKornRlROpP35Q7sCH/h+GjPxg58nnxtiBik4lDIysWSs0unRkeVw9e5CupxqemZeUuocDfjglt/serPd3J+XrfvvK7zAnv7E694mPAIm+CcxtN5yyMg0iCRwLUG0fth4cB2jWhlIMlBHIRAw34OE/HfMXLZV7GmoQHieePKQzGCD4BjzWAu6/cS+QGfEYUSowzSflbXVvXJ55+Y4Q0yBiRM0aLx5d/D2Q20A3g9EiHFBWITxggNdduXhgvjaA0jQWVzCcO5rLeCl9A+5Yv6ez/+iR6vrmp3f8tIF/ce9wIMY0/D3b5Xdx8VwQIx5x0zjdLE+Kiatao16jDKIQ3CLAURAFI9PSPfueizgB8sWlOe2eLivMMPfv/73/MURTFmMnr45JlWX2xp74CQBCYljDIweyiZKAXi0d9Qo6EeNGvcYSGFMw1kEhoZSmvt4Re698VHymQHTCSFs7K1ta3JsXGf+62dTW1sbroo/NFPfqL1zXU9fvJMa+t7Oj2rmIzXd4JqmrQY6iZUPC07V5VpkSFndBSr2Ln+IJMfVExhrd57bBvYn/7JP1MDX+76hZE/Gn781KklrEt4VxmOGMyI7KxdHKt+UVCnfuG1VCsAbN9fXeAqFiTqbXBMwUhSJ4WShod5n0fcpLB351xMzkxpcmbGXuRA0W6ConGNjzFFsybEkavrhhSiFAjV/vaO5uZnVK6dG+4tnJed5IPEDaSP358/vB57WVyxqhweHjVBi/03nCKc8TY21tys4aIXeH0q0cumhzSc5WXrqFormXVF+rptlgBtgTwweA2ST8pBjCubjttq7PCopkKx4e4Bcg0ZqpfY1yGdifUjsijAeDrGophyo7OiY8WhBCJKou+W0saho25h+NTUjKGSYuFcpXLZMCldLQUMQ+5bN1/xYSJtBQYtbN/C6YnJN3iT4r8JHIENH9MCXrvTk/0uC7uplSuL7i6BANlPTM0geI9ZnIsvKwWQyWdqclKjI/3JFJiC4GwuB34hn+HCRI+JWQUPjq/F9AzDNhyAKTuqzEBWv/41pINTReJRnZQKNownTSaWzCo7OG4og8LCywP777yAeH/DbFwC10/Ojk04andZ0OMWRQwbbir43SIv6LiITE3O2ETh6PjUDk6v3XnN9PAYnayCuihX3XURmzWQyZjA8fzFE+8wxoawvwtrc2PVKMHVlTftvoNJONDg3OychvKDKlHgyiVdNC9sFt95CY0MjY0qkkppfGFRX997oNduvaql5RX95osvNHtlXh/+8md6/PCeMw6T8agmJ0d1ZXlFZ+dVM7yZgAyrhYD3z7Wzh6wIK0D0aQ21kGKEwpYAsBOiO/S0ANkN/1V0zLbCJI2l42dDkbt585b/P1q/6zdu+ly98vL88JJDGrr31acKdmvulNNJdjAxw9Zl0kWCIWWzOe9QgfyA493IpFJGMiCa0PBRTGmmgP+9c41EjRisb2y6S6YAcFZ4bnTGs27ocJFp+AJwDmck4n38k2cvHE3FxUoWbr156RcWg/6tzTUTI0B/WHlQYLzv6VJYQGbqLiS5ZEpZXJF4t1qXmpyY8lmmGPA5Hx3s+/MdnR634cN5sar93T2jFPalJfAgnVUAjePgoBmisDSbFzTHIZVxrIoElQc2Aw7j6zDREk6RGzRDkgvcvrQNCDSD/uwhmSENGZ+Y8gVUx8kqTMxg1+x4HMdggSbTA7r/8J4++uQjN5Gcc54nZ74PD+OVTXJM+6U8h7014eR9smS92lSQCodZRDSoweG02eYQ86KhqEItLB8T+tYPfqixqWmVSgV9fe8L7R9s2x0JpyQykZH4EVdG08B7z8SNiTyZo7lsWqim4TMA2ZLEhIk/DQNFkAsed6y+bK9rVQNQLA0LloTvv/dN3Xn1tpGKau1CB0en+n/+6meqXJBDnej7WSezJkEBTxaRqxBbVmJiGtXE5KTfMZ4F+uAi5L+jHR3vb3n9RaoSO1lWebOTM14TnZ4c2JDg29/+jldR3J31ZlvHpxX9L//bv/HqCIMD/vvrV6+rUW1r4zkm/CkXVD4TpmIaQ/SZrLYmh8fUqdTdRLz5/vtKEokWDqhUrajdaJqkye6SEkL2NmqJOqLlIAYZJ2ZjVwtntiisNPpF0hrzDpnFSdWbXWWHx5UdHDbqhBZ3YRE/YxrvislqcVyOiLEMhZ1hXTRCkHHjzLOEBOuEpsJXRc8AACAASURBVPqFiZrnp6dm7W4fbDnPORyNaXpmzk5imIyAKnF+gfOvrlz1uwwhjjUSdwzFtVQ+t0kOdz4IlM/nm7PpXiaVVzKK+09NrUsitOqqN6C+dxULxe2q0kNEHrlUINLUyHDWk0+lUlfhHHkGAB7m1jAUMUyX4RoX1BAFhuKMnutScUzieRm6IU+a4Nvk0eEw1mzSCRKU2zeS4GKiWA2kUn7QFN6bt14xHZ1/BmyM9yRWekwbOJ1RsOmcdrY3fPiB1yA9rCwvWS9J4gWhvezEuAS5qOl42UegLaVoc/EB6dKF0nayt+Of4+fLLozOlW6VzpMCz+8/NTlhSI/JEbiVXRad8MV5TR//5mPNLszq2is3tHGw45zQZ883Vao0lc6NamnlliZnFi0Ih6HG97CxtqqMXUZ6arYatoFkQqMTpmPCDpB4qdhATMcnx5qd5PudsWUZbGguZzrZULerhYkpVY7PlEkk/T3vHx4qPJBwkR8eziqTDmtr7Z6ymaiJLgcHBbXaCU3PLtnMn+efTmbNrmV/SLJGbjhrhvPOxlafGU0nB1yXzSqZyujm8g0FA2H97Ne/1tDoiGbmpvV//um/t9n+yGBWE+PD/nxPihXFCMNmGopFFAx2tH+wpaOjXafQED22tb1v96zKxYVXETQ2djzB7ccRXkHDv30dYtD7DocNY5aOqB17shZGBqwAhvUnf/JfaWZq1nrQkVHSZepaX32oSulUoQAxZAe+4GhBmWiRUPCz0rRx2YNg5EgRWVzQnVs3bWsIYgIktLO76xePqfQUs3OM2+t1Q7xAQhQ0ul+Sj4BEYQc79zsYdOYsu5yTs6Ker23bDaZYathHGQesszOaxl1fjBQUOAAgDvxigv1dziYTFSzugfiAYqGYDSeYri3CD4e8/6WoAoOhn0SWUSxUPXXXQVIa7P7CtgDNT0xqdGpS55Uzk7KKxwX/3shbLE0bzquC9Wgdx6S2Xa3w5qbhoBHmnYG1z7TDZ9Rv9g7NGcAysNqoeF+OvRz7yRr60B6h6kPa3t3Ss+dPTOqD79jXoHf8TtNAIbWh4WGijUQC3lP2i1ZbDcz/25eWDqUzA+qo6UYfpiqC+3SMWMAR3Xnzm5qZW3DIeqFwokdYh16UfRaZUpEPAS2D3sG+Z3p95503NT837VUYxCjkMCA9nCeaK4I1KKAQELkj+4SsM7399tsmKP3Zn//fRrxefeWW7yUK8GmhaM3pn/5ff9aPrBycVDzRn/ohxoAq7G5vaniQ84otY1LxRNKxg6wKMN94+vSBxoYw3IGgVvalz14d4/9auaZy8VRDeTxnR10AgNZhtJA0dVqo6n/81/+Ts5QxXWAMookunVV0Uak7zIOviWsQgwNGJriC4UswmhvSxel5P582GtXkwryaga4taTGVuX71qiH9h/fua3523g3qWflcsYGoqpjpV4qqFYpq1Mo6KUL8q9o6kJjZVoNBLmbddxNtPt9fPG4mPpMunzGMfHymq9gHQqZiVcP/QJWQTeWybsSxSMUNDvj7i08+sTQrnAjbfANWb3+67QcAcMdy1ibGxow6MLQ4M9dh5aw4gi7krDZBRKgJNhl6czYJUVu9Nm4YNbtKROIRF1UORSzY31fAxorEOool2xocHPDkSsRYvYVtFRMmLhYwAdsmvgykSdyIWdqCtVskRBBwxzRvxv7uJVAdwlm6HvZKIf89CqpNDGoVkw/s09lk4o1qafmaTQt4mXEW4dJksU73sbe9pbGRIbuB7G1v+rDTjbiLj4Z18+aNvjdor6dhsu0SAzo+OgUpNPaOKB8HJZi+XJgw8tbX113crq6seFpFWtPfrTZMJqAjHZ+YdGwbuwKmSX5epsBUPKVaqaaP/u5j71JvvHrD00BqOOcdw1f3Hmt751hjE4sKRZIKxQZsNo7RM3ICLnmahOerWPWlHBTAg4ZIQR7p1Pi4zSJAAg4O9vX+ux8ok8lra2dX0/PzprazM/n2++8petlT7bSowgGHteGLd/nGDZWrxJFhIHGi+/d+pXajrFAXxnNMl8GcQkQ2jfQni0T0d25GVV0w2YwN22Vq9clja/koCLnRYQ3NTmt6dl4D4YQ2NwihJx91UPlhSDzr1vvlMyllEngp5w2pOt+SSQOSeKSro8Md721pIKanF7V/cKrna1tm+2HgzsVIV8ihZ7L5nfeulz9BQuj74QFcsDRsTiSpNy3QjoRieu3um5qdXdCzp880PjGiKwszWn36QNVywWJtdvPsbM3mDQbslhPsXWp+bsbPms74+fqGrl9b0fzkuF69dcOXCwWVS54/WCXs7+/p/oOvzSbnAgJyBeKj0YCxDlOZaQNeQLla0cLigh4/fayHT56qWIIdHtbO3qkb1XQ2pc3tDZ/rvh1+2DAq7ygXIy83zEkE7DSbNKl8rvzPZiKdfk4lnAMKEGeYWL93335LK0tXbSTw7MkTR5Lh0tUm95T0mHhCF52GDk53fKm3quw9u4aA8WVenp92kV7HIu8MtjLONRCZQBRCPrv94jKiyckpTU7MGJkqV2raI9VqNG8IETYyOAOwfbVccpOMSQdw76D5ERgQNCyip4nisqRZYYdmj9bLrloNsotfIheXXTcQ7UbD6E4nKBWRx7DWKZcUDYQ8Ab351vt6//1v6fT02I3U8cm+HbHYrw8k+hcrtoeEh+CQRLG9c+eWRkdyPisX52V9/zvfMbP+k08+to4VM4u+Jzh1iQB4PIG7jm2bnp7Ri7Xn5m1wGb/22l0trSwbrofp/z//r/+7fvmrTxVPQIQc98Rv61HcjZoNDwWHe3t9CDaW1MzckovJ5Oy4fdUhAEESJLiCi7hSZXItufE9O97V1ERSK0szarXrJheB9uAp/eDRC/3dh79iJDRLGVIQUynvTa+DPDCh2ekZc0+4E6ORAd99u4f7evuNt9QuXfh7yo2NqlSvkYOnbD7nc3eOJWml+nLCbdqXl+cBJ4Tv83h/V51qVblUQsXzQ5WJbxsbUz6V08HumRqtrnaOj9TqXSqTz9qXl4Qi0M1sZkjXb7yixZUV70F5bxnU0ArTyHLWMRCp1TBsObJL18EuubE7RouQAVFQqTmwmEE+aYgpoKztIGMhzaR4s34kEQ1v9XQm66ELDg73AUMFBTjw3RtTPcgMtUpT55hGZ9JmgVLQYJxGw4n+wby8UGzgUqlcTwNJnCaIZWrrAmMRIYshraZPq2ZqhJXW/0EuDE+hS4xhlM1ynvV1IOKphGLHvk89OkIuyag7Ni5NSCjY5yHYzg+OOoqIVpXLm44D9it7iUql5AOHkANZRLVc9O7WLjLhoG7evO4OgsmTafTVV2/7w8KhpFA8d5EE7oWFiBzmxo3rmpud1fPnqzo6OtKVxUWHHHMJ0YHauQXoD6upUNCdKSLxsFmKEU9xdHXYXj6994QM7b6JRSigV958Q6+9864+v/9QhyclTUxd0XmpoQoXFW5HA+RUBryboaA+fvTQLyd7QAhWTLBEEiFJQAtIvisL+tmZBVsZ7h0fK5nNanZxUTeuX1Po8lLP7t9XtNPV9os1vww3XrmlsdlprW88dxpHJgnD+sw+scFeSO12WO1uUun8iKE3vH4dvYWzjHpmXrMD3Vhfs/sQOzDOSnZ4SGMLc3rr7Xd0un/091rcTH5QY1MzdiAh4gq7vESUfeC5MqmsnWOAUZl0WA1ADCme9yOX2M1VLpra3cehJGh7MczX8UU2utFm5yU3WbBAoesTA8a+wtaUNHjsZtmz9uRLAg0Irl1cyCAaTBuBXlutRlXjI/1GgYkDaOv111835R+9GTIqXh6M7bd3941KTAznlR4Y0DvvftN7KYoZu3J2XpxRigKrBZo1oF1MRpaXrpkodF5E7lWwqN/M9ZkptS7bNgbAPYrpYv/wzJNLMIqBQt3aSyBs/hkTd59wRo4todqEB9TMNeBZQeaLQcmlwAcCbijNjOxe9v1rsWZLJPX+Nz9wxvHm+oaODnbsg9slOeaypyaWb8GuiqXjvvyq2XFiE/Af09/SLOS0aT189lSra4RVw9EOWJ6DaQnvHZAnjFb2yTBHV65edyQfTE/coficcaXCGQzGLucCIgloD8051p1Mhhe4NkG46HX9cxgqtoyBu6QfY2dbRSaFXs+TNhdiKpPRZTCgi2bDUhGvZVoYB3Q1Njyld9/9pkMjaIDwdJ1i4mvUrNEFsQGqnByfNDO0dF5UPpdSPptQPpe2nef1q9c8ZT94eM+QLmTH/mccc2Qe7yUhHzRcwLvwQCAWorWfnp7St7/7XfvS4u396PGqPv3sa5XLTc3MLprlS+OEZSlmJHgCIDdiL14u17W4fMvpYKlsUnPzs45I425i5UWRPjouOlSA3M/1Z/dVOd/RjetzGp8cUSabsc55e/dAf/erj80yPq9iqQkxb8CNn92KSG8JRNwUkrb04vlz1wtUGrV2S//0n/yxCvvHNsm/++ab6oWDypMZHY0YpiYAg9UDz5/Gj2a/Fwlre3fbRL+9rU3gSS3Nz6jTuXCy08LUtAbTeRXPKvrVrz8SFkDYm5XrFXWDAdWxM03lHE6OcxTqB4hC1Ixj76xTfY9nS6AaOjzc16NHD9y0g/CAsHJ+CJegWQOuZbhincD9xp17dnqm3e0dF1eaQeoOblZM2H072oxiMIBrF75LrA75/RvLPb44/xHFg7GYXQ0vOPotSDUUyG6gqXD8UvE0cG7flLtGXNTLiElICE4up0XDeD6btisOC2FSPdgyQ5mO4tUZQlgODR+7vv7kE4vgVBR1R0f1pyOAZUkBBZKA7chDphyz9KcbwDKq1bow6QlNk23pCMNu9I0biCIDrr129bohF3Y56QxQT1a3Xrlt4wOKPcXp3r177kzYi5F9ygtLke1T5QdMROIzgqwElAikR5wSEPfR8YmN2oE1kMcwCZCHmE6kVDo909rTVZ3sHVhPmx+b1bf+wR/q2cGefv7RJ8rkxhyinY6m/DmHU1HvMEqnBXvJon3jgmGH0t8RxrzHAGbkOhkbzHnnelosaWJ2XlMLiw4gR5vFruBkb1/nBKUfHlrGtH+wpxQ2aZctvVhftVXZ7MSIQoG+cxXeykC92fS4fYW5pJmw8OzFnQmzdVJeeA7Am6XyWR+iG57QwtKK4lkKZE7He1t24AEeBpZauv6qhkbGbWLwxVe/VTSJkXtNI7kRJXn+USK7zhUJhmxEzg7/rHjsIpLJDqp8cantnVP1ggkXVcyGcYniooLODxsdGQ9w4GUP1XTfUYfJhQmVhBOIJRRX9pzoeXl54rGwJkaHNTc9rsLxgQaiYd1YWTJ/gPxFICTY0DAWC6WSHj3F3GLbLMWV5as2x+AcAV//43/8j7xXMnmEMIEDjPn7nsCgHb/4xYdu2n70wx97Wl1f3zQ8z7/z6MkDy4VAQX6Xm3pycm7N7jnxcPE+S7tWqtrAoOaKFVSapCDMDni34jG/2KdnBRcWCipPiuLpX5GIf1GAQVHOTs4cwvD6ndf0yo1bPtNmNVYo9EXFgM+wALxs62h/7+W0VlOWnWE4osLxsSZyOS0vXdHm7q6erD5zMSVGjZB5nhONDu9Vt4WrE4HkYZOohibG9fa77xpF2d/dVTjUh7BBelhz0JDgecyOGOck3l2KHFwGUCAuSvu0ov17uUcH6oXL4Kam2XBBpaHnA0Y+QrNvc4Js2jptznGgGzIcjsoP4/bJ6Xl97wd/YLnUF59/ok6j6rxcMoVZoVBUF2anFA2iSAj6LuH74ELmvsAMpx/lRx4nA4E89bDbhnjZZ3n3CVgYTLBTnl1Y8L6Rqf3G1VdUKV1oa2NH+cERhSIDloQwtQ8PZzQylOzHKTZA6Xp69e7bqtaauqhDjkp7V238IhL1Pp4d8+TEhIqHB3p2/yvVyseamMjr7fe/oVqz7gb9yfMX2jw8dPwZ0WqcJZ4htq7knTLxUbT7tpXYR7bMlB4aHNWPfvwTozOgVI8fPlIum9HC4qLGZ6d1dHKsTDqltdXnauO/m0opjXsYaS3N/l+XTwvafPFcHSwK8xknOwF1DqVymhqdVCqR0r/7D/9OWwe7iqUT6oQDPpcYYGASA5LDZ4qvwDvvvKVr11f05Okzs3UhJRrBqla0v7OtcqngAoqBPoEMDEhkZPP8adSOT048VU/PzHj1QlMNw5chigLa5+xc9HkBNbwSEiZDQY5lPcAZDXz/+rUeMCfj8cH+rtSDOTqgSJgRFnydPWVTCncUiKAVaiuaiLizqZTbNoMgAoguEYy5v+Mg+TxleIldF90iRYspLh6KeF8C8xQYlQuLbxaxMxDVxDg5dDIujknBxtaufy0uLdvj9+jozIJf9hIsmdvNC1XKBRWKx/bkRSvo9IxaxUxKvHzpNNBXwbJE/kE3T/cCKQLWFzBK//u+dDEFnuID8iSK3zCTDbvcAaaafqQbBJTDo0MdYBQdI8rtxMUPeJu8TroYkzI6Hb14+kyhNiUormRmXHNXbykxNqJ6MKTVDQKHmxrN9JMaQsmIqez1cs0MuqPDA4u0Mbze29+1/yYPED9aJoSzoyM9fPDQsXt/8MMfa3ZpWW0mC5I5IOcQuI43Za3m1JAvvv5SF+26zhvY63V15/qKqudnCvQ6+uGPfqTMMDFkg4oEkvrl333kxgAWdatbtz9ytVDU2vN1B83TPJGfCYEL6QtyjyQsyFZNj77+TKWzI0sZhkbG1A0n9da775ug85d//edqXBZt+RftRRQPRx3uDWmMvR9TF+HZrQ5pRucaGZtQJJbVrz/6UoFg0ruScLRndICLhUmt12kYloUE159UocEDe/btJOlI7Q9LjAY78B7sczRwAbO+lxfnHDaOs9fEyJCN9NHuwaIlnxeP6UQqpXsPH1kKVa5UvVsZGxmzDaUNAKJhw8Bc4pBr0FLThExMEHCQ9o7yo48+0p3bd9yYcY5HR8eda7u9s6GNzQ0beHAJfvXlff/Z71Svq6onn5R3WZBIjpD1BMPK41SDoTh6RwdN00XzrCtmQcIz4A8aVwohEyMXDE0f7xlICkbkE8OjNshgfwY7EzP+kbFRtbodXyyDNLjCTxWZGEYFazreP9D00IhXIpF4TC821m37ht1dGY0zkB/av0ZDxSM07bwDTK89BWIRLS4taW5mzgWUpuT0+NgMfaBWmjLOF7FufdkpjOme1yGwpCcmx/zOwopnIuPz52IFDmbHxzPg4vNOtdPu+8cK45qi94cUPAzUU7GkEZbz8xNbr77z3nd15w0MIAatnTze3/RuDzgZlx1Y08P5rN68c11Dee64qDkM7A/5fviaEAJ5bi74uPhkCQdI6dGjxx46aJpAwj799HObKeBeVSjz33d159ZruoQvUKr2UatgzHfw0pUrWlqa1eHBuu8g+BeQ1m698qbGJ6aNGHGHY/eJbI6h4+v7963BpkkJX3a0+uCe1lYfKpWKaOXWssLxiPb2D7XPxMyKpNEQWQsOZw+hv+0akeD3KmBbSChFdlC//70/0C9/9qHefuubWrl6ww0TP+eTRw91tLun6dkZDY+POpUGlvevP/ylBpMZTU/NKDWcd3YpShAaXDynH331tZ4+fKDX79xROBB0vnQ2ldXp0Ym+861v6axwov/45/9RmeGc8uNjCsXjCiET6wWMFIEA0ZyzkrmytGCiKfF21K9cNm+p2+qTh+ZBENMI7huKxyy/GsrkdXx0pKHhYUexgRxgNcszZT/sRLRotE9u5Z0R9b7vh8wdzy4XpQfeB6ANgfl4tAeJBi0YTEao+RQMZCoEyR6fnZg4EIrSAbMnrZsgYwswoLNwwtCAXaIucbeA0NSP6eGLslvghQemwc1mIBZXOpFwsQBCIKAV+0H7ZtJxpzKGSdA1osviMBFUTUfBMpgfiovIVmShkIPF7339pcplCm1NrQZFnWDYoL71rfd19/YdY9/Hx2feNYbD8oe1u7PnzougWwoonS8v3Vtvf8NdOj8HRZWpiQNG2gwuSjQbMMD6qTQNPXu65im+fF42RJtJxTS3MGM8H4gTzB+ZSOeipb3NIx3tlTU0OqP81JQG2Ivm+JzrCvUChooePX1kyy4OFuzJ0ZEhW+bdv/eF80Khoy/Mzmkk2e/8usGQvv+DH5igwEXP1DMxPmk7Nsjv7FTakJq6HT1fe66PPvtYcbJZ81nNzU0rGuhp7fkTp1ZAHJqam1c6M6RaqaMnD1a9c8RztXB+7GYBFx52JRjIQ3y6/fpt7x/K532IaXh0TONjwzrZ39JXdPidlq6sXAPw1x/99J/ok99+os8+/0iBEP7RxERduoii0wPCxSELkOOy2/IOlH0UO4upqQV99vk9vVjb9HlhX0TDVW/1BfjsnJlykSVQMIHPgUYR4ENSgpzAy9HXLGLYgSTi0vFSGOWnBmIOGl+Ym9LY8KA1drgmXVm6omQ6bdtAJlsmM7R4R0cnqpQrRiUgepFWQzFjF0ojxoXNjvKtt76hH//4R76QgZiODg81OY4jU94IDZfKz/72Z0ZnaM4unM07oC1E8cCXHrRJ+4m6KNN5V2sNHRfKNoVgssNT+neXGisNiid2mci4kJpQwDivdhd6+d6gxd3e2jXyk03nNDcxZe/q8ZkpS8M219ZNPqIB4bKEjMXE2GM3fLivWrmigWhCsVDEFnwYonz++eeejCCh1dpNh8vz4VLYYdzSXO7v7PiCigzELDEaHRn3bptmFFkFEw6NJX/ws8wtLnjK5d1lDcW+lILKBEuzy6XHioWfjyaXO4Ff/Nz9NU/Zu1wuQT7HvhtTwv+fPXDc4dZMtFXNLSzqez/4sa6sXPfkg0cvoRunR2jfgz731UpV15evqFU/1/hoTm+89qrPHKsUCvvZacGrJKZFnq8v9XzezQufKxPe8vKyPwMQpxANHwW9WtLjJ081EMXJbckFlUHiogmpCpmQ7PKWy8XdIJYvaDoxqhgzqjc8OuznxF56amZGiWTanAt0rtwB6WhEL548VPHsUO3OhZL5AdvsEd6Am1u9i7tRP8zd0WeQ3fBMpsHtBdSEVd8L6NbVW/qn/+SfqXbR7Oujm20jG24oQ0Eb5bOyoiAzAcM1QSPeabScEZ0ZHrQRA365QP172zs62z9QvN3VIKx0Bq5sRms722bR/uEffN82in/5X/7CnxHSPJJmsjmMKtKW3zC0He3v+jnQTIMIHByemHXM73dRLtvacHKcBrlqO8hQLGrjHYhrFMV4JmX7RyRIkFlLxXNrrJlCQSZAdn7H9GZSd950lxi4kN8TmnVqQ2BlMNuLhkOm2Y8NEYkV9uGLJQe0e7inEoHeQfRQWHP1tW8wZJlKIT709zjsbqDT9x1mLLx/SZTo68V4OGQNB/wribB3IGnqOGy+kdFhffXlV55SuRgIxV68sqytnT0/WMLHwbfZ5RFXxp/ZQ5D7B6GD3MLj476JgS+WUFAz0xP66U9+7J+HC+rF8w199dVX3s/xwuK2QVFdXFj0hcwYCnzz3e9+xy+tsyKLBTvrABsCE7EnuXXrpi9FnJXYY2CKgR43k8yoQP5is2KfSTog+pmjs1Mvd4bTgxoIpbT94lCHBwUNT05rbH5B2alZVepNd+98Vs3LlmEpHuba8+dm9mGZeHK0bwJGJDNgh6ap7KDdnyLJjP67f/EvDSlirwgBYHRwSNViyaJ5nhUELorx+PS4tvZ2tLr+XO++966LzMN7X9nwORDoaHpuRpOzswoGo6oUGioXuFCqhlFrjYqSybgt6ghIL1frun7rlq6/ckP3HzzS/u6hRkcIUk/aYatZPVflvOhutXLR0PzyDXezD+8/UO+yaV2gw+IDMmTEHhUykKO2Un09NJ2nm7vckA3lIWTxtblQgCVh/gaiSaMlFHs8ipE88PwpfEwDPfSpL5MjcAkyEsGen7MUDNj0PpceUI7kiGRcI8ODbi6gw89MI0tY1tT0lC9KOlGeZRxJCIiMmehtE5E2t7ZNiMCukK8LK53vk7O/dGXRvwhHYM/PaWPHxefPxfuLn//CO+pKraGtvT03oxjUkz/bxMs0HPZOH1Rm//hER3TfXY/ifciTtUQi4SLOxU/TyfeK24st3lpt/+LfgWTSb14Dho4vamSDhvWDb39Xb38DD++Oi9Tas1Unq4AWwNRlisRtphcO6OOPP1IsiCxsxFNVtVzVa7fv6MGDBy5mmIbkxkY0kE1r92jfxMJwkGmYi2/fWaOYlbvhAbI3YzhuXao9gGl2nP056vOECboh7RjNTJ99a8lbvebpl3eF/4YpwjD+S+MHB5db+hT0Xvl3jRSrKC4BrPsa1aq/NyDf6ZlZvfHW+yb6EG0G0vTw/ud68vC+Xrt713fOyNCoVpYXtbO5qstmVctX5rxjp0Dy2fP1KJzcD6XzspEIk+5afbIYTTgIE6jO2vM1I2Uzc7NWV8AKv6hcmACEEQ1ysTpywlrLUhB22GOjg3boOjgu6c6dt7Q4v+Lc1L6WNahSpeyVWZ47s9szYlcvV3W4s6WhXFqnp/tujgORnjrdfrAGzkB9C2Y82OG0QMYDCu/nivL+tLifLgP6xz/8qe68+pqiBJrToAF/NlsvWeUxtS5wnWormozr4PjI787p8Ynuffn1y0YqYVMPRxnOINcqaO3hY13sHisbh60dVRxnpYtzJTNJrSzOaXgwo4ePvtbf/vxvFU2mFYzilpZWIBRxCAZcBYIvOFetdssNOK5YcBTQEYfxRcCopFU3G5zVCqgFn8/k6KQbieJFxXpUvnemau5NvInhCvDRQCbkz/hXj4yPGzHinubnxT0NNYGbwdGoesBhC1NTmhobN0WbyYNisLa1rr1jgqixsYMliKcpuw5cU/oXFd0xXRc+tkCf0Ng9MVgL0H8x6CbZj/BSktmXByd3Fx82y/KNN15zjiDMxwzJJ5GYbt993TZXQHdcUuwiYFjxwtC58tJbI3mwa7uwvd0tv2Aw8ngp79x+Ys4XOwAAIABJREFURT/4/e/5+wOqevzomT755BNPqBhuo//DLGB+YdFwTf88BfTGG6/bcxeyEwWV2K9T5DGRiHfLd+7cNvzy5RdfmvDA/jcaiWlibKoPkXQ7Oi0WdYljFGb6LfITo8pGE2qUGtp+vqv9vRMlc1ktXr+peH5YvVDY5AagukAipgZEk0TEXflvPvyFSmen6tYb7iizk8O+GAZCEUWDSDFu6IMPfk/rGy+cPgL54OzwQJurzw2vM8GgqQyQIEPyfCziCZ1umgD2QuHY7jdMfLDdrr9yy0zrJw+eKxFJqlQ418L8nF68eKpnq0+8byCpYmp2QaOTkz6Ea2vrNguHlIPN3pdffKqN1Seanpo0qoA353d+8A/9/7/87DO1m3XvSnKDaQWMfJARec1TCVZekWhAkXDXRAyY4ECmTJfs+IEF2YfXa20dnRV1gQVhiAuraXTFDR8kHQyxXUQG+ixLiEkxGOv96YdLGcZ5MhZSLETYfMpyKvamsDfX1154EkZvPD8/5zNFoYY8g0PU6rOnLzvWuidX7BpPCCUwhMeu+tDQItAoxfQf/fSPNDE66hVDLpPW2QmfO57WLxm/gYgNy8m/LJyfe/eP3WK7hwY1o/EhcmYvVajU7PdLzB0G/eYpOIqtv0sy7Ag7Ppv1KoVJgN8XcT/xafxevA/nGEBEY5qdX9Do0LAmh0Y1bilCxsYioCoUqZYu7RIWggiknn7+87/Vl198ruvLy8qkMmr35Jxhvj803CADpdqFFm9c1fDEmLZ2d9z1IxdC94dbFpMHaJKjwTo4CAX9vPj8bSYTDpttD+kjnc1YusT+Cv9fphomAYoLjR4EE35mfn7+jJkLlyINE/cSl33fl5WdIxwBpBQx78RTAwP9NJQwaEXLEP71m3fdrOCuxc72N7/8mXqXLb377rt6+uSZm79rK1eUS8U1Ppo389nJOHAdKlXffcC7/7/2uGw9PFIp/h6NIz8bz+fQutWsZuZmtLO/45+ndH7uJoF7C84I+vSzQsmTEntafHsfPHyiweFpDQ9PaSg/qrHRCX8OoCRQ9oZGR32H86yRrTz4+msNcdmroy+/+kStTk2hKLaSfT9mmigaUO5uHNVsSEL+Uziiiypa8Ja1ykOZId1ZvmUJ3fDMtFL5vPWf/PsO9Dg+VoUgEe7BUECpXNZJMJBBgTBBBxzOEIVImTHqgdnCpx/+Sp/8l58rF8Mw54qa3Y7SY8OK4KhXLSvUu3S+9c9+/jOVGw0Hm4ejSSUwhsmlvFOGN4MXOTUCtzgUIdQj4ivh8NDE3/v6c52eHfhuZ8IDGWlUSRfrWPZHc0+3y/kBeWJA8BpFwb4pSqdrPgMT6uAomu6mSkcnZiRDutvd2VZgNK4eEUejg3nFiYIKMHLnVGu3dVQ4VrV+rkQckUxXPb4wIpsgAtqID77zAoMYMAOxhFz4YDCyS2EfQ/Hrd9CxfkGNR32Z8gEQ7DozO6GZmWktLFzRbz/+VIVCSePj07pz9w11EUZDxR4a8i6ADrSfNlPtu1hEAtraxO5tR9VK0fDUeaFkndbrr93WT/7ox06z5+05OjzR6cmJMpl+ZuLhIUWlboiK5XkZk4JOR1NTk6bxsw9jVwH8Wjgr+CX5nTYV4gkXJS8pD2dsdEyl86r3OXRYwXDMlm61VkdnRFld9hTtBXS6d6x6CR/NtIrVsnLDIxoanTJ0WCkUHbacGBpUIBF19ijCe+KLXjx9qi8/+Uz5kUE1gjiJtHRZ7+jOzdv64N0PbKVHaAFMSIhfR3t7Ot7dUxPB/SVm+f2OcWRiVIFw0DKLhw/u9wloUbp19o0dy2leuXvXiSEbq1sKdANqXdRUKp5Z6A0sTqEgrPrV177hTMKPP/nIBxLP5Gw6o+WVK3pw/yudn5344nj0+Jm++a3fs2k2Di3sLA92dz29lipFDY0TuxTS9BRmGxOOicNfN52KqXdJiHNC87Nzpr2TWcllCkxcOLvQ6otNkymwZWQNAVQP3ZOJIZ+BoJE3TLq7d6Dzck2BcPTvL1QuIPxDM8mo4giYsUUbGHDhxPRjY23NUBYvPs0ghu5vfeMNTU+9tJrjcuaCaLZ1eHDsSCsupXgyrX1IYGgWX4YuvPnG67aoowsFbaBjPjk88ARp1rop+7izlFykIXux++wGehpIJ30xXjaAPU/UUsjsW0LI2flBYOMCcxgyZC17wrBT5e/3/DVwHDs9Kej4+NRFlYuG9/L3fu/buvv6a14vqNkxjNtttr0GsXFooKdWsOsiFrm8VCYe19eff+bzBWzNNEQ4Ac1zpVjW87U1nZXKWt/bVXp0SLnREX8dGsUqvAD2oUFsRhtuTtzqYkjBpN+se3pHi8rumc/d3Ioc4dddM6t571mLgCChNWfC5znSHMGWpnmvlInfwvyD6LOwi5OfA2QaLD0tAWQ6hrSCKTFnhSg4CI5tpdKDuqg1rWnmHPXadY2N9EknbjBabU0jlbq5ohvXr2pzc8OFkq8DkdLFMBT2FGqhfyDgNBkIOzdu3DDs6an6Er/qvElJH374oYbHhjQ9M+mcYu4xO/zUyIIetnQGhISvzbPEO7l60dV5qabhoXGlkhnzDyhcTJzcDzMLC4bhE9GY1lZXPXV99NEvlcxgn4dKoWx9L7vMUDTqn/d3HBiejO8xJEOs3NJZzU7PaWV2SaPJQdsBhjNpRZC/DQ16soXhS7A4qBg74oOTY/VCAd198w0/F8idnHEKGZpPGoZKqWiW/de//US7j1Z1sL5lljL3QWooT/SGozZhcnOXr62v65cffaQry9c0OT3rdLQnzx4rFAmamQ+XgeEBhHNqas7PI0fiVKRvKfrwwVfa3ln3vhMmfrPRsskHqADwLfdk0D7D5NKSW5t3mhrvCwk/kCsT6bSlYbB9+b0vG3VNDI+4YVx/sabAZDrUo8il4lFPMzZjTma0d3qmUrVs6A19ECbqnXrT2i1ecOPIbSChtl9iimmfss5gyiURskUT+0k6L9hVaLjQd6WxnRuImwRFUaST/863v6+9vQP91V/+ja3W3vvgO87oPDo5c/wWB9FkEsZzezMyjTRVPN3TxsZTi4GBD5gWKag3r6/oh3/4D22UbvtNOuFQSLFYSIXimZ48fmbGpRmhLyFkDhAXJ40CXSyTjtM6WJJncchgK4lRBWSRpoXgsQEmcrqang3+w4GYsrlRXSqqXiCqaqNtf9WhbF6HuwcqFUpOrQnG+wbinVpLuy82VD45NvSw8tprSuTIwqx4guQqYAd0//FT7R0fqlAjjiqp0fSI7t64pfE8cMh9JbNpa4ghT/GCX5QqWl9d09HBkacv4veA1vH43N5et+MOvrg0K+lc1rApECIsx+UrKzrYPdAnv/7InsKQMiio/JyBUFRzi8tK58ftV3peKrycKPpNCLvPQuHUkwhTURqv2A8+0HHxVAdH+w4vuHntqn1C79+/p/3jPbNImUQRjUfDsLcrwp/c5umRhOUpoSB77Qt/jaGhCVXLXa2ubenTe1+rB1QF/ESKSiioVCKmmYlR29oBv0JcOC0iwcD3M2qafD+pRRrJp30WIc2RbZvgM0wkVDiDvdyz1RwN2PjEmG7fftWwPlIstIwUcPxLDw6PTKuHtERcHLt/Lk3WFPwZqBdyEhcl+xykBMeHBzY9j8ayZg8XayXv7FJIz9ptFSt4CQet32WVcnp8bplEIp1XDGu/TMqFhqIOlMjF7XPYweiE/X8/qBmmPntEvKXJ3xwcGrUt48z0rK5dv+YUGcwJasQvFkvC4h7Td5oLVj7NYFfxcEjZQFi14xMdb22rcHxkGDYYDSmZz1hnDMEHpAX36y+fPtV5q6l0Pm8N5djoqNcl7HSPCyeWGVCkWQNFQZAwmQASrpJV2XfiAZ5egSA4OuK9YOG82GeJYvrfavpzhdWNlpNdOBA3hCQuSbNoYWabQAJrmd1rwhM5zjq87zZJaTbdJHL/BQihCBAxGfPOslFvmoQX6rLn7Gll+YpJJ8C+/HU8ErA5x1mxrBdr6+ZXQHKkOf5dwQTVgnzE1+EZGUVodfqM5ggEmWEdnRT15NlT3bn7igYHcz5f8SgF9MRnam1tw4Wo1ewrBzCMJ/5vc/NQZ8WqOj1ySWeNLiDfIxOZTGpY/tzTcFUozp9/8amKpTMl0jHV6hWFBBxeUYDCGYlqgBzRFtAx31/YKw3C3nGqw91ocnBMN+avKlS/1PDIuDqxmGKEki/MaWt7W88eP1Hz4qJPNp2a0tHpiXYO9vXet7/l+4W7FgTAz6TVMb8ggK/w7ob2NzcU6/TUKJyrdnZu0iprg3KzoZOLsqWGd958w40nax/qCs8YX26SYvoxniV//zROBIyn09m+sf7lpdUfkVBXp8cHbsoXFuY0PjHh1Q13FAESIKcgIXXOVrvlaEkGDPgo3C2QQWcXr2ggk/VfnxfOzR0IootvN21J6oSvqYx6XCDE57AHyORGlMoN6fnmTh+6vGwpEuhpiMQDLLQuZQeOYCxs/RwLYzp4uiQ6s7+fUhU0PEKHen5eUDwBU+pcF5WiMukBjY0O2fidl5+suVu3XnVg7V/91d/o4OBU77z7gcYmprW5s+eXAntAOlIuObo7dmXFsyOdn+05cgpnJOQKC/OLPpDLSwt65+23NZjL6+TkTPHoSw0eIbIXVX391T2/qOyYgNd46biUYPlCTgKi6Quze5YQcDiBdLig+x6tpJccK5WJKhaP2VQhlx1WoMseKG/SwMMnzzU4MqlkKqtWve0Hxw7rlduv6oJ4pU5H1aNTHW5s6WB9zZdAZnJC2PhhUEHSPWxLQrLnlq/q2damdk6PzOqbnVjQ9OjY/8fTe/jIfabpgU/lnKu6qnPOzFEkRaXR5Jld796GMezz2lj4bNzZMHCH+wPu7/CdzzjcwYC9M7vjmV2NpNFoJFGBYugm2Tmn6qruyqkrVx2epzgrgJAoks2uqu/3ve/7vE/A3toLrK++QCgaUY6fw+VSPBUlAWenSRzs7iPWF5WEyGIxwuNzIRD0IJM9x8tXL9UxenwBdV+Mkbt0+QYmxiaxtb6BTz78DXLnCTFoayxyNhuCkShig2Oot014vvQCgwPRnnYrHFXU1nH8SFo8wu+k7d+7/1DOJuV6GalMUqQ2ZqmSNMVLhbx8XkDUhzIJgiko6NSkW2aMGH2KCR2TTckJh10nBe/pVAXFch0vV1eQzud1KRAWpBXgIg0XhvsFr7LrpjvPcYISnA4sdu5nDdJzEtoNeFxKJaFOkxMS96pyRrJzQu7g0qXLvcvwoiL7PRZDEqi4FqCtGR9EXtCSkfChqjfQF4vprJCowkmIUizmrJJ4IzN52ccVFDnWblsRjMZwkI7j5Ysl2JpthX+beZkzBJ2TQ6uLg8NTmC0uRGJDsBN1Ud5lB1am4cjq0CKRPv1QOYHpPHMqq/V2RYVcUYX5+vXbIv0RpmYxIcJCG7ZXz5Zw4/JVrXTYTDCMnu5EXBNYul2Uj0/R4fR3zj19Bm1jF0ZOBl6n/IwpvwCNLbrA2tEhrIEAJmfn1NAROiS6wyLM9CHGNxIJ4PvALFYm//TcnwBmM7MhZPM6Mjoif2NCmYRo+fyz0LLRZcNARjBRluoFm+mcnlletHRiYyMs3WDldYYpCwXDJF4b3/PXWDAarbYKMjXytBAkuZLkLUqt6FTWrpUxOjyAa9euiHTIroXSuOTpke7L4dFJfPjxb7WOCDOD1+X6R99fomksLjMzMzKLYTEmB4ANOovq3v4h8uWqDBKcLitOjg8l46MMLuD3acLsbc4ISdNYn+lIDRSLtES0IpOvoNxo486tu6gWSkJVCP9z6mQRI0rIszw1NYlMPoOT5AkOjva0IrsoFnS3sUDUGKVop961Z15B9IBnnkEaLGzGdheDvgiuTi2gminJ23lobgYtwvShkHawK8vLWH35CqNDw0IR2KDzTlq4dkWxascnccm8mAfN93ZjdU3NQ/zkAA6rGf3BECytNqrpLExt7tYtqHU7CI6O4M5778IVDqHKcAX+/2pVRhFkq9OHfHtzQxrgUa5mPG79XdFITKRY6oaVmoaWDDv4GbIxI3LF4UgB5ZGoOD3xE7qzhdDXH9PXoESuYzCItGRxuAR7RwcGtScn74C+1iSz5dgkFgpqvg2jfkOXNls2S89hv39wFKHoIL5ZWsXp2XkvjFhRyAbQ0Im2TpyEGt0mmu2GSEbcKXGfwq6AnRTJH7zcREYwm7UsZhEtFrPI5c61ZPZ6mNpeElPP6XDLR5E5rNlMEUvLr+DzhzG3cFkXCmFk2u9xp8WH7ejwQBByq36B7PkxDF12EhERN+QB2WljYnxE6Qy0DSsWy9JMMVKLF3NPaL8p2JhEmOPjI8W0karPN5ssTkawyZTaaMJp/FSJD9x/8ELnwp4PNDtll9su6OjSwiKilEBsHyKXLSFfruE4kUJkcBT9g2MwcnJVekJdGsaOqddZH2xtoF2p4OzoUDq2K3fvaNIIOGwoZ9LYXl1VgsLlW3dQbLVwnM/AH+2H1xtBnZB1p46ttVf6M9NTEziNnyiWjZIZuoVQ2kDhPR9iShDWt9dh97rwkz/5KXwBH7569EhT7ejEFErlGiYnZ3XxkpSy/uoF0oljlAsZRcnRlSrYF0OdlorUwQkyIZu2I/iaOzN6KxNBYB7s7MycdJZEMvxhD/YON1Fr0Hu5iUa1LkMKWv+xU/S5QhiIDiCbOsPB/jrM5gbazbI6QO7XKMUim3xwcASBQJ9sKk9OuJsqokJJA0kTACYnJ/DjH3wfA9EQGtULfW+cpHcPT/DZF1+JTk8okBc4dyu0RRtmwbZZRfziTocNFqdSTix8b3L5Avb29rWPpMMWzyAtLDmxBgMegaxkuK6trYsQQ4tBkk1UCLpMKorqXHH3y+JLgwUWPIrjDW0bFq7dgnOwTxN8LXWOWi6lBBx6kA5xp9Q14uPff4UsLeCowQYwMDrcs+60OHRWiRKRDMep+YIrgNdwP6E7TgSMLaPXs88XFBucxI3NjXUUsxmcxU9w69oNZNJpbGxt9jKGi2TghkUg9Ftt8LSBRqGIsuQdTfjCfgVT0L2Hv59UK6vHi+H5eZzk8/jyxTKiQ8O4vHhFiSv0geYqhXZ0G5sbMuKPRMK4qPY8Vss0zrCTVAUx63WmAgHFoRHKZvPAlBLJX177NLN5ohctk6LKxSJOjo8F0/Nzk5k9ITzZdNq0KuKUzEaJREYxjR1OJDJZkcmG+6MiORJWpZZTTXvtAg6zAbduXBXhhOYA4UgYc7PT2NvZxOrqqtAisoNfUlNaKOq+486fxEVOpJQicf/KXTx/zkQiFlYWSWamZvNl7RlpEsFgD2Z0EmGj7I1oG+9WvgbCkZlMHskk02sIT7MYBrC2vY+/+qt/haOtHbFpeU/SKYzMXWoq+b0wWKPeYbyZDY+++kKrNgfzkMlLyORUqNgUsaHgWo9cGcpw2HAwxcZQb6Hf6cfC6DSyybSQLFsogDqzaINBLFy6JK09IV+iSTwPhF9Hxsfw/o9+gEfffI2BoSGtQfrCfZrsnn37BK9evkAw6ENfJCgHo2a5glLyHJ1KTbF+3M9fuvcGZm/cgMHtxNFpQkEF3G/y9zNNKc9VXjKJ5PkpTpNxzMzPamJmY8X3LaHPLIhcPq31Fpt3/kNFAqdwTtSLc3NCElZfrageUcpFr2AqNZ6vvML+0RGGR8ZEjqQnNqEn5sZy8j3c39L6inr0xYV5GGajNjLh2fCqy1VCfLAPz9e2ET9L93xCuQ+FQTtW/sOprm3kkrklmIxOIZwEOcXxQBI+6I3mQV0gnEKDAS8uLuiXmYTdRj9Rr+QcRwdH2iVcvnwdgQADmYvYo2VdvqSphy+EB44VgybtZB0S2qWrSb1SRNBjg89tw9zcjGA1GoGTYTc02Av2ZYfHjiLgD8vQmdFcFF/zUuT3S2E5Hx6GQNNzdGXllTpDQgEkwvDP882j7yoX04oGolsLetmE7IRZUP1+r0wDjg+O0Wx14XT7UG8bYGKcVceMcrGBcLBPpC8SFwgNspgThkgeHcHGSZnTk4nGBm6YmjWcHx+hWuoJi32hPrQ5IY6NYEBaU7NgB8/r/XYqkZD9IgPHSazhayEphx0/Lf74g0SF1e1NuAjVjI1gbnEesUhEezZqugh1OR0eNRDx4xOECCN3W3j5/InIX/y8wRiurkGygpGRMYWU80Jip2rgQTIYED+Ny2xhempK+8W5+WnsH26hXMuj2a0oSosTIW0hnQ6ycRvoNC2IRQYQ64ugkKf13zGcToPsKtkYMLap2zHD7w2JFs9iTLE85QVz85fkvhI/TejzW5yfxcLsNPpCwZ7dJEjAoHnCFj748Lc9owEaA3g8Chqm3nRudkYmFHxayPDmpUAYj5cA9+20maRTFZ8R7uLHR8fwnffeEQ2fcp1Hjx4JjeGFKiu9Tm/y5s9pN9eDHskBqKn7FYGmeIHcaR59g2OYuvdALlmWegWrTx6hfH6IQNCL0OAIomPTqBmsOEqe4zR5pn1tpC8qdj0bWU7xJFNwgs8rbYVRcz1LR+n67E4MDgwpNYc+y+ubWwqbZtH8/Ye/gctm1b5o+eULTdnMWXVbbYj4AxjoiyDq86N6RuZ2WcbqNM12+z0qhkVKyDglk7BRrcHV14fJq1fwaOk5UoUifN4Arl+7jqnxiX/kPvAZXltZUVORymeRyWd7jmmUu1m4buH+jpNBWKQkatWJpHCvKnJRtSpuBC9Mwn2SvDnsODk6EreBExZdy8hwpdZ4ksWMzXulrKaaiAonSjJU67S3Z8h5o64G4g87zrW1VRi7HUyNjeC9d97q2ajSMYtQt4HOckWxeUvlCubm5iWlI9HoD/AuUQM+t5QGssHi905IdmVlRd/34uKi+Buf/v5zDR+ElGm2z7PF8xk/SUpWw2mPnyvPIVNDTWYnTCYHnj1bhtXhQah/AOOjEzjZ3evtwqnd39+XyQdJhpR8ZQo5RIcH8IMf/xDLL5fx6Se/Rf7sXE1FMkMY2CNCjoh3RN9IJOWzTL4pM29LFxhyBuA1O9GqN9E2GAXp90+M45vnS3jz4VtYnJuXqxJJU2xcGN7ONKab9+7iF7/8peB/3rljw6N6nhmzyHNApJHsbbfHI6SETVsuecYdmgYYK4lpkQgcwSBsbrcGGn5+3AnTLORk7xBBvx/RgT4sv3yO1bVVfVZ/0FyTV5JkpGenoZBx1jPuRInc8P0lCnjnzh01IV8+eqQCOzU5Jf0qiUrU33rIA4IRbloR5gpYXVlDnWuZTBqJkwORpqbGxzExPgbDXMTapUzAyag1LjWMzIB04iSVQ7Zcg4HmBNImiW2kAqKsQnsvh3B0cAjvPHxLh4Bau16MWAC7e/s6UDImNBp0OXDsTiaPUKsWRf9mV8oFONd3o6MT8iel9LtYqqJQrCgQmZMrJ14+8Ow+2b2yENH2rpRLw25uYWykHzdvXBMDs1AoyeCB9PqRESYskK1mlTclH6b+gT6kUuc6+Nyr0FaLMASJElvbW9or8GKkLINdJC9VMjjZ6bOwcifEpTs7SBIFzpM94orX32Pgsctn8eVynO+lxeFFLDYCtK0o05+VFHcSG0bGdEkzQqtZrWKkLyoCEIukPEJpRn7OZAiLYBuH3YVUsQj/2AjeeOc7qFw0USyUcXZyqKg37iSLuZzIJPw+OClSE8liT6IHMTNe6gOjoxLdj0xNyuWDcgrukzj18JLpC0el5eVh9xK+MpuQOD7Cxx99oAne5nZq0j04PobP69ffx6/hCgXkjMOLhcViZHgEuUwWC3PzguTS2QSqjSLq3QvUGpUeXGehfpKeRowkIgzmwNAAw6WdSGePUSyea49lNlhht/jhtPlQqzRQrZQxOBzW+2Ts8HK6DG8whK3tbfziF7/Qxfjm/buv4VuXulXGuPUPjuCD33ykiZ/7Vu7EaJjxzTdfq1CSjap4u9ciblqQUVqi/RLj187OJO3oj0b03pAqz527HLjcLp0LTm8qptUqzs/ONZmSBEbSBxuXarUu0gybMV5UF2cZGCwejN58G1aPD7XCOfZXnsBUPkOLcqfYMMYv38TowlW0GJ/VqGnSdVldOn+USsg5p97Th/PnLDqUenlYiMjALFAv65W9IK02l1+9wvTMLMr5PFJEe2wWbO7vIpenTV0DQZcH79y6i+sLC73YrXIZmy9fqQAz8i/HAPIWL6i6dqeEdKmnJKvd7vfDxP0d04dcLhwdx/XsDsb65bJF9y6H1Yqj/QMRQAok4LQael45OXGPSuIZi47YxRazdLX8u3jp8Znkr3G64PtMNIG7TBo5yNglmcTx0aFSgUh04udEVj933tQXEqqnkQsnerKy4+fUK2YQCQQxOjKsMA5O+CTDeFxONZyz09PigFCnuL65KZbygzfuikHKSZRrBb5GTs9sEsi/EDKiKTwijgjlUWz0eWfyTPBu5D0jaKnbUdAABwA2XDwjDPze2dnV77l89TK29/bwanUTVkcAfn8Ue3tsuMKIDQ6h3eqglM0ie55Wxurjr7/pRRtyFdMXkh6Y7kQzi3MiesWPj/DiyTOsra5p38pxjxnJfOadVouQHRZjQv58n5wGE2YjQ+jw2avV4QuFUWf4hN+PZCYnk5OF2bnXJgjcGw8hlTzThMyoyL/5u7+D2WHHlStXYGWqVLuD/Z09DS7k10xOTyEYjoglTpMNq8GAYjoFc7crQiidvyZmZrXDZM4qPQr4TNFwJV8s91ZdbjuOTw6xuvJS59Tncssogizs/b0dZQf3wk2imjSrlYa4BXyNXFVRUbL8YllWo9yFkx1OiJpkJWmGG00c06+apDAW03y+x4ko5KXNf3DvDZ0xw82xQJc+uBYGiBOrJ6zLZIVmB/lKDZVmS5AAoStBYZosegbkvGSGYjHcu/uGplgedC6fWXwodudFRlciBkWzZeZkms2d4ZxJIgGy18VoAAAgAElEQVQmjLTkQtSok/7OB8SAkdFJOYTQrHvx0lXEBgZ1wDjV8WGijyU1fKz9h/vbaNWKuHZlXtpBXnaFfElFNJvjUr8fTtpGef2Cfbl76YuGdAHxwLNHICuYRZOXIadeTcHSwIU15ZEtyEJOeI27FRZU7nxZRMmc7AtF9eCXa0W8fLksWIe/lw8TdWR9sRE47F6cx7N49fwlGpWyskk5tVC2kzhPyRqRHfzaqxUdRKvZiOoFg7Qbyo/Vp9LuomM0wjc4iB/+kz/RDoUFnnvC50+fqpkgAYGEguOTI/T1R7G7vyvGJKFKQt9OtxeDI2MYGptArdVBpd5QlBvF8xRhy4nHZIafkDSJHXJZqsPnduE3v/6VLpJyvSJ9JK3OyGRkTJ2kTX6PckupOePr74/GFITs83DiPcbC4gw6hiY65jbSuTMUshkRyZhqJN9TW+/95UrB7/fAZmc4dV46Yr8nCIclAEPbjPPEuUzsJyf7EQ75MDs1K7chmn9kcjk8e/4cT759jDcf3JPLFPWcFP7Hov2Kutre3dfDQrkUnbSoPySTm7pRPrhcL3CCK1WqkoKRE8B/ZOrh7LFCr15ioekgdXaui3Jhfl6XpqzH2JMaSVoqakLlw8e9Oy83IiWZTE7vDxNfcskkTlZWYDK7EZi4hYn5q6iU0/jm0w/gQwU2swlH2QpG5q/hje/8ANycdUwk11ngMDpkJrK5s6EcX8a/8Zkk4UpT3AVZs5CgnrIvTrG3b9/Bs+dLMhyh3d03jx6BG2U2JslCRtA1J4OQzYnFgVEMRyKoNmpqLk+PjtRwSb/pdqFvoB/5chHHiaSaXrrb0EUqFIvh9sM3kb24wOr2liRvIonwezOa1Txmz1MyZCFxxuj1IJ3PicXNKTWXTeuc8VklcYSkJFrBUaNJzS0nfj67suV8bdbAiYjNDWF8IjLPnjzG6ssXgvS546aDDiVVXG1xLcTCxeaa8PyrtVXp03nONfVazEr2IULBHRkJMgzK4MRWYsTa+RnGRkfxzsOHes0sXIR++Tnzv3mP8CxwSuTnf3x8IvYtp1dOqvw3vzbvh3yedyVJUTZEX0/OvHvY/BcLNelNlWRCxpbZjO39Y8zO38Lo+Bx2d/ZlNkKm9Y1r14Vu0f5PhcztwdbGRq8xsbDRsaFDeNbvxcO334bX48Xe1jaWnj9H29CRvzFNKjnZU6InuZqFxCmGntRh6xhwdWQKxkYXZ+kMRqenYfd60OgaMDY1jf/2858rcYvrFjc/B5MRx3sHePDggVKbfvn3v5bPNzXdW6sbMvfhIMN97djEhNKOUtmc7lo22uGAH6VsCu16DelEUrawkWgM12/fwUH8VEWaEz7D0uPnaXhDAcwtzPZi2kpFvHz+HKVMDg/vvoF9yR7py02I2y6ZEvNUnVaPmoNMMStYm9Mw+SeLly9rwNg/OBSBjeeM9//S0nN9xkQLqD8lisLGgHpsyk6Zb0uSlOH2ZIRjJ2z0QqUlGLrw+gNweHzIlitIc0dVr4tmzC/Cw8xCSQ9VFlS3wy5JAAsMdw9k27EbV4RVJifbLS7qmYxCa95Opy5xMQsGu/pahQ++SZZWTGIny/jioiFj6LGJaS2JGVhMeEsTcquth4eXJfPz+sIeREKEk8vY2d5CNp2TE8lZMi5fx75wRKQNBv2SPcj9HadQ+UiSZFGqaN/FKZo+t7wQmddHWCGRTGBpeVkF9K233ha5g8bLfP3sYrgPIC2d7NNSvagJh5IYEgh2d/ZQq3N3FcXG2g6SR+fIn6dhbjcRDRGC9ctlJBQbRHRoBBt7+1jb3NQDGfT5cHZ0BL/XJSPuVCKOUjqjrtbu8eHu/TdBjOajDz/W5UbCx8lrAgxlBpTbMKWDgetc0pNgQKhv/tJVOD1BGK1O+MMxyZJiQ/166OhJzJ2wqdsz4JAbFnVpSiwBrEYD/vN//k/49NGnivKjfpgEGyY+MMSYe4NSpawAZwYP8D3lPmV5eQk3rl8Ts47mEmYXId6KChMhfxoixE+PkMmfAgY2br3GzO3yw2ZxIhyMYTA6gjAzY+0uNC4qaNRK6I/5xdiuVmrSz01MTkl2RDRhY3NTMNLRAW3jLtSxRiMRFUbmfFaqdYTo6BSLAh3q0GjA0AtypiCcJKYMSTbGnpzl22+fKCB6fGwEJRaeVh1vP3ygQkNI+/69+7ogeZGyCNC6jPs0xQ86OSH3YEp2uXSOqZQruH3rNvLJU3z9wa/gdvjRMEcxd/UuBscG8eSbz3Gy8VJuSiZXBLZAFI5QHxw+HwZHyRptoFunhWAFj598ib5YBNMkvgwOSOPX02PSNayOVr0hsw9mnRI5evLsKWKDA3jz7bfwwT/8PRwWIwaHB7C0sSIiTC2dRdTmQqBlQDmThdXjUrFm88Cp2+/xaTfM/ZInHIKVDM5SUfpPNtIkMgb6IpiYm5W5CZss7qcIRxayWbhsdhUi6i0JNU5euoRssYCPP/qNzOjZtJDUxkueJLiZ2Rl5w3I/zuLBCZCvj+sY3iu8JOWOJLKQS57Xm2ur2FhfRT6bRjQSlqE7taT8dTaYRDB41llYyfPg7nVzZU2f5wD5IP4eI5lT59z0DGamp2Gigb/PK1kKoULGzCXip/q8mVHM5pt3H40clDmcoMTLrSLBcyWDkkDgNdmxq8LKgnqwv4eRoSH0hYOyNqROM3mWRrnSFCoVDgclGXq1uYFmx4z+YRqkXMUXn30p0hsDBGbnZhWMTbLPt19/g/5IH07Jxs6k1SyT80JXeBagW3fuYpoZqsWSkDqnx65nhRAqGxTySbY21oTuUJrE/98olHBzagHNizqO4qcYm56B2e5QYbXYHHhOQtLqCjLZLBavXpLM7bNPPsHD+w/0/n7w0YcYm54Uwe/Z4yfYXN8QgsXhhFabTJGiZJLnnbAzkQG0aS/rkhb/1doaMvkCbt65C6uDkYYFBUnwDHIHTN/hW3duCmF9ubSEW1evYWdlHaVMFpfmZvHt468Uy0d1Bc9oONSHkcExkbY4odNqkwWeq4XB8VFM0cvdbFYjxDvk448+lGUlXd+I/PE54TqABdVjd4kVz4aNzYDh8rCvy30Dd6Gk/7YbdeVNUjQubZ3VruQI+ssyEotdNidIdGmc30W92mP6cgdJaJKEHxbRXspCScWQcA2j1ljMul3qtLrI59k1N2EzWuF2emSQwKV7IMDgcAZp28U8nZyc0tdj90cWVayvD8eHhxq32ZGQuUUHjFgsjJ3tHY3lo8Mj8oZ1u53oi0TEmqOQnRN25aKg7pfaUe5JOYFwymAnSBiQRAjZxlGIXa3JDPn69RsST29sklCQEnPw4Vtvy+kjcXIsXVepypifIpr1NsolGnk3BFuHokN48u0yiavaT5wd7sDMiDfqaE1WuHxBjE7PocbunZFUdH1hWEqzLS1loZBBMZeClYJ9SobyJUxNzeD6tRv46MMPZfi8eOkSDk7iIiLwwY9EI9ob5HIZTR8s0vR/tTjcMNs9CEXpiDQpLWPxoiRbO3Z97MY8doc0YmQu86IiPE1okJDU3/7iv2H3aFdTJT2f2VyZzFZdnMxR5IREolQkFNG0SWMCsk7fuPeGmOHeQADZMie3C4T99Jb1gOG52XwK56l9nCb2UCjQoJ2EAae6SBbVPhbV2CAigRD1T0CngXCIjUvvnFDXRmjslIYWx8cqqjTIJoTFyYikg/6+kBqAkbEx1Bot/PqDDzVtURLE3QcbLO44h4aY2Ul0oarJilDx0fGxHuyR4UFclAuCsDk09ITpHnm38uFk3qef4cqdrpAKFj42QZy6eVkRAidEyImE3Xm9kEVycxWmjgm1pkt+x2PzsyKEbG+saZ8dio3hLFcREc1osynGjTtks4n2h2dYWnqC8Ykx9A/wYie07BB8zWaXDzztK3lR81mjJehHv/0YkVgU3/vhD/C3f/tz3LlxXQX54Cyuy/18dx8zkX4s9A3gIl9AsVlTkeQZInM8GU8I4idz2+Zxo2kzIxiNYnNzSyiSIq4adRitFsV0RQZiiDK/uEpHmYwaNJnHOx0Ix2KwOt2vJ8IiNjdWBdkVi3l00NFd0j84oF0cs1WplaaBOSc8NqREUbgv47klP4IFk1IMrpKy6TOdj6mJcRwd7OHli+dCsEiE4iTLz4NwPd/LMJ3FCpT0lVGulrUqYZFk0eM0NTc7KwkPGwtKKXiXcgeYz+Vlq8jCyDObUgBHTYWTRZUeyAODgyIUEb5l00Ut6vXr1zX1fP3112q6qD3lrpr3WTxxKpP8SpVLGKOaTsaseUMhmGxeVFtODA/P4NHnX2kiKpXy+vw5wRJyJjK0vboOU6stJi2VA3yv+YNT6sKlK3jr3Xe1Py6UCkilknC77D15TfUCqWxajU2X6VhssDlh1JsY9IVwvHeITL6ISP8AyvWGbErpq01PZnJRWGyWXr3UDtVGlUcopOn54999ggY6ep4Ym8Y1H9+vmdm5HgFyb1+7UZojxA8PMT48CLfTKn2p2W5DldnT+aIMU0gWIjmSyAxznRl55wsGtOrg5//82yeYGZuA22zH5qtV+Scc7O+gWq/I6YsuZJxSB2LDGjJK1Qs1Pq0mHdS6cgi00yedIeIup+743d3t16lRKRSLOa2czEohokl+DUMD/Sr+XCUYvntnvkvWGQ8lmVMMASfkSJKNJlCXVx8o/S85DREu29zax+EhTeip5WtibGxQDkOEvHZ2toWp37p1F1ev3ZBwnTAJ6eoUE5/EDwT70iqOjiwhbxgWg1UuMEzHoJCZczKnN2pZyYglu4+syjcf3O8lB5ycaCHsdLjkikF4haG5DECm4xLhD5KgmAtIJmDQH0SlRMZnC/4AWby95HlSp2mBRdN8dr+E9Sib4cXDXSynE77pLA6MYPrqq28krOZreved9zA+MaoYp42NFzAaO3oo0WKwsxuHJ3EcJc7hCvVhdXMPJoMdQY8HpeQx2uUi2tQsdaDvzeMPo2W0I9A/iI7FjDq1al2z0jLMDobdtbD54hlCHi/A3NlWGz/845/i8Zefo5A4ko6uxAxLoxkmhxNdg1GU9FajjqH+qA4aD/5ZNg+bO4D5Kzfg9ISU5kM9LydLkhc4cQfcNDLoZWs63U7JX7ibXX2xhC8+/xSFi6LgE0OnqWm+ynQKTpQBjyD5UppsTYc0mJx+5y8toNpowO0JIBwdAOPAycpsXhRRKubkrBMKBWQeQoPreHxfVHrlfnbaKgjRcJ+0sZyOOHVxiqFch/uoeDKlwHleUPQlHRgeEfT4bOmFEA1CaT/78z9DLOTXBbuweEns9b//8LcqumSf0si+Uev5/d6+dUMXLy9F7oN75gu9C4CMTU4iNHLnpUHCCx8ksprpkERLNcLEHp9f55ZeomQ7UjbB1UN/tE/vJaVQXsKmXg/Wn3wtHbLXGUSl1kGB2ltfEA2DGWOTCzAbHAj3Dahp2d7bQThMN58FSWfYEKbPzjEyPAyr3a44MDJiOSURKmchpcQl/Pq1kIz34tULRAf6ceX6Nezu7GA4xsCJJF5urMBmt8JlMuO9O3cx6PSiWirJYu2MKTR0V8oXtf9lk8xJjTmcx2dJPHznbZzET5HO0MGqqr1hoVTCwPAQooMMu+gic56SFy41qTTSNzkd0kBzaiY/w2qj/KWE5aVnOD9PIn56jFQ6JTISIUFOD1wfsbHmzpNkH8p7+Bzz+b20uIDvf++7mqyUINVpqdkdGupXLvJHH36Ao8N9WYdyMqXUj4Qit4cImkfP7uTEOPr6+xRSQN9gmkVMiN3p02cfDAdxfHIsyJSNAQ/5wdEBUum0JFUkUfFOIkTJvRshXjZ6bDRZeMmZIJOfzRv//9LyCxkEEEL2826tVkT0ooQllSr0bFhjEZlbeEIh7Bwksb2fwdAQdeJnGiqODnfhDZC4E1KOKZtxj80OQ62Bw+1d3Y1k65JYwxLN8Irv/ejHGJoYF4GNPA36mtB6lkNPqpARNH5+dIQWzz5JlyYLupUa0sm0JDO5Uhnn+byK+JXr1xGORBAIBnCWPseXT77B0cEh+gNBjA0O685mQW0yMKFYxO7mDsZHR4U+cO3ltLuQyxdhc9q1ry6lzqV4iIUC8giIjo2hxbNssKBSawiN65q6+HbpGzU4jKbjc0e/cSoZttc3MT02iaFwP14+fYbN9VW023Xky1l0DB29RySUWs12xPoHMbOwqOaZqGMk3KfvkeeYn6U/FICfDGTGadYq2N1c1w+u7Si74xmz2NjI2IWMUM1i+Nd/+dPu8+fPVDypu7JZDcp+5AjLjj4W6ROjkrZhoXBI0Uv7BwxOplVgGQMDIczNTQivp8iWondizTdv3sY7735HsgmSPGhcRg/F5RfP8Mtf/gIwMH3GBIfFLTcc0qHpV0lHChktpFIi7CTOEiIS/Nn/8KeYnpwU1Z8QnjSAdjqRWDSyM9ybHdaLF6+UYdcf6xOJhsxfCm5HhkclnDYauyIYkExBbRj1ZcfxEx1udtLTM1PaOfb8falT8sJotODbb5dk+TU+MY2R0QnZXp2cHGJrYwmlYgrvv/cQbQrkCxci9vDSzlXq2ImfI5ktyYR8grKeVhWJ3W0UEgl0GZBMSJWJ9EYHJheuoEz3pS4TF2iZV4HT60KnXYfbasTO2jr6/GEVgc3dTYR8TnSKaZlr1AwGHTp3OIZssYRs9gydZh13b95QJx5PJrG0sg5YnJi7fINNJyw2p6ZyThykuPNy87o88Ht9+jy5ZN/aJPzDUN5DPH36LQrVkpKELopFmWfLFpIMQb8H8ZM4IsGwpvlgtE/QojcYeB06bUe1wX08k4DKiAQ9ynzlKoASKMooqAetVovY3VmXFrVZL+syZHGYmZxWliYjxwjPjFPX2elg7+BYKwY2QfFEQq4tNAPhZcmL6tL8nC4rr9OGaF9Y0DC1h4+fLWHpxSuhI198/jmmJ8YEsVMSQT0qLysZmNgdShWiUxdhu/hJQuxZrjiki6a+rdlU5NrW9h4MZhui/TR58MghiKYbNAK4PD+LXPocY0NDujhY7BemJrG5/AzPv/xKBh9mswPVrhEXBguMvgim5q+iXm0jGIgoVJmoAwMfqJM7TaelfU0ex7Wv5ffD5pBkJzKb2SRQm3nBtQ2dwBiqbbXI2J6fCyc/fl6m1+QZhmCQ8TwSieL7D99CYmdbaFWhWhaDmjmdF402wv2D0kUrPpFuM60Wxqcm1WyzQWEDxF/jnniY/sNBvxAd2Rla7T0JUcAPbySEje0dRIIRWcCRL8Du/8m3X6tho83lSZzoj0GMSvr6ssEhh4PTBIs2IUk2k4cHx+iPhvHuO++IX0EdOosjvZjX11f+MWCCxZrvAZEGnm8GHFTrNIUoIRrpJU7NL87h5q0bGgy+/eYbvPnggczlaT9JhIuuamKIuzw4ODjo2RzKJ9ggOD91ntKkyM/h/fff1x3D5pKoCRssQsH03eavk+VbuqAuO4JSNiMSGYs2yZL9A8OvNdcB7bz7h0fwX/7r36Fj8GBgYAIf/sPHckcqF7JooQU3PdEZ70eIPTaA8YFB7G1s4fFXX2tqptaVxiO0QnV4vbhy+xZmF+YUrE4uSymb7yEuQZ927/nzFJrVmhpAKzWXlRrsFptg27/71a9wmj7H6OQk3n33O+Kd8O6njLLZ7eDpkycoZwu4evkKvvvd9/HBhx+g2mpql39RLGtXTf4Fm6/L85dw6epVpOjydFFB2OPBo99+jHwyobs7EI1ijPGb5apc5/oHh1RQCxd5BEJ+IYFcB9CQn2xzh9WhQYXxb0++/gaff/YpfD43DBbA5rBqZUD0iFm41JXOXbqC0YkJ3RdCTsyUVTKRKIrhsVGki1mk02ci7daKOWy+WEL6tAe1O112BCIBFWoiHmzqDf/zP/9Zl51bKnGivRZHbWLFYjdZLBgapO6mLT0gWZE0Xu4aTdjcOcTW9o5gNdqx0XSYxYp6Kgb0ksHFDmRiYko7LmrfOI3wxf+n//v/wouXy3K8sNtdcsPhm8vubnhoWKzUvb0d7O7uCNL45//sn+JnP/sLLD9/LnN1Qs1Mj2c3Ris16s3YvcpR6NUKNre2dKgppicOzjeQzLMrVy5r4U63Fe60WDBuXL8qFuHBYVxxQ4z3+UNEFCUZtYs2UqkivvjiCfpiw3jw9ndgd/tQrrVRq1ew9OQzJOO7WJgbR6tWgcdug9vpxtl5BvWOEYdneWRKNTQ6DHh2IOp3o3AWRz2bgqnVRJf0ejMZf1EMjU3jLFdG12LVpUk9Fac9TjaEsGj55rI5MDU2iv2tNYwMRhA/2BQhixdbs2uGwR4URJIrJVCrl3B5YV57g1yxjKPTFGB2IhwdQSgYw0k8qQd9cGRYDxcZgUarVRefx2pD7vwMy98+RqdVVfD01v4W6oaOduylfFGmAhSDE26ZmZvVBSFpkT+EBjMqbQ7AbEW7a+hB+rmMivvh0a5MObhHZ7A3lKLZQaNZFUJCFIH/zmXOZahOJx8b7RwZDk53vY5BPptj4+Nq1ujRSt9X/ptmEvL+dToxwKIeDit8ngbonMQo5WJBPT5NaCVBPSYnkWjIDztZpzkyt5OaiqanZwXX8iHk3v0PUX5svEwWq1xpSOai4P745AytlklJQsG+ARitnCi3sbO3ivPkIaZGopgY7sfl2VlJD8hBsJnM+OJ3HyGbPEOtVEPtoi6f1FrHCKM/hPDQGHyBqMhtNKDnVMOueXBkBIVKFSck0cWPNdmQfU8UhzZx3PFR+M6iw+n4k09/J/SIiSTM4GQsG5sB6iq5X+yPRRH0h2BqdFBPZmCiFWAlp8xZOIzoHx7F7u4pyg3AOzCM0ekpfP67jxUYsX94iCBD2b1uQdDRYFiTI3e5C5cWkSHb3WCUpIIGF4Tnm8xItVqRyuTkhsZmhWeYZiMf/ubXqFwUUW9eIJGIw+Vms8TsSRJZLNoNk0dx6+YNMStjkQAOD/ZQLJQk1aK0iVphPvN83pheRBcd6tT5PnGaJVzPaZx/ptWGCj6LDiFZWjmSQyH2drUqpii1oISKnz17qqZqenpKkwzRKrqb8XwQZichil+H0yyL//b2tvaubKwoK+J9yKaVRZeJNJS2vFxb7WmGGx3MzczpbiIsTOIMva9L9KN2e3XePvjwEzQ7Bvi8IbxaWkXQ68fpERG/jHJCmSA1MjGuqb0/EkXI60PuLIW9rR2cxuM95yy7TUkAE3MzuH3vDcmSuOPnZ8YmjHh2wBdQTi5tZpnI0qzWEeYkb7HgcH8XZqsR+/FDuVelkxkszs+hL8xMWIfiCflcEeHjPXH/7Qea4ilnyqYziIb6YDGYxbehVt7rdODStevoOt2wubwqti+fPUGnXMBFPgNzF1ovmDx+OINhzF66jFy5hF/+6u9gdznww5/8SGeNBFMSLw/3D3Gwd6BoUEr/6DtN5j1DWGgQQ+4N5Z/0JGfzPTI+pYzWTo97iGw6i0wqp/eYGuOLZg2jwzGYmhdoFDLYXHqKs9NjxRqSd0IDDZeXnuRmnCROYfh3f/Uvu8V8Bmsvn0vzRxIMC6o8F2UUTn1lW9R6st2cLidyHItzeZlun54kZFAQCdNmzIe+vqD2dmSvsfOirouXqZk/zBaEImG8WlnBF19+IcIChfaZbF72fM16A5FwWD6h9EZc31jFg/t38dd//a9UuEk6Ojk60S6V3RILPnH3C1Lkmy1R3skq48VOuJY7ED68vAzZPfD1sKTzYiJ0xIeLTNLLl69gdHxGOsaDo32YOZKhLc9Kv6cPe7txfPXVc9y9/w4GRicQiPYDFoeYy51GCZVCCsn4PvKZBGJhTlEppNM5ePwRFKttlGptpHIFdTFBnwvlbAqWdh1OM1DJpmFodjA9sQCPO4RG1yQLN9q6sZMVc5fOL51eqC01cEP9EaBeQdDnxGn8QHtkvkaTxQWLO4p85QJnhTgazQoe3r8v5iqTTBLnORVU6mJDwah24ZxOFy8vIjoQhc3tgDPgExmpUSgjk0ggn0ricG8bqVQc8eQJ2mT/2eyoFMrwOJnQ4habb2R0TJfkSSIpokCNnrEuL/yhiFCKnm0jJz+mUVSRyZyhUsnDYGDDktA6gE0Zf24xd+F221DM9aKUKM1h8dYo3OHPzCoAMzOzmhC5Jzp6zabkOfjhD36A2ZkpMuAQJCGl1YLP5xHVnuxz6kC3d3b1QBFxIXxrNUKm/TTfJ3R05eo15Y1SosJiRUiHJCBCQ3w/aTpIezIlVeR4gVzgzbfeh8vXh1oLCmQ+ONzF3g6Z2/u4dXkKV+an5FBDdKTVNuLF0gvl0Bq7gKlr6rlpXTRQrNRh9gURG5tAZHBY7Pdq6UIdOCc8Tr9s0LZ3t+BxWVHKZ3FwcCiNH9GF3Z1dFYmr165hYWFRbG/CYly7UAdJFiYnuXQ2hWh/n9ishDYjdi9M+QoO1tYQCHmQTJ/CYDfCE2BWrxMXHRMqRjMGx0Zwsr8raPCA8Vv5HIYnRnUx+5n7yjgupwM3bt3C5t6umms2v9RCi9TX6WKCU8FFDVY7ddqUzQ1qEtjd2cBXX38hoX40FpGNJTkPf/ACrxTpSOPBj77/fSW92K1AMh7XNEdf5Z5igHtas2RwnEhZSKPRiJoHrn14N0nTKqebnkUj3xc2ZWQTr6+vi0h15fJlkdm4Y+ddQuIN2cF0P+JKZH1jQ1A4p3GuRlgMeHnTeIBrtNW1NRV2NnoDg0O6Z5RGc3Coc8RpdHNnW8Q1v8svm1TuhFm0V1+tI50t4ub9NzGzcAVrG9v4xS//O+LJhHaA4UAY1WIFYb8Pjx9/g2K1grYRCMeigv3Z6HJSdZqtYlXToF+6aJsVPpIiI2EMjo7i6s1bOhtHh4ewWSxw2WziQFQv6AjXCyQxdg0oZfKol0r0DcT07CS2D7eFGiw/W8LK8hJCPhfqZO0zKtHpRLZQlDrkwcMHGlA2VlbEmI6F+4Qw0GSEEyj3m6lhabwAACAASURBVKwlC9fvotkxar3W3xdBt3GB8+MD5E5OBJk7o1EMTM+g1Gph6dWKfH3pWf0//st/oSaNTQTrzZePvhRySiIpEQM2PsV8XvWkSyemclkmLlMTE5JBUR976fo1sOPmXdhpdhAKRMSDSWezKtrMvf369x8idbyHbqUIm8UoxIgGMZJ0RiKwul1Y29yA4X/7N/+uyyDdpWdfw2E3weVgdmBdB5gwB3c9NBpgYjw1oIRcCIn6Q0Et9KlxIwOQHS/ZkjxYfEGEnZg+wsPCQ3f12nWxKqP9UeHd56kzidS/fbqMzz5/JLlFmAw5o6m3OzSb1SX+xV/+uRJelp8TWi2I6u1yujQ5E15Cm5elr+ca43Jqx8sPgDtBXircM8kWLByWXo17P3a78/Pz0h8+efKtCDP37r8ti6lf//2vtLt58+F9XL1yA+Njs/jVrz7CP/zDJ+pmgn1ReEMROvNrmc3LsN2soVbOo1bJI5tKYGdrU25L4xNTOE8XcHh0Kg0kxfiEqRgYvrbyAt1GGT5bF/VCCZY2o6Qa6B8cFPTMgk9YwWE14jSeQC5bwc1bt2F1WrC+9hJOu0ksZ172TpKCLshKtaJvYFpmEueFNLIkLM0vCPojJEphOOPOUrmipC5k2bGB6YsyHq8Ng8WoosoYvZDHD0O7rWL9/Nlj2Ruep88ErbCihL1+DPUP4vade7hx647CjF+urSNfrshrlmQTQsrsrPn5kLzDz5TNCj2E84Uc6s0qQrGQCANMCxoZiqJaKWBnawWlQhpmE1ndtIPneedOuYVqtQmLmTZpdk0gDptRkF785FRGDwvzCyo6FPNz18rPmxeyP+DTmTxLnot8xN/bPzCAZ8vLYorSVIBFsxf00NZOkigGH0pCfEMDA69TlRqIDQ5jbWNHUp9CrqzQe18whIGRcYzPzMvekOuCVPIUS48fYSDoxp2rc0DzQsSTLSbZ0AP4PKV9+OXFy9hYXUdd2uILJM+zOM+XcOf+A8xcWhQE2K41UUhl4TTbMTDAoOaQ3r98OoFE/Egwlc3qUMD0H3JBqTXlWTo6OZbsYGJyQpMTb8qz5ClevHyBsZkJkX9iwRAMlRpctZakADafG+V6TwhPdyZa1J2cnSM8PAiLzYZiJivYmtrjrb1duW+R5W6GUWdq/+hQ3fv127c1vWVTaRE4uAvlhcrL3e0LwBOIaB1EaQt3UfJG7TSxvcMLO4Qvvvgcr169gN1qQqtRhddpxc3rlzE5OiS71CKjyAzUo7oljdpY3xKrlq+d5407SyYgBUM0FqjoLPD/c8dpt9p7kGEHIk6SvXyeTokbwiaAgRls6N57992eBpt5zvTKLfcm0i++fCQSGBsJNgtMXKELEyda7o3JJeGfIUJHTWbPUKSj5p6yFtop0myAjkgM3x6kBaHDjl/9978XMmY2OzG7eBnj0ws4iqfx6RdfIhyNqAnaWFvDxvo6pscm9HknORxULzSwiAOSy0uydvf2Hcn0yKzllEgJDl87p+M79x7AF47KZJ4yRAY3DMX6FA7BCZMFhr/AIcZrdSN1mpSGmA5ZlWYN0YGYCKlffvF7bLx8CasCxYuo1i80BbMO/MmP/wiZxBmyCqmnCUlD+3ery600GqJWDBWpV1qYHJ2SDG9gaAC+iB/H+7tIbG6pcBbNXdx5/z34+/vx5bdPJRki8vHgzYdCIqkRX1y4pNrAZ4pJPgx052slCXBjfU1xhPVqFXVaW9IUpNuCzetQkEAsNigTkmKuKISRyA4n0HQ+hZXVJXz16BNUixl4bGaxnT1OB9wONwK+YC/1JuDvTaj/+7/5912yU09ODhTRRkKI1+eUPm92dkrG4ZMTY7JZYmICac2E9XhJkqHG5Tz1SyQK0HAhFOwF3RJyY1Hhh80dBZmoV65eFsGJcAvhMrr6xxPn+Ju/+YUeHB4AjuoUl/PB/8lP/wjvv/9diWgJk3z00Yc6iGTu8oCz2A/Goq/lPEzWYN4d/WGN2odQa0jI4umTZ4KNuLe4LgkHI7nGdLhPT08kk6CVHTsOfg3ubkj3plH27OxVvHq1jYsqM0GbcPv92lWQ5MMFPSE6fkBN7gKtlHHQo7WuzpjFnDvXza0d5LIFWXSxUJLsw7DmciEFv62L1OEhGrk6PFaXkl1IG6cmj6iAodNC8vQMxWJD9oDBaBCv1l+gxCV7hwJ+6MDUq/QZNWFm8QbeeOs78PfHtDelPpj7Ze7Aj+OnODpNw2B1CpLkw+f1uAQHEl7mHox7g1g0KkYytaIWmxH7e9tYW1lWmAHZlU6rHVPDY3j7rXcQGRjEx5/+Ho+fPZf94Pj0rEgLpfKF9ja83Hg2eG5IlqEcgfmP7G4rdeZrAh5vr7sl49aEBor5FOrVPMIBD0yGLvZ2thQjxYun1TKgVmvBYfeI0u91W7EwT9KPU+zBYCCo10ziCaVQtOOzMVUEXe1t6C1LA3NeomRbEraiiJ9TKtcD7Fppk0Z5DYkkbCJ5qfJshsN9SpOxu/ySHu3vM4OX57ssdjV1wrTbu3XnjiZb7id3V1+hWy0j5LbC67Tg6rVL0jM+ebGMRCqF6zdva6IpZvLY3tyVqYnF5sYpCSA0oxgd1XNUzOSwu7qJd994iMX5RRwkT7F7sIunjz+X0xP9nXmB8JbmpU+TA0LfRDY4gVHnNzo2jsWFBTF+18imLRXRNhnQ6rRwZXEBW8sv0DjPwEkvW4dDUC/9td1ur9Yhn331Ba7fvSVN5ueffKY9EycYyjEOEyeC0wmzXb9xXS4zu4cHeOu999Sk8Gvyvef+mXtENs8ujw9tgwlHJycyT2ADrWxRi1nOOdTXMs3l//t//x+cn8XhdlowPBDG4uykpFNUGAT9LhXiWGxA7mzMJqZ5BUkvJMswmvEPpvqTk5NqpngeuWvk5csiRoicrHbKrRguwD9HCcfXX32tJv4//If/oMLI6ZGNAJs0uoHRlYt+2GzWWVCVmWkwiN/B10iyHAszG3USgHj/8L0gy/jo8Aiff/aZCvCly1fx0z/6Y+nnl58/xVePvsZgP6VCJHJW4AvFkC11kMwUYKGRvwliex/s7yNxEsebD97U2WXzQNIUoX5SsySXc7kk+2HRJ1mIExvvRn6Pd964j3rHgLfffU9NMk01yDUgiZHTqdPtQa6QlTHOxkuGn9tFUiLRjrKos/QZ5hamkTg9VvhHq1ZFNp2Qr27b0Ja/8M9+8qfYerGCFlPCinlYbCYFqje6QCKdgtFmhdVohc/sgt1gU3QnTSiikyPIZFIoJ85QJLPebkSh08SD776PN99+F0cHcXkXkBDJe+bw4EDpRXxWuLTmapFNM6VFrE983S+Xl8SoPjk81BmjNMtoM4pXYbWQ6Dis18r3jo1Xo1VXrOXG1gr2jzaxsbkuWaHdCMVnemxO+Jxu0PQ0NNAvoxzDv/2Lf9olvT/SF+sta6WZKzIxEm63BbMzo+iPhfH0yWN1RTNTM+qmiK/zwWQwNQ9aL5PwQgWNbhyETKRrNJtEHWcBJtTKzo2JBpwC5PNbLmN/f69XUL2ef/xaxMPpgEP7QYqjl5dfCJYh7MKJeX5uRnFajIEjtZvfO9lZPEAshvz3rVu3NEX+/tPPetFSmYykDdeuXnvdFHiVB0qIx2CwYmnpheQzLCx07jCa7MjlG6g3jagRBTcxQQZiHfOBJZs2HGZWpxMGWixWSioATpcNZ6kz7LJzdzokPzmNJzVpEF6J9g+IOck9otcCjISCyBzE0aBh+kUJ3VZV/sQTo6Owm2zY3tyD0WhHvlRGvduC2WFG29RUUgjj9ghdmbotOSFRkHP1zj28/YMfwxsIIn5yhLXVl2g2ytg7OIQ/NAyHJwyT3YNgNIxsnnFQTJlgekbv4afzx9H2Fj795EPYXCb4vA6cxY9EUBgdGsXt63ewOLOoDvzVzhaOkgmlVlQaTcSGR0TJ1wQYjak5onyAe0ke8jz9PPsH9L0Smrr/4L527oTeO5y4MknEIn70hTzotC7g97l0yfByu7R4ScUUDF5roSeBMLfE6O4REuxiTbNgsliwaaODED9PNni8dOjoQ9ICCVUys1bIQUYwaIGrAZIwHA41V2wQ2ayQ9dtpNoXIpHNlGCwOpe1UGx2ZQfDr8uEkQYVTGeFvRgMyBm1mbAwH25vwOSwwdhqKDySjdXt/F3uHe7hz7w6mJybQz+SRxDnsTjdaHRNWNvawvn0EWFzwMwqwWMSLJ08R8/nx7lvvyOf09PwURyd7Iu7NL1ySZy9TbPg5Zc+TagKIxrD5a7S7mJic1iVPHWa9UtJZTxHloEnK8QkevvEGEts7qNI4nV6qHWBgcExSNmpZ48lTXHRquHTtMl4svZQ07qJSl2bv+Dyp3azisux2DI2PYudgH/5ISI0UDUOYf8p9IhtsPvvUlx7HE2psCQnLMP+1ly7Rhz8UsS+++D2ePv1aenN0GzB26yqkdF7jbpTGKpzMOYHxQqYcg/fNyuqaLlg21VwJkGTGO4jwMN8Hpl4xwNpKw3w2p92u9tL8hwWRZ4Mrje9///u6T3g3cm3Eyevo+BBffvUlkmcJxQ7SqIMNHe8qEeZeJ95wZ8rJnYxV8jikVWScpc0umV8hW1a6Fj8jekP//L/+F2mGh4cmpNXttKvoGK0oNm2wuoLIFUoIRSLy3uUUT44BJ0r6FZNkRj6JIuSEBpmFJvL+oTaf09rB3r52w3xdTNAi2enNh29rTTBIaVSzIZa/g7FlDgeqzarsYdNnGfQFI4JLefexeTTZ6JhnkmxIblFejwaK1FkcqfNTWOi7WzfAa7FLosMCRTSqfMHm3yjeh5HGPzY3hr1R1NhM0ld8fhaBiSE8f7GEYjKJo5MjeKIhbB4dwOB04Ic/+glsBurGSxidmlJaE4NHeM7YTPdQpa506TwHXJVx+Pjm669F5CLIRsMPWkdy0BodGcX83KyaLRc5QszevqhrgKBE79KVWfzmd7/GeTapyDszI0wbRrjNZkwP90t21KZxy0UVhn/7Z3/eJaQTCMU0cdExgsLqUikDq6WLcNitveoXjz7D7vY2+sJhDPcPScx6QaaT0yKImNFCLJQk+HAHwGV8KEyrv37pWnspMR14PT7lMtLRiJfc86Vnmsb4oXAnQ02ooq+6NDqfxsFRXI4h3D08e/ZMOwqyNX/84x/KyHx9bUUwMyfO5eVlTYA0Xbh27Zp0T3xzSbKRfq3CCzqA8fEJddfsY4jhk5V2fpYRfi9HJ2q2DEZU613EE0UYzR44XUG4PAGFjLN7kf2ZzSY6DXfDhLTsjGTiDtLCN7ckb1jCjtzxvlxa1uvnw253uTTF0RWmlD7DcDAIS72BRi4Lh7GLWikHmw0I+rzwuwJInaXRrLcEr/EgV9sNNNBEi76zna5kQkYuyetV1DsdRIaGMTZ3WQks3377WOG6HlfPpODmnXcxPn0Z1bYJx8kEznNJBMI0tnDC5fSp025Wyth+uYTVV89wUSugvz+MNh9SGHDvjfuYmV5Qkf/0s8+RKuVQ73YwvbCIrtkME5M0LD3yCA9yNBISiYTvdb5I4fyo3LiobSYhyOP2ai9MogghPE4ehLOjET9qFwXks+fS2q6+eqXz0hfpI91JU4U/4Ecg7JEcgp62U+OTYumxG+XETaYmGajU2ZKJSfiTxBO3wyViEE0/WFyoMc2SdWmzotpoypqPmkLuyuivGqLkoFaTWcXB0SkKlSaig+MoVOp6iLibZNILVxm8wIZGRmRqwk757s1bcNttON7bRqNawuT4EMzmLtbWVxTy/P73voOb166iVWF3n0W+fCHCn9nmQ71pwukpdW81lHMZrDHD1mTEv/7r/wknp/T1TWBiZlyNG3fHfM9zqXMUMinFkXHqp9kEi1bbYH4tk7JganJSxu9MN5mYnpQ8jZFz/+Snf4Ts6QmO9/cUfcdz7XD5US5XYWh1sX9yhI3DHYzNTAum83j8OD4+RWxoGJ5QQCQxPgfUcNNQgEXV6fUIBWBBJdT5B0Y2pyeuaVg0CdHnSAZJp6Vd5B7u7DShZmZ+vueAk0gc4aLaQ9L4/vm8LhQp8WCEnMMu+JqeuJzKaXIgv9dqTc5thFppgShntHxBUzUJQi6HDbGwF/19YUGyTJ9iSgq/Nzbv/FpMaiKixeacTQCLKQcIwujkYKTSZ9je2pZv9enJqViwhLz5d5IrwvuI35fH68bs7Exv8qnVVbTo0uZ1B9SUHJyQJb6Bo70dmcXwWSRvhHcwgzasgWH4InRXS6FEEhWjxQZi0n+SLMfvk3wX7mfZ4NExi3A0JTNsYvg+c8dLQwy+vxyG+L4zGYmvL3GaVHDHHFnwJLWVq5i/tIhCpagBJX58qvPMJoSFp1itYnp2BplsSgMG3zeaqJwc7ApZ6gv6cL67h8SrLbgsNjSMXWRLeaVLEfaNhUPY3d1DbHQM48MTMNeAdCqHgakpDExPwDcUU7OXODzUWq5jNmBjbxcXnRbefvtdmNsGrK9vwkupkptE2CFF/3HK5/6ar518HyoBSHLlXp2rRP23yYhsKiVYnFpmg5y3mOXdxdDYuFzXWJ+YhNRtXsBqN2Jl6xXapi4cbpf01H6bC41iCS5zF/fv3xUbmQOL4f/4X/5916aIKIpQrfpinByYW8nwV6OxDZfLjqOjQ9TrFyJ5uGxmuG0WGerb7UYt/QmzJM8Y2n2BYJh5dUyD74hKfe/ePZEQCL8wDYYX4uHhCb75+iucJU4x0B9FOBQQ5MMJlx0cL3+atdMqjnmDnIbImqOjPw/m1SuXZRCwsb4iCIZwDuUPhDt4iNn1XrlyVRcpd5ByLWky34+m5xFdjgygJlxGmc15MqXujq+VQuGXq6uotUz46vEKWl07+qJjiMaGZPwg+0XQpa2GZDqJbD4Lt7reqBbyKrTtFrKEWu121EpFHGxt4/T4WPAEO3qTw45sNqMPbW5sVNFY+dNTRLxe1CoFGE2ENa3oj8RkGt1pkolYRa3RlnyhwYxX7gEUAG1WsK8v4IHDa0OFNmgdsyYMeg4b0UYumxCsNTl9HTML1+D0c0p1olCrizzkcAV6+ZwmM86ODrD57Bsc7W7KxCEaDmFuYkoFyeZ04+QshZ3DYxzF4yiU8siXihKeRweHEAiFVdDix8co5nOwWczqvLlP32N0ldODickZTRLUEPNhp5k8I9HYuBEZoUyIvDDuY9LnpwgGfIpdouyBneXU5ISgWOo/Fy4v9NJRSiVdGJ1mW9NCrV7Dp5/+Tju72EC/7Ot40dNYYXhwWAYFbHbu37ujlA92wT6GCIQjePlqFVvbPTINCSl+txubKyuK8UueZ5ArXChA3mL3wmx3KyuR+xhCWczuvXrjBi6qDWVqsgH1OOxIJY71oy/kVtjxpcuzmF+YkYkDySBZxqLligjFhrC1c4TTZA7thhHWjlU+uunTIxSKWewmThEdHMGd2w+Bbs9Oj5323v6+dLEP7t0RwTBzdqLdPjUQJqsNja4R5VoDQ0QQWi0581AyRiYtXZ2SJ2eYGptA2OdF5vwU1UpeWu/BQcJgdk0o1U4XiYsSjDa7PKxn5xaxtXcAq9OFmUsLmoACLo929rwLvvejH4osw/PA3FayMRkHxueD0wPXOvy9DKbnZ9ek/Z/TJe2soveq1Gq3xB6l5GHvgAHmGdy8fVPP6NH+LmrFDHxupzgZ3AXzLJHNz9UNiypRETbnFrNN+aJkgbPI/vznv5Cs5k//6Id44+4tRZXxDqN3MI06Pv/8c0HFIvIYTSLeXaKrU7YnfSGhiNMu5UhPnz6R/STPFVdchGLlCV0sSosqbXA4qCmJxYzFlCb43OFSH09P2adLz3FyfKQos3AgJJ0kCVZkOR8nMug4GIV2V+x07kg3t9fh83s0AFFrSoSOBZKFI5vL9qQkysjtQb+crvn3ksnLwstCwoJNdj01vWNjE3j02SP4nF4szC3o6xJJY2gwVxSStDCqrVwR4kQ1ALWn9Cn45JNP0DUbVCgZoGBj1J6xA5/ZjFo8KVj9uJjDcSqJ/lgMsaAf1UwK54kE3nj7XYTC/fjoHz5BqG8AN958CF+sD9lyXrAxJ0o2wX/zi18o3MPicqgxmx4dk1mGLxzB8NiYCKqfffr7f1R3sBlKZehqx1Ssmpo1Dl2D/f2SxJGNTJ9nOq81mUDTaesOH5mYEkJFZKdLX2G0cHi4j+WVFTx8713EhobwlFrbnXWE/V6FnfCZn5yfx/2HD2H4X//Zv+jSiq1UJT3bL/JCL1Kmo+6c+wky43gZG9BGt12DoV1Ht062lAFen53Tuzry5eWXePztE8EpdqdNkC8t8Obn53Sp3rt3Xwcom83Laoo7BKaCcOJk58QfvCTZXcjCj2LyIi39chJPs9u+euWKdmOc+hj1ROo/Ow6J2en0I8ebkoT57FY21jf1ps7PL8pT9cnTZ4IzGETMnRonFP6+cpEZdwbcf3BHY32S/r3eEH73+TM8e7GNUHgIM7OLIlRw4uI0ajKT0m3A0sslWO1OEYooKSL0x6mR++dasYhKLg8n4ZdCQR8U94j8sFlMyGoKuj3oVqoIuzwwUf7SqMHm6Andydps1ejMUet9+M02Lmot1NtmtI0GVNvVnpF1xyBnkRbqMNAf1B1CTTmZRhQL5/B66CYziXrDjvhZXsSh8bkFDE3Mwu4JKgeXNH1KVTaWn+Lg1XNUCQd2WhgfGcXd67dwcHis4Hkr2dNWm8zFyaAlmSNdyEvRwt2XICPKbyw0PE/q/acMhRA5DTuGh0blkBIKRjA8OirLPIYnEOmwWo0yyeAuzWYx6c9T8hIK+vDLv/0Fmo0L/ORHPxAZYm9/F4cnpyJVbW9uSf4yNTHV81SN9gmdECEtEtFekRcOiyQ115SX8BzRaISvkWeBF+DG5jaGR8cV1kCIfm93V/ril8+eqfkzmazw+oKoNtrwBvowND4jcg1xpEw+D28wCF8gBAeJWRabbC/ZubfqFeTTScSPdjA/M463Hr4h2VCoLyzY8qKYx9HxKapNmpp0cXAQh6VjwkUqjx1Opt2GLpNEtYbzYhWR8DBSZxlpBdmscorgBRkO+nB2eoTdzVdo1LnCaWFscgpNGJE4T2NuflEs3NnpSRVUNhL0gD3YPlA8Yz+/f5cN6XRc54/pKoSvuRJpmaywBIIoXtRRzJdx7823JLrvWi3ol6PMHm5euqIYMUrqpmamUaiU1dSSG8GGk81Xg0YDDJTwekUWSSYSKi6TY+OIBIPInJ1pUivns8ilkkKiuDNk9BvN0W/cvYOp+UW8WH4m5uXoUKynsT09QalcwNjYiFi9dHci3Mo8ZO6Bb926rYafZBtG7UVCAUyNj2B0ZAjpXFbFlKjJ48ff6g7hn//yyy/x6hUTjBZw48YNpQpxF/oXP/tLwcAs4kTfyKKlWQSLLAcD7kbJGCZaR8SMTNdeVKVLDbmY0DabiExPnjwRAY6rBaZF0aaRdqydrhGNtgHlhgE2/wD6hiYUZ/ntk8eIRAJ6vUSDOFFwJ8xzz6amFy7fg5Y5WOg655BElLDZkrkGCxC/H97x/O9YrB/RUBRrLzcwOzWjO5uwkT8chcnOrN+0momh/iFB6adnCfkGnB7H9f50DR1ZpnrtToWXDw30aUCoJ8807FSsZrjDQdmSXmTTePXNI5i6XcwtXkXbYMHa9gGmF6/i+oMHPRmLoSMLVcLaei9TWfz4pz8Rf+X//I//EUf7e1r5eJhCY+dwkkWpUNRzzPeCaxxyJ/j6SVLlc89JnPtUNjwMEIj2RfR+kwPD+4oDA2V+bp9fEz7Pnctqxt7uDja3d3Dz9m1cvXEd62sv8OSrT3U/RaIDaMGIwfFxzMzPw/CT6/e6hBKL1QbGp6YR7otJE8pIHLeThgs9KIl2TyZDG4UsIaVTuG3ApUtkvXplS5gvVLC7y8uJRt0uFcD9w31Nqn3RsNxwiOPzImOn+M03j7G3s4vR4UHp53jpWi1WfeCESIj/86EjFENIjl9vfm5ORALmIdKthmnyZ6kkgqEgioWepSAJSzRO5uVJPRKhG9kXeuidWcTvf/+Z2K3Xrl3Xcv3ps+eCC773ne9qhzMwENVuq1i9gMMdwPLaPo5OsxgamZZNHjtt5QVaOWnzQy+h1qjqMqFshzAZ5RWEJrnrpd5J+yD6nNIxiq4wRiO21tcFg8aGYzJqWHmyjGI6i9GBGBj4zk6ewnleivVyHn67GVYu/2i3yKLaMKDE5AWHUWLtep3kE6tcj8gqDIX64XLbUG9m4POb0R8LoNU2YHXlFKVKB/VOC7OLV3Djzpuwufzy+OU+YZXko/0tZA63Yek29b3MTs8i6AniyfNlVDptGCjbsDvF5OVEwsPM6Yw7SDIjCdWxCPOC4MGm1pUhwySJMfKNbNR6hWG/VVn7MRKMweftTh2hsE9uQHR64hTKnRrj+ijZoltJqZjBQH8EbpdNhgvbe4cKOueunpcXWXwkidy+dUvFjLIq6izZsjM0gN06f53wztl5EomzMzV+C3Oz2reQLetyebG7dyR/X6EqRiPSyVM9eLQM5C6OZ5wmDtz5UG9LWRjXBFwBsLni1Mpngd01H2I6+AzGIoLEzIYOxkcG0Ghc4Md//COcn5+gWspouiiW2kid59GuN9C5qOJ0dxNNGq0YOij9/zy917Pl+XXdt07O99yc870dbucw3ZMjBhhCJCVRLpclOZRdssrlVz/4Sa6SH+zyP6AHS3qwS5YpihJAghAIgAgTMHmmc7jdt2/OOZ0c7c86Azarazjonu5zfuG79157BWCJrmE1422KRElKSmhnY0vjo+PWEpOFe8QhHgvrycM7RgeYinhPiEGEwEaSECHpt7Ac7O3R86VF+2VjqP7pr36jjlBEwXpFkXhQ9QBxfXKzVG1GVG2GVCg1DAMPDY/ayzXW0aFIOq0VNLGbW5oYGDarFNiNd/b8xYs+yIExOdywwNuhCEEW512qyBLsYAAAIABJREFUll2YcEijUSWooJQ71fzTR1KloDQkliL+vXAGWlKsdGePIiliFCsKNytu8vG8bW8nxSVspjA5qU5KSSbsoQxCNTE+6YJKQXRCVCbjHFX0rWgJISQRk4ZGlCmew5kpFwgVOJ4JB5SMZwgrQpo1VAzsVSHIQTZ6//33XAgoanv7e/ryyy994PP3ci5wryAv5U5b3JE333hVd+98q4W5FybV4BEL25bzgvjHYiNmqFexjHYOT5XMZD0Vn2IrmkXms9ciGcEmBqqTWuHygYAiNh4h1q/oMZ1Czk+Iey2b2H2nOwFlo9I4f+a8nj+e82pncnLEKMLU+ctKtWelUN3e5kcHmN6E/PfuH+zZdo/3gpVId7Zd33z2hWLxiELxkE5YPZxg/jNo2UtHT6/mZp/pYGtT5eN9qVpVrdpUIxJXz8SULrAe6eiyTzD3lnuExAm9L9A1Q1OTpJrFBf38F3/tgjoxPelwApphGgXuFdeea9IazGjGSPwaaN3H/QNrbiFl8b4DCQP5BhsNDfYP2qUOZUKNGLtQy88YtQXF9cLMOY2PDOnpo7v62U9+1OJXgGLU67pw9ZpdwQLfv/Jyk64MKzPSyNFwMmFQTOms+QKkdUCzxyqujifiya6SUemtt15WzxBC+UqLeZnMGMrjwAf6BArBKYZiClzJww2BBss/LjL7ugf37+nc2bOt4O1Mm12G6DCWlhYMhwHfAPcQnExHxz6UF3egb8BejvcfPfBhymfkwYYgMHN+xt0ajQAwXysirmniAkzIYh42cPS7jMGm47wunr/gqDFE5d/c/UYTZ84okenQ6vaxltf37cm7urahGESq4yP/E3/bna0N739/3yUyEfA5IclQXJmUsbujMeB/X11aVCIc0fH+vg+TvqFe/96H3zzQ7vqmRod6refFB5Xrisk/oXYp4N1STqq2RO57RzkVqjUdlXKKpjMqleUcVr4nRhldHb1qNgvaPZzV+QsjGh7u1cryrh4/3FIk1qZQLKAq1nxDY9avMqHyIC4uPFMld6Bw5dSwDdFc2XRW2UTGrkQcoOG2Di3tHalQbbjYsi+qNmBBF72XKBXyGh8ZdYO0y8Mbh9xQtR0fpDam7nQ8oc21De9TSa8pV/IaGu71Tr6rK+tpELYhzc7jh4+9cojHwpYHlct5vfTSVRfFSrWpv/zJT21qzgFaKBbceP3xH/2RzQ2wlANKRBoDgoG5A3FR+FL//Je/tEUehQViEJ+ZZotM3n//5z/WpcvXzPojV5OAAlyb0Gxy+PCdgO5J7AFKbZI60dahZKrNsDi8BGwrWTOgb8Yyc3J8QqPDQ1qaf+EdJuuUaBxOYUmjA52ezoixe/LgieJYqJ4eKFArqFLI6fTwSMV6WOPX3lItwg6+BaOuLCy6IZs+c86HCsS+0+NjHWI9Sa5pOmWN4cH+oV6+fVtzs8+VxBM4yaFVdVMEkYqm47MPP1RWYXWkk6rUS2qG6oqlYzoul3RYrEihhLo7B0ye6oGlm21XXgFNX7qoncNDsyORU5GchA3k46dPzZa+ePGSORe8kzR8RyfH3lk/eHDfnw8jAwoqvtkQpTowRV+e187qomKBqmMaSd6B0FcnEjHZprYu1ispTYwOfzetrdh9bXCgW81mRbVa2coE7jsFm2eUAxqyHJAhUyOB4pxHENTYg79YwKe6bH4FsjoKEcWXKZKiTGNgO8oCRh5r5nVAeuJsAxG5evWyBgb7jHzwLNLMMKX+xV/8pdEx5Bht6aymJqYtOYLBDErAvfrNL/7GECRNBVp5rDcbobjCbYMampxxeAZBJeVqU+FQRNEAJgSEfbdMKth7MoXyblHweRdBi5ADcZ/hfKBNBXIGgmVgWltd18UrV/1rBHwQwVY4LtpAplbN6+j0VFduvqrhiUkFIg1LbTJJPH9LRiDRjnd3ZxUiAL5Q0q9/9gs9ffBAHd2d0GA9eOQ2iWCMa3BqSj19A24ciINMx8PWx2YznU6tOXPjugYmJ521zNRHo8tgwHWCXIgygsGElRQeyr/58Lf+7jMXZvTpp78z0YoG2lnYwzwT3V7Pse9GdoM0EhY0tpGs+CimTPMQo/hve9rbHTEIga3ekPOhQdSmzkyqXMqpXjnR9Pig0rGgfvs3v9SLZ3OKRGPqHRhwHGYfKUZkQv93f/KPm3QyZOsBeSBRodMqY3sXj2p0aEjF3Kke3L/rnUWzWvLuNFAraWioT2+885o6e7r8h/MNt4klOj4xOal/oN9dzezsU+3t77qAQkcHuoWQABb/9Onjlt9lLOkpskqHEAy6SLW1p3Xp0ozp88AodL1DJKY3ZQo+E+Hs3PNWnmcNxjEJHKd2F8LzkQ4U+QIvBDsDOs/93T0XHSZh3KCILeLQCwej7t7xbaRT7RkY0OvvvK/tg7xeLG3axYgLjfH23LNnDhKoEe9VqbuzrLFDq5asocOrNpVIuRgFA8CvaTNbX3r5trte2NJ0RewccseH6u3s0sn+iT775CMND3RoYKBT9QBG/e2q1wMqnBSUCcdtVViv5AiO8GG+c3yizcNTldmV1ur2WEXaEQ3H1JYEQj3WSWFOFy6N+0BZXtzTyUFEhVJdwXhVjWBde8TdhRIaG5mypOFgf0s9HSmlw3Wtry56ijg9ymuwi4SOugLRlkVioR7Rl3cf6bhY9BTShU/tyUmLvr+07JQT9tQ8yNnOTrX3dFsIT2fY3d6p9cVld8tMrYViTsvL8w5O+OD7b3uX+uYbrxkKDDQD3jERxfeffvaf1N3ToV/88q9VqRY0Pjah69du+SVYXF5wAsXK6ootB/+Xf/bP/PJ+8ennZpAy6cL8BR6enJ7UvYf3LZFZWl7W+bNn9fLNmy6W7BO3t/c0OT2jFwvLmnuxYLZlONh0moUP6WTMkBpG6aRt4GRUrpO9nrRZP3IrXFbwCsUt5uD4VINDmKLAuk1qcX7RUy/X+tu7n6k9FdbMxID37ZC91hcXNDM2oLZkWM1Qw2Yl7Etn5zZ04fq7uvzS6/rNJ791Sk/uaN9ida41oQmxSEzvvfe+ZQAUABo6HH6YgnAUGuzrM9M0EY3o0cNHGhwY1auvva5EOql7d++odJJz4HgI2L1RtWxi+uJFFYIRrW7tWQvM54yxnyUeLppSjWmqSQRfXOemzmh4aNj6Re77L3/zG5vNf++ddz3df/TJJ77mr7/xhiUpTNUgC0BtEJbaSLzJn9oJbO7xPWVjQbUnYUjXbA+IbCkQTihfadixDCnZ8MiwcnnyKUmOyujO3S/Vnk17qqC4sUaCcMiEw6HKXvS11151gSEIgkaXKf7j333iPerVq9f0yiuv2FqQYuCUJ+D/hQUXK3I7QdBa6w2If1/bS/jVV1+2M1PC+uemESYO7bt37+nbb+56Srp88Yo11QvzC5qdnXWARYRYyqMTS0/YhTZVVywRkaJJxbvGNXr2gr66+42JY8RahgIR9WS73NRz5uCuhOsQxbgz29LL8mxDXALpIoaMHTHXf3N1zdnJ1y5f8SqN1c+5CzNa31hWH9ySdKd2Nzf1m1/9zAbxmc4B3XzlFRs5BIJB3brxshE/tKal0qmqlRP94q9+otzukeKBkPZ3dnTrlVtK93c6ZLywe6xkJKGwneyCLrLcD1DLnu4+h1+sb2xp5uplmyOc0hgEwjrOFZXJdhqVQEOMjBPHK/gSNEXsl6/duG73vnv37+pP/9//14SjyYkJD2H8vqezT7Wzu+N3lTUcDVBrj5yyztT2mUh4yiXbS3Z1dHwXcJ/wGdnTP+AzOJmQ7n71S+1vzbvBJdi8kIOMmjQsDhbSMzTkISjwP/+P/xOogJfOGDNTDEjTAHaAIk0ne3p0pNzJoeHGcj6nRCRkjST7uduv3fYhxQ1j+c7DR3fUh9tRteyHDkgBU3GgXhb7TIp3vr3rIss4zeTQrDfdxdl+LZMxEYH4tZHRQT90/GD6i4aJ3+k2BIO0gV3k7PNnvtkU0J7uHqe+UFCRs/Dy7Gxhxl+19RVQC10aXRsdZLVZNRswpEhr50X2a4BnOWXT+mItxOOt/uFxH5BMythXYdCfgFhTD7Zg4AbRPsc6Qf6BGwsibqisatGpYb8ixRkaHnIXDvSbIvi7hjtO2Q0F9oKba3Nqa4vo0tVprW+u284uGkqoN9ur/c0tO5UQzA3Dt1hvaOsgpyB7C0fTyXpMGK/sYQ6PV1XVii5enlA4GNfmWk7H+1EdHJ4qnK5LUbIQaS6aKuchA9U1OTVshu3pwVaLNh4Imzlbz5c92SczbRoZP6tUpkf7J0UtbW1rfXfHDcj02bNmMiME31xZ9+HDVNHV2+M8RBofpr1gvaHjXfJQS4ZlMHuIRuTg+f/sT/5I/b0dNr8HUiHhxGb07e2e2IGCEIM/mX3s3UxbmqajbkcTmioSL3iG/+k/+ae2W/uP//4/aGdrx8WbiLtbt8iTHNPHn37iKerNN97Q+MiILdBw6mLKKmIsvrqpL7/61tpeJisIYuy2OShtboF3MjFpxbJipPjA+gMhjSH3aMUXmmmYzth68cz5i54ugJRqtqEbVq1c0PyLx3py/xvVckethqlW15nRQbUF8NaOKtHZbrOMxw+fKJXu1Uu3f6ALV29pYX1VD5/c0/LCE21vrvn9GegbVChAnm2XLl+5oe6ePnMNhgb7bZzx+e8+tlfxOglJdO1k0AZjngiuvvySpRuQeR7eu6fN5YXWeqFWUaq9U4nuPiXaOgwVjvX16MnnH3t/3ohlbORfCwV07eZNey6zzkln2xzPVqi19nmZJCECR/rJT36imYsXbarBSgCIkyLy6OmsXZcwHoDxvbO+rO5syo5i4WZV45gIRMJGYdCD15shBSJxdfQO2Smnr79TbW1xs2JhA0cj8CxO/T6zCrKtIHrYZNIEIVAJS/zSbT6byESdnJ4yQsdu8Pcm/JClIBbhsIWm0VIan09Js5d5xzlnePbYk46Ojmh5ZcmcE9QNTLhMsRiPgH709w54IEDaxfNJhNrc0yfmTjTKVSMbJrfFI2pEUipHunTt5dc1+/yxmevBYNQ8lAtnzqteoelua5kUVKpmufJPQ5nNhotRW0e7DR8YRmgML56bcQNfzOV9nm3s7Vt+15ZN6OTwQOXTgh588412ttZM0ktme9Te06flrVUzyUGrWKdxPm9sLCoULFtmdbp75P0pfAeGlGAqZnMIFeqKhmJuLHCXqjfwvq7YVW1oZFyZTIdezM2beMgkiYwm29mnweEJNUMR5fEkONo3MtqWTSmeSpqv06gHNTNzweYfsK1/9/HHPm+A7zkPWOOw36awOiGIOEpnPXeYGMXakOcCfgXQPSEqTLPsVJFVFTE4Ya0VDSuggp49/kTpWFXZZNgEvXKZFQY1MGpva1i+Lqj/w3/xT5rAucfHByYhwOwFt6Z7jIUj/oB0HcCO7ZmWAB84AnYhu85UW5uGR0e8lMZdie6KhW62I9syX2jLmvG2hPQlX7D+c21to+UoMoI7CtaBOdu9ARESv4YTycWLF1qRTG0p78paXp7kscL86vCeF9IJxvhcSP5JFwpBgwsEpExQNn8P9mHsAp8+fqJHDx86pJxFPIbWdeQndaJ4ohbFI/gH2jCDFmF1OaBmMG4WbKa9Fe3Gy8b+b2pyyq4ceHG+eDGrzc01w7h0xlQ3OlJIINu7e3r0ZNaG+3RRMM3QepKygdgZotHkxFlD7LOP7yignMYnO5R0Cv2e1IxAfrXfJyHNSE0qzYaN5vcJTo/FW3ADCfO8ZNmM9blbO88VTe/r4iV8hgM63K2pWmzXSb6qSqioeCZuDdfR/qGS4ZjvfShSVzBY8xRMsahUKehxNYsVd8SwtrFr6+8ZsV0jsN/Sxqbm19a9N4Swg+H83jZ2jOvWgdaIOopH3C0Dr9CRE5hO0fczlE5ocKBXyXhYf/x3PtDQQLefRfSlSLN4OWiSYB7C2MOQn/0cBxzwITsqplMOtc2tDRfad9591wy8r776Rr/6m19rE9i1UNCZs+zCpfXNNb9Y1y5e9k4bSzsOeNYRQLX3Hz7RRx9/6qmd+80uhWmHQwYYG7u8waERxSJxBSAydHQrGE84KYTmEqYqzzW7MA7pkfFJVersHzOm3nOws1M/3ttXOZ/X2tKSiYBXrl1RPFBTcXtJ585MKtHR7bzIv/rxj5wR+73v/4l2j4paWN1UZ2+HOrqi+vzT3+rRvXuKBkJ66423tbW1p4PDvJrNgFchmDYM93epoy3pZ3NxYV5t2Q7Dj/OzL5Tt6lWyv0/FQEDdgwO+P99+9JElOFisnRRLGhibcqwdLP8rZyf16LMPNdDbp839nN774R/qi7vf+rr80Q//UKl0Ris0Qfg2w+IfGnJh//bbO556RsfG/O7RlELGsol/uewVDPeTKa+/u9NQb39XVtNjIyqenmhve9srHyYNVgU0e9F4mxvg/gG8V0MaHelTT0+706xMOltb9QELeYewcgw/aGYwZvjRj36kv/d3/14L6ZqdNQHrIl6xR3j/9nv/Cc+DIsp0C7pklyEYrh2Qgja8iqB5R9PJc4LWFFiYzE4QG8xB+G8pcjDd2enzDkCgYV/MM/fV55+qeITsLmqDmUKl4ZSqSKZP9Wivbr32tg6P9rS1uW4GO/IPzpnNtTUTOR2Mji55fV2L8wsu+KB+Hd1ddrR7/vy5J1ZWIB+8/33NnD3nPXdnV7d++otf6LSQ00u3rmpna1Ubi/N6fO+OCscnDioBYk9kOxRJpnzvQPt4rgm4COJBEGuqoy2tOHnC+weKRyMqV1qhCbwbYciT1Yaby1A0rJPCic+DXKGsYIRmbsgDjkpFw9WwdmmWOtp6lcx2aH5rXfliTuNDfRqbGFG+VtH69o4SiYwbSA7subnnPt9RgPziFz/Xk8ePXSxZJ9D4IuGkRlBMaZj5exisTJYb6Hc849DImBuu589mLcMCtYDkd3S0b5OZYg7kLqZosGH5VShMzjQKi7jZwamODhMSAy9PX2ly+LL45xCFUsxfBGXcS/KADE/hdUr5cawWwtgk4veQnSomJifM0oScc3CwaznJ9PSUH3RMIBA77+zu69GTJ94rYsFn95J0yjII7LYQoaPfott49uyZLl++5IeCHYBtwpjmmKTzpN1jmp7zA0RRvnXrtsNtOaQ4dNnPcAHpyJhoaAzYLSGYxi0DE2umSiAI9C8cePVqUJVKK+OTuTJMw1Bt2NThtFBTNNFmuAmGIJ0XxukcHM/n5qx5nXs+KywcrWcikxHPyERSb7/9jjvT1ZU1d6UctLiNEOeFzIFiEQiEde78FVPaF1481vYmkFJeE1NjtCfa2zsmflTxSEKhBovymPWnxK/RhQKZZNs73UScnuDsc+QGqVLfV+8w5LEplfN1NcoJnRyE9WJpQ5sn2yZEQfzaWF1T5QTCTUDZ7qSiiYjhqq2dQ9UbMYWDMecrkl7DocUUrFpY4UDEB0UZLRdC8FSbIrGUJsanlTs60Ytnz/TixXMBrEfSMedkXr50yTKJtYVlu+rUkGclY7pw/rxu3rhmZvTY8ICq1YKybUkVmNwarevELox2GoSDznB5dVUf/e4j/cEffOAJFoQFTfL1Gzd0++VX9PjJrF68WDBpCViYgGHgQWLOHj9+qJduXNeZsTElMV3P5ewtCmzJVMo15WCFwPHxRx/6RePXAuzGo0nvSa/fvK3unn7vWxRp5TZCZuCzEmhdOD3x/aYAwBwEQWCXDlktm0m7UU0T9s41LJfU1dOlbGe77n3zpXYWZjU5Nql096inlo2lOaMe/UDzkbT+7b/7sQaG+nX56rQO9ja0sbygR/fva6h/0Dm8uWJVo+OTLfnSwa66MnGNYBCfP7UtYkdnrw4PjxWPJnTh6g3Fe/sU7+xUW0+PiTgiGm952c/X09nn3i3iGJWOR5QOB9SbintfNTJ93kzf3eND235urpCI844GhodVYoKv14xSffzxJ3rw4IE++OEPzT7nklFQt9ZXHEhw7caNlna0kHfzdHx0YM3j1UsXvXK6f+eO32MaYS6kEQCQmSANS8jPSyCIT29TP/zh95VOx91gcSY8evTYaMKYPXnbDOMhR/nqq68c/4XfOMSsz7/80gx84HP2p8hE7t+9ZxiRosTzx/nw+xBx3M5wCUF2MtA/6N0rEW00YfAtYAgDd9PwXblypSXB4u9HGlcsOKD8qy+/MuFNrHIwSwjFVVFU9Xi7rrz8rpLtowrH0j53ySkFLYQ4iUEC51uEqMbdfTeXMI35vi+//LKbA2LkaCTgkVBk+T7kk8KG52znXMIyE9vRuRePlIwHdLi9rNkHdxQPUdxhlqeU6ezVUaHmZpn9PMQ/zk+4DNyrtkxIU+PjHlT4DCCIlVJVhRwJNfh4R4w8BCIhm83nCVKvN1QsQxzK2OO3dHBgMtSFK9f8TiWibVI0pm+fPlYwHNBAV4ev9THSTZJgRibMPqcpIU2JPO5Xbt/W5599qt/+loQZWOQZD0CtBqjTQfLxWMLTKftzrgtMX6BfpkuQ1If371vuB8chFGhod2/TZiKxSMMNP/aZPT1MsGXzhYifozlNtGfNGwqc6+pqUjD5UvzkZUPSwL4Q03EnmRQxrm/t7phebe3HwR7lQE2rvSNjf1bG78lJuk9MHOq+IbU6/39TDx89NuQ2Oj5qT13IAsgX2unYbXCfsyk/UAqdAkQFxz7lifdKOmQcSIU9D1Z6yHnYb3BAj4+N+2VuubDgkIOnb8ljPuHBWE0dHx1qe2NDayvLlsfwE0H7aRH3jpqazZD3IaFwwFB1CPlGOOqYMybUUrVpSE/BiB2TLl26aogaxhmdMMw7bh72a3Qh7L3oVCmSU2PjzgbEHh4XG35vi/IecmEIBmMaHT+vwf4BJ9esLD9TuXTkvL+zFy47QIBcbTRgiQjEnJIWltbU1tbuIkpqRmdnr3cAGxtLWl9bVBOT+URdg+M0GSmd7heUjLRrf7es/ZOCDsqnqgWBqxKOZ2IHwgvR0d+uYCykPYgjJyV/92qloRgtcBOdJS4jCSVCaaVCMdVyx3bIeenNdxROZbV7gNSny8bdeztbOjqEONFQujOjxdUl79oxAT/Y3tf62poawZrZxf19/ZqeOuOMziQoSVg6PNjW1OSQkomwvv/eO35eCGPAP5PDlOcJ+Pett95wI8hzQ5Ny4+ZNPZ9f0Ce/+8yhBGSVbm7tqKOr040ccVN7ewf6B3/3DzQ53K+ubMa8AXZ5YeRAu+Q+Yqbe7v0rMV4cJMsra3r+YlmhWMqeyAOjE+ocGHDgMhIHfh2NIxAysoGD3Z0WwzcSsaPSxtqqktGwMtGIkiEMx/fNWq/Wy7p0dUb9IwN6MjdndvrO6ro6O4Y0eva2NjZ2lT/Y0NBwv4anp7V/mFOjFtLIIAbgi/aQxtMXFj6cBKaDREeXmdXA1PVSXiPdWaXIOU6lbePYDJC2wWTdqYvXbyoUTynd1aMgrmcsKkLhVvGqNSwvOdjfUTwkffPpx9rb2FCjVOU3SemkXqytaubKZY2Njuv/+j//tU36f/DBD904H56eOqDiZ3/1Uxvjw0ZmgocMVq6UnCoEW57GHbJXoNkwKsZ7jDUkhyHcB3bDTjZCUBJCpF9yzFigWTdEjJyquyery1eQ6F00Ura4sOBGnLODZoY/E/IRZEf2nOz7C6cFJxedn5nRn/67f/e3aUUQj8ZGRzU1MWnfcKQtQJ387zwnnG/Al5x9sGUhLXW0d+nRo6eKcWg3WfUU9NXXX6vRrDuhBsUDNq74FsO0Pjk81r1vHnrtU8ztWYaBY1k1lNS1tz5Qx9CUTgsN7+S51FybwvGp//7NvW0tLy9ZGcCflc6kPfkTy4etJ9Mzdnw0YcT7YfyA5BBECGe4yakpSwfbsy129PO5B+ruiunrT3+mUKOsuCIeTM5duaDdo7xWN091dMw1b3q9kEkx9ZWdSITSobszo+7ODuWP8zraP1aoGTGDFw4F1xypVKVR1yEyKtzm0umWvWE0pUC9qVS4FXRCnnHfwLDaO3tVqFSVM+G1pHCj0dp5RyNuULLIIiNRw8SseJj0GVJofDmTOXuRUsHMBmHwOrFY8r0GIaAwcg8xfuFZIT6QM+D502c62t0zAbFeKykQrCoaDxtpsxc5wQtqKBqGNY2pTlohglpSSXtSB66NjTX5IsSCjQ6PemEOhMk+lCpPGsba6qKF3sCzRQoVOlCSHaoVGztQVIE6GLl/8MH7/qAIZ58+wRig4h0lnR8+vmD+6UzKUwkQRxcZlzu77thgmgHJ2AGnvcO6R7p7psL+wUEfhuwvcSMC1oT1hX0c7DkmWSApyAUIjhGPM6U6YaCQ1yri97k57w6wGuOgJPWiWG2oVK1bhmCfzXBQkWjIOig66VAk0drXhJCxNB2fFE+kdXxS0NHhsaU2+XwrKgtLMOQU7JAhWEBf393aUg2GXzSmdiLlRofdNEB+WlpZ9n713fe+r0qV9JF72t5csd1VX1+32aj443L9FuYWrPPa2VrXs+dzqtaDymSynnYJBsfcmf3uytJz7WyvmdClUEWBWMl2dzvruw6xrlVCagTDyjWrOmFaadaVjiXVKKBTkyJp9hYlnRTLiGzVDEA2C6hUgOlYUDDS9A4wEYG4FFN3PKKZc+d07toNx9Xt7JPukFOliKFEQJFoUO2dWQWiAVvXPXz4SKFAyMxmkju2djd0cnpsAhf7LHasFAEIcY1GWf0D5Kt2Ot8W2NW5mpGYCRR8YBonXhwQCPbkQD24YuHcgo3f3YePNTY+adlIe2enyW4Ucsz6B/q6VC0cm1VKg8eqgo4erTKH5wBU+8MjBRpN7/7/7M/+3I0MOswmwvtmUMmuTk2fu6De3kFVqw0zJ9nHZJJJrS0v+bngPYJVjLSgcnqi8uG+mqdHKuWIzhtVtVHV/vGOTToqjaaLczyc1IWLtxSK9ykSSehwe8XpK4mOrE3546FTy30bAAAgAElEQVSEnj95ricP7mtydMj3HYb03sGOXXcaEOKi5MvmpXpZlMme9jZ1wHjF6qMRVLUuDU9N6dqtV9XW2aeD06Ia4bAdr4gC4z3e29y2iUsqFtLisye6+8Wn4j/E4YfDMdbRprOXL9jo/OjgSB//9iMzMTlLXnvtNRcvGpSH9x87L5XpBNIf0yMewhRRQtpphFxUo2FDp0xUFENgYPbyfT39RrAg3oBO8XtIB6oU80YDyFA9c3Zct1++rnAkYNgYJIu9LVAt0xhnFwQdR5Y1a2bGbq1v2d946P/3YP7pT3+q1VWCBvZ930DIXn/19Vb2cqIlv/n9DtW7OQ7ZSIv0hBkERiXNRtD3jyJIGhdTL/eftCPCF65euWTGMnAiZjKrixva3txUMi471NWqAWW6hzR17TXtnlTsD4Ae/+KlGYUhL+XyPhP3jo4sFcwdHmloEIlcWie5E6NrGd6FWs273WoJzkXE+myQka3tbR2fnnjHy9pssH/IIRulyqEO9haUjBVUPNnV5vKa33uWoke5stY2imo2QQUS5rFAjKrWqyqUTv2OU2SGB/uUikW0srCkUIMw+JpNDyieOJAh76NI0h2UqxgGpdXb1WMCI17Ply9dtZ0l5jUH2ADS0HrgCNqdCJsO6gyNGAY9oFLshyG+DtjUIqAlE8fKPvsPjw68/uG/N2nWloItNyV8jZEF0fRFYyGtrS7YNvb08FjlQtEFFaZ4sXLqEHGeW4xvaCa6OtoUaBStt+WdbzQDiiQSzr0NvPXSm02y6RBWR8NhxaMsXTe1v7ul9jQ3pKBi/lSVMnKNqOG7RrDpgnPz1nW1tyVNwrl967bOTp/x1AQLC5eYzz//Up9+9oVp6vlCzvurRJILBNU77O4JYg8YOocikx7Fhn0EFwRXoc7Obi0sLHr6pKtiuuAB5feyS8BggaQBktiBbvERtqg5GDQMgkk44zYuRbBPiQGDfMLDxMMRCIVtg0e3E4nH/FBC7XfGHru+EHBFzEtqpvJYIqNInGQbPkNYo0PDevL4iSUh7Nc4tGGUsYujaJ8eH+kU+zPJ7Mn2trShrgsz57HJ0M7RgfqHhm2H92/+739johJOJofHJzp34YL6h4dM7X96/4FGBwf85zybm1M4BYZfU6NQMnOahzYaj2htecFFN8JvDNZUquX9v4MWkCfake3WyWneVG9Mttvb4n7pqqWAD69YJqp8uaRSHYAfe0Vi98KqIkMq5c0q5CXhuoSbAaUCQe9kSMVg5wJhAmtJcgmZCnqGBtXZ220DaQ5P9hswsfl35AZmRtdw5Yr6oImEQESKKuXzfvGDsCmzbcp8ZzICK5qoqEvnzmp4YMAibaYGduc0NqwL8O69cvWKCVG//vVv9d733vc+21BnO9aaENIabrQIaIZgx9sGW5KJ1+HP4RaBYXFxubX7iif0ox//hXdjhDrwvNVgDzeDSrV16vKV25o6M2OzCw5xbOX6unu9Q4Xyn8wQtbeqqKTV2acqba8rm0roHHmbE+N68Oi+7j984J0l+tIrV64p09alrR2676TmZmf9Hdu7um2bB/lofWnZIvmvv/zMzQ7krp6+HkdbFYplDQ6P2LAAKLzerFqfyhR7ZWbGbE8KxcT0Wb361vsKp7u1n6uovbfP7NBgWG5gjg4OdbC9pVohr+d8viK2dTW7JO0e7KsZbiqZSev5izmboQDp0ehgEgGi1dmVMbKSP8WaMaWTUquoca+BJzFCgVwIGkBe6iHuWtGo339crbDp62jPWquOrAR4mP0jzyOsbCz0TATE+3pyVBOTI4bpXnnltmr1itUARh7CYb/TPFPYQ45PjLnhffpk1nIiXNPYhyKJYyeK+xBTDusk5Bs8C04pcrbyiBUKTIhTU+NOTmK1ROML1Ds+Me2Ag2/v3DfHwok9kZAn0+HBftUrFQ32DujRw8f6+lssSWuqIM2o48ctpdp6NDUDapB1BCSIAe8qQwinNiu0eCxlmQgOYUxK5g9sb2pne9PfF67KyPCo+RaQLZGfcU0JFEc1AbTO9Ufh8OD+t1rbeK6jw1UNDaY1NdGvZKylesDRbn8flnnKhiN8ELJdIdfhSV3IH6uzs125k5K5D2PDKa96GpWgmwOiKMPxlKqNkLb3DjzoJGIpNSot04npmWmvl5C3XTx3ScPD40YMMc/v6O0zNMz+FS06FqThEHyTCYdS0FjQIGDsw4pw7vkzI1zA2tiwwvKFdETh5HrAv9je2jbxz/nBPT0t6LpYsKLh6HDfpCrOAooy5wnqDSAQTGvc/MF/iEdUwY9YTeWLJa/+cGTjvAv8/Q/+pAmLjfi0rY11BZt1nRzuqnBy4JcvEpDZfEAvwL0kn8NmnZga1T/8R/+5arWSdyu3b7+i0ZFxw0lQmpnQEOQS+A2paHu7ZfXGIUoXSgElR7W/t99YN/As0wU/gHrRjF2/cdN7iTt37urbO3c9NdAhcljiH/m7Tz62dZ87yGTKdHz2ZGPj4/5zuCjAOvfu3nXAMb4IBXLudvcMW7b0WgW/aPjrctHQXjERt1hpLegL2JqOs7Onz9MqPqqpTLsnRDSOOHAAs2GPCHsNchSm2JA26HZ4gXrJ/luY1/zz5+5IKajXb95Q50Cf7j18oOODAz26/0CZZMadUCKTdc5e70CfxfpPvv1W6VhLxnSSy6traNDXJR2OGpqKppPK8QBUypY3VUhuiWDgUFSpWrQeEEiqp7PXXRU6L3aT2baIr0W9kVCuWNbm7ob1qY0ADUXQe2YYsnS8TtqAEdieNXGLC9Qolk3HJ3QA047ubKc6s5322VxcXVOio0O4WjJtQAiAPc4BWatXHV0FXFOtld2YRcNBH/q8zCDMNAGrm1va2t1Vtpspo13500PNTI/rHKsFnAoaLZcYnp1WvFbS+jQIKGhS796553t4/foNsze3gX83trwne/jwgRmyr7/2iidUDkgiC0dGR7S/d2D2KLtpnLW+/Oob/fJXv2pliZaLbgiAssp000d59faOmRV+5sKM3XYO9o40Ojym6ckp3bl319Mn8DwszK2FeT39/HdqT6c0du68BvEznZzQhx99ZDYm+98PP/rYXtZY5WEawkQ9OT6pc3hBxxIm0SRwpFJD/+Hf/6k6uyGxgbIgRIfJXvRKo0QIRSyq4wKTRMi+zmODfeppz/izFAplnZm5qttvfqBUZ59K9aYOjjG3iKnZrLUYk4WSVubmtLW66jzXK5evaGV9w5abMDBfLLxQ38CQdo8OtbyzI5DiscEhdbWTCHSojY1t6w0L5bpylbKb3mGM9Ns77AS0vrHt9/r27dsan5ww2ZDpkIYb+LdwSkNf0urSksljsL6Tsbh1tkBwY5CWmJQiUkdHWufOT2t0dMjPGFIXy0j297W/f+ADFmSEYopJAzIZZFZkpbJP29rYsKQGbsC//Jf/Um++/bbOn5/R/QcPTbCkiLdkfUf+PcDPXvmcHnlKBNYG7ZpfXNW9+49MnuL3vPrK7ZY5wPlzbhgLp3l9/OEn9owGfsbezjv6cMy+4f1D07p09bYUTrSg+0bFBvNY6oHk4OyWpzE+PvI5hxYVXSsxhDg8jY6M2WKVZxeiJcUHfkqrCBKMUDQa98nvPnU28dHRlv3DYdtnswH1dXdqsG9AgWZYW5v7OtjPqVJpGpm0F7dVF/BpaNTxxg6ppzutyXHsFPcUrJOYldHy+pZ29k9VD8YUjhK7GFJXtlv1Qt1hJtn+LlXqsHOjzji+fPGag1qwy4TsR6gDaUl5kAhVdXy47fMmm+r0DvXu/bu+n9Qgmi+aoevXruqjjz/2hBpkuAqB5mVMUKIxBvLl/kHmolCDXILAgVxCtu3u6fS5ZyJXiWCJmo0lqH8pmpo6jVzZ9xU9OvWDKRjUJPD3v/d+ExjlmMzMXM5s3matolq16A6TooelFg88rKl0Oql4IqKLF86qp6/TkMf1m9fV093vuKFAEC9eGEwBzb14rhfzLxSBehxAxxf0LqpexdMSLVHFBsZMBscnx4YsgXXRjuLQRMjzjRs3TTunMEOC4MeFixdMjCI+CSYp3SfFFrE1FHwM+RH2cjhBJHj04KFj5bq7enV0cKLPPv3CF5YXIRCqOSSaSZXD8fi00DJHiEb/1kGEYs9ExlIeqPXxkzkVy3UX2ta0HVMHXrYDgxoaGfXOF5gKaBJrQyBDzL6/+vxzH2Jo1tjtAlNv7W/r4aOH3glBe2cPdeHiZXdnC6vLdnBhb/rgyy+oMJp2sxBQ1+CgvYD31tfU2dkhmke6R4KHgcF2t1d0dLIhxSAB4GR1qlAwrlSi005Ae/s7qmOanwz6pWsEsgrHM1rb3lAJ4tVp0YkjfPeWL2rYRcs2cOj7ms3WgRYO2UADaB3C1Pnxs5phUtve0+buvpro4EolDY2OuQBT8NPfFT3gV6BQ9r2ZDPej7ucOKKUjk/Z+l2kSI3JSapAhYLYPvIQu8frVq5qanPTLAbzHAw3Ek0wlHKvFPeTQvn//QctjurNL6VRGj5+QLhT0SwjpCXE9Vmt44qJ3pZulmAPlVKqYpdfs70swOXszOl3Ym5jug2Lw3BTIr4TxizsR5COYf6m0WaljE5M6LZfsQnZ6fKqNxSUdr62pr6tb5WrDhCUCqHESY0Jl5zr77Lmt03gX+H4wws+dPWMNJExOpvokzVuzqaP9PXX1ENwQVLVacuOKG8zG5payHd2eEo7yrYKKVhMv7tvXLyl/DGkqZwZ7e8+QxibPaXh8XL0D/ZaB0QgznXFvF569UMX3uWp2MvyKGMEPlaJW1tbNL3jjnXe1vLXmbM6djU0zgllfcNChnwTui2fgQ2TsPd3T06dcoaK19S2/1yABiPFhZQYDIbP1OXPYj7mwokHMEyqx70OV/TSfZ3pyTIcHu046aTbKevut10ySBJLknnEYcvB5x16vmwlPkzg7+8yuVhTvLohK4K7NlsctTls4Hc29eNEyWEcCBekxC4O4YnSM/ExCwHlGI2FyRsNmD+MiNb+4YpSJnSXfg5UFUp2JiTE9fTprFA/Lx6NdJF1BNXA2iieVLzfstX3t5uvKtPdpcXlDm1vbbpaQqiB3wg2O6RHyk3XipzmfZeatlIrmVGBc0cogjng4AZbe3d1WKh03tLy0OO8A9oWlBbtKsWaB5c8/GWuSsbAG+/tttHN8eGz7xkAwrP3DYzswgehhghOOsPOOKtSMKRquaXoaGDetnY1j7e/llS81FYgklS8h0SNXraFsuk2YcHGeJiGe1qqKJ6Jurlk5vvvuezYHyeWLKpcbml9c0trWpqPfYDtzrnZl+7TwYkE1VTVFzu/+vkaHR3T16lU9efK4ZedYLpmfQdgJzQ87ZtAntMgwy6kbPAeggqxoYE7zk8mTZr8GYqBGy30O16RwyPt6zp802unvfjgtifuHcuTyyEATcTNUYvCGnEPEmyYjsaylclGZHWQNszfQ1Mz5M7pxjWzPvLLtqdaur6O7pVlMpF2xgXjnF+ddVBeX5n2IMk1vb2yrr7tPI4OjPpQw0Id8s76+ZnYsS2QeUL54Z0eXHxomC4oc+1G7epSK7sYILCflgWLEJIo3Jew8puChoUGz8Zhknz+bszQlneKQy+qLz7+29IMupK6KCVUslLGKg0DFYUtxB5Pn4OIHMEejjq1cRhubeyYr2XQ7Ftbh8aGNFmBjzly8rAsXLnpiptBMjE1obXlFD+/db2n4Rsb8UuIRy42PJlqBvclEzCSBs2fO2sYulk55UkSmQlrJ3c8+c6TaSF+/7c7ae3vNsEOXynUo1GrujLs7emwovrryTCvrswrEiqoFKsrlkZ5UVK+QVZt2OHUkTAODKUZT5Roi5YROi+i2aqaEs2PmoWOfTuA2kBRQHdpkQFKIQI0QFPKQqoWSKrmSstGU+rv6lc20e8ruHR9XPNOmYqXizw3Vn/+OCYGEFvZowJHkrpLDiz6ocHrkdUNfV6f3PjRZdPIYhDAhwpZkmoCEMDI87E7R8EytZhgHPdlDHLRCIZOE6rWG/aV5doDi/+qvfuqieu3qFU1PYaxNwwjXjuYi4UmGBgqzk2Kpqt3dAzNdkX0B57PjB7aEwclL511TI2SfYiQxSD9aeax0rVW1d3YrmspYVtRsBOy/G2+wAuCQztipK9OWdaThIBFfMI2DAWsj+WAc8MNDA94xwtoF4cmdHFv6sL+17aby6PjAxTSTifv3oiVfW99QrlBSAPcy2McYDQA5Ncq6MjOtTCKp3HFFw8OT2tjcNSJx5tw56wgJj4YQiOsZIdywNtl1MS2SkwtEz6R+WiwokkDbOagrN25qfmVBG9sbev501nsozN7xbz3O8fsSynZnnei0t7Vjx51mIGykB0i+f2DAbmkULs4AIFeuL2Q0CInokiH0sRPEppFGv7uzXad4/u5vO/Jw5syERkcHlE4ntLHFFH2sdbyCiXXMtqZeplt24xSiUpX3Jqqe7k5NjI/5Wfjyi8+N+mBRiZcscXM0azRJrUCNXh3i9Z1Mu8He2cFeUhodGfI9R8L39bd31dnV46kVOJbCxXsKy3t+YdHXFRSGZCeg22A0oVKtqYkzF/Xmuz9wk9NQRPl82SsEmkkO+uWlRZ9tzjstY3rf8BnJcwvxBrQGbSzWp7w3TK+ch6ckvQQayqTxS9/X1199oafPniqaYHrfc0FgemRP+3s4HQMIXJU4V/f39n2d4JWw3uK53N3HXAekEdJiXM16Xv39AY2P9ml7EzlUSbUmMZdxnRbQggasIIGtzWBBbF26vcvrKpAOBrW5uWc2Wjl/5pyGBkZULjXsr53OZjQwNKCV1SU3DM162O5fI+ND5uaQKcz3ZX0I8kDTy7DGqpCkH9QM3M/FpSV/BvZxQL80HTQE2Cc6gNy52fvmdRRI76pV7ApF8aImWOcKV8PXK6hUMtmydsTHPJ1WYLo704TUQkoHozDdG6UUZhN7AfBrV18YTqGgNUeXL834paSgnj837SU4VGcfDO0dfojoOPYOdj12P519Yruz3ElOa8trioRiGoTEUa+ZTYsYH1ba6MiwHZGePXvuL93fN6BvvvnWLx6xSHRdFGAeHr5ES6wLs7PmAHJICyMjQ96NAfEAUXJwg/dns53KZruUTLXrwcMnyp0WfWAAWzUp6hjM218UfL1qRyRYr7btooOscwEh6cB+y6l/cFTptja9WFrwwQIE0tc/qOmz5zWNziuV1uHBkR8cNJCwyq5cumzKNpmETEMUBbD/SKS1YwGqI9ePjNh0e4cC4aAePHrgAIG//vGP1IQN29ntG8evw5as5As2Kjg4JcMyqLPT52zCsbj4VNu7y2qEigpGiEvjfpIM1IJSFagolgjahJ/GsVQMWw7CZMJElIxnLOQ2jBHCeB+OctM7azS0ETS7HI2RFhs8wIsN36AqpeNp9fcNWnO5m8sZ0iQpAihqfWXVdH+uNQWaCZU9aiwV09BInzo70Z4eOhe2v6tTPZDU2tqcV4leDMJRtj2r115/3QcvUih+5PKnhv/sgFKt+ODl1ymq7LHQGoMc/PbDDx38ziF07tw5+wZzwPMSAsnS1HDg0YANDA4b3kdrtrW9510faAYQFNOATUBU++6dofA1/UzxXCvEQRe04TYECiZ+EByKPvvymYlpnRxBoOsxIoAmcPLMGdPx84WioWacnSgoK8tL9kyFBdoKeW+zTSH7TczJ0cyRGsP+jAi8jvaMJsb57GtaWFpxxmMo1tLuMoXVq0UN9nXYtSd3UjMc26zX7W0MyQuoCzZlV2+vtYLjk2cUi+L8FbPdHQ0bpvVMxISEA821d/Tr6zt39HT+iQKh1nuJbKiNbNlASJmOLueu5kqQ2/BYJkas6P0WMB3SFa4fDZB9cPf2zEkYHRv1fWRnibSIVRFFg1+nwbcEiUSWpReteLzxIcsbgKuHhgf1YmHBBfXoJOdpf2J8wo5LEBkhKz14/MgNMe5Rb7z+ql59+WU9m32qTz75xGsKJjwMaRg6QEx4Ftmjrq6suPFJt7W3duQJPLvjWltZ0cMHD1tBE0cnfubGpyadj8xaCCQsQbJODWONhNdBs7PPTXQ7c+6ifvDDv2vYF3gVz9y+nj435sDWIHS4NyHx4ewDxrQpDgT8JgNBU6lkxu8DJD8bneADzX1Kx63tRk6H693S8oIbZevQT46NBGAzyxmPixsUXDg1DFoUTM4lJnUY2+wLIZbtH+4pmYoaeUzHUlK9oHSa+EwMRXAmqqlYxp+60mo2aSj5rMjsXIDaNDQyoUgsrl/8+ufq6elSrQG3JWbS04Vzl9XfO2wzDJBRvLixDp17MW/HrtuvvKLh0WE9e/7MyCTNP8jjysqq793bb79tZjdIJTWGQ8eufKmEzziQN/hDe7v7JjtS4yis8HSI3+RcQlIUioYcyQkKwDDAOeOmztcZU5oWCsAAF7g02M0q1dpKxm0gMk8NdejC0dZeKo4Rd1S1ckmd7Rn193Xr5BjDgZqGBpgeGyYEvXTrtvVkEIKiMQ4dikMrSR6IpuVSVHJhbdQIGq+2drKnxz58cBnhwxEUzEvDMp3i+nu4Dho9ZhFIUgwX5nK2pfNyud4wvAoswgPPnePw4iLuU9hqTJQhtXf02CmIXwKSgb4PJA3hyrmuJ4dmveEaQmHmQMZRBr0bCTgwI6v1pg0bWJg/fDprT1GgsSQ+ndNnzfaD8YUJNh7FvIgQOTCv4AYz2nLzR0dGvttnlOydzG5md2vHpJLRiUm/qE+fPfFEUIKMk05ruL/f7OJnCws+hCmgFLp7T+/7AaB73d3ZNFs4FGmqGaoZTqpjDoFUohlxxyqVnfOHZKPO1FQKtLIce9utX8udAtMFvX8gfAC9KFMCJkFMVhhN8KPUrHjHAGO7jpQCiU0o5muVZNdTrSqeSht+4YXHAxYaP9AP3TONEVP64NiQ2jvbTFpj4b+/sWbd5FBPt6bGx8zsm302a1LQ4MiIrl2/4W4TEoKF8qcn1t9dvXzZ3rUckHbCacNPt2qWHxPmRx997D0a4QgI93f2dnww8azw+9hXIksCtrO+LJV1FBuMc3tUx5FcpDxBgcIY8ofKH4n4/lKoKWTsrXf3d0zI6ejosnuSAxoO902mGuzt1+rKupGOo5O8unt7bcPIJA3R4ec//4VNBl599RXb8/3HP/9zT4W1CpmOUR2h2wsGjN5g1wmjE/hze31NPd1ZTU2N+HnYPzrUMUYIwainVSAupCY9XVnNnL+oSoXpPKTxoX4tLbzQ87lnznWdm19Wz0Cfzdjf/8HfsSE+0zQsySCWnZW8SvmcXX16egd1dFK0dd/C8pzNUiBhDfT2Kre/b+ILNoH4D1dqLcvCSDCqy5euKN2W8jOwuLjkibGnu9fwHXA9RBqY+xx+NMYUQA5+jANo9GmwOeQatbJWl+bVloraZWt0uE/PZp+YWctksn94aB08GlGuF4WMSZgfFFTDyvGobt64rmuXL7vR+/GPfmSU7OVXXtW1q1ftn8skSQEkeB6GLWdUZ0+Pn4Gubowdiup3Xm9A+3uH2tzYdhGKxGI6LRW0vL6uPHGKFMxqU22Zdg8DQN7xZJvefOd7lossLK4oFIwonUork0rZDMa+1Lmc5heWvBeEzIDtHrZ8XCvYxdxHCG00GyYqxqP2BSC9aZ8UqaePnIFrZpOaPkf3Dg+N1LG2AgFh+uLdYaXDOcpEz9lNY8CAgoLBCTcUFwILAnXFo1ElQ3EFGjQ8BfX34+9e18FBQYVSUPF4xg0ou1zSmmqVuuHTru5etXV0t+I5T45Ua8AAL2l0vN+ko0goqZvXbmt68oyRU7Kdsa2Fv9EMhByyzqoHe0H7DhyfePiiOWN/DKEMlOPp0ycuupxlXDPknnzflgFGhzNyE4Rb8JmRQJVLLdfA00PzhRqBupFCrhMMdjgyXBfQCvKJeQ+pga5nN0ZHmpAXIjEYd6iMAt49sNCHbcpPphL2gBTUWgXSUV7BUN0L2qODPY2Pjuml2y85hJdukyIMi4yiwYXkZaBIfvXllyYBtEgkYU8EZJqytwJuoUhy06j0XCDCcmELA2tQ9DkcKQY4KXFxWh6brS4S5h/CfGjVRH7x57AzayUPNFUsVkx+CIZiWl+HBBF2FBIaIiBX4DLyN9FN2r2oDJ6Ot2+r66F7BtqEOcpuC+hmbXNHm3tAf2WNjk1oavq8u3l2DRysCKmRh2BegQ6Wlx9Y5fcZhS0YC6ikbmi5u6NTz548NemAQxs3GW7sytKC5p88UrNa0czZsz547z95oo6uPnvwwmb7+v4XOjzdVTqDw0dZtUrL1g8CQbFSU6liGo0/Fy9UQFVPg7SK7BPw25yeGNPwUJeePJ3V2uahiuWGExSu37qhXO5I8wtz3rWjQaujlwO2CiMRaIWuk72K9y73C5gVCBGSFi8XhxEPHS8fO7Hfowt8f6wrRybHzWQEui2eHut4Z0vdbSlNDg/q0oVz7hhh4KazWbXye8kpXLY4HjegkeEhvfLybWvZcPmii+Q62yeWwv+drAqfaa4BtoM7Zp/jGZr1ywUrHMcBmgHuIR697Z099uWliWIPnS+UWpZsyaSOcyfetYDktGfS1pSWitjiNdQI1HSaOzKjeXd723rOeCSsns6Mzp+Z0vzzOY1PnFE626cvvrrrCRoy0+jomP8J7MwBgSOPJRbbW7bpBO5FOsYEAbsUYhQISr0itafb/IxEw1JvLxm35I9G9Wx+QflyXfV60JInnq++3i47QiUyXXb8Ghvo1ueffqTHjx56Z8S9o1Fkj/y97/9QybYuozNo1CEpVgsnyp8eq7e/19An6TwYGezsryuMVKq7U10dWR1tbhk+rQfD2tzZUU9fl+1Bn83Ot6aunS0TA5liaQq4/jimMREC6wJ3eu1AB0wb6LDuNufbwrblLHn86L5SqahzZifGBjQ02ON3GK/s27duWSVAMeWdwhUJQtrc/Ly1wcvLq8h8/rgAACAASURBVBocaNmbko18+9ZLGhzo1xdffG6DfCYfptXz587ZIxZSEudCi6hX9f3Bycc/8zkXMnZ8oWbIDkEgGhvb29ra29XOwYENWdbWt3Vygq4xahcsZF0wxDHb2NllQq+bAYxu9NLFiz7kMSygWJARfX7mkpENrhs7RUidnR09HorwDrf8zwb9uJ419OLFMz15/ECrK0vmxNy4cd3Fkv0wW0JQCa9zYkjVWHUFXVD5MzivgEZZ14AqYRhBYWGPai90PMkrNUXQ8ZPyU4c9HDKUjNNcocjnCKnJkFZFMxxXb8+AteuYpBB9RtO0vDivBgU5Bisa7CuqaDip1199T4loQksLc3r88KFVFPBVyCxd39wwiYiGwilSXT1WmXCd8BuG0EozhpPS0vKSr5dJZGGGhC4XVRQhtUpNXR3d1qliU8uuG0+FXO5Ys3NPtLWzYTQGbgZ1IBaNKRQMt6wwK0U3Ilw3o3n/8L33mzVSFDgsykwbdXs7MglintDT0akojkjVqjvS02Og1BNVq3klUzELhr/33nu6cGGmFa8DJBtPeELk4OJlZyIB0v3oow/15ddfmX1JhicFBvLRyNCQ/3t2JUS1cbhxQTgQgTxgCwOh8nAj2oWEgykCO1gMAWafzrp79a2jOYj83s+xoqWlZbPz6NwOj07V3d2nF3ML2j8g1T7Ryr6LRn1YmdhAgHLAG9XWpEspJ6mBBXY4ZDsv/p0QgN2DE5UbEWS+GrDJ+Fvq6u5TmA60DHQOOSXj3TFG4w5KjkXckecLecO/dH5OiCiX9OThQ4WbQccIge1zaMNue/b0sf7mZz9VjNzXjg6dm5lRur3Tcp5kgsK+rv3THX1951OVyrBmi073oNFoKmznnCqQNbFEnLxN2LE1nZ2e1GBfr9MlpkfHtLm+pGLxwFKGQiWi+ZUtjUxO6/pLN9yt+frwQgVCOjnGLSXgl44XMRwN++XCYKPsoPaUixWwMZ8D5IFd/O+JTOwjIGahH4OIgi0hhYh9zsnBvo53tlXJnejCmUl98IP3bMaNoX2VopxKm1HNS4TbEMWUtBQaFyBAO+kEg75/NGHsPWnqbLhBwDOB29Wa5S/3Hz7W+OSknx8gNUhL7e2d3pkiL+ofGFYilTZkSHHBR5Rd1cjYqP/cUr3qghpqtmCxrs4+Q8IKN03Yw4UMJvr26praU3GbaweajPdNjY6fVSzdr+3dYx8qfFaCkHF1odjwcvslDaD9r9gcAOIGxRVItbW7548KKKyYrSm7Mm3KnR5qZKRb6WxcXb1d2tzd08FRQfsHhEQEHRoOYxpS3cVrL3lCC9YK+vXf/LVTpYACgeGYgjAeuXr9JQ2NTiuabGsRr5CDHezqd5986LxjfHk5zEGiiOCDQHNmZsYRfF2JRKuZxGQe8XuzZpILUYo4UaX5HA10pkCbRTdlsMWJFePsANGBwNPiRoByNOy8hDIBIuL8iznH+gVDDUf7vf7aTROTiDe7fPGiIVo0hzTXU9NntLaxbpILzyjPAlApExiEnf29XfX39xo5+qM/+kNNTEw6LeZf/It/4VANdLUsOmhoaJ44zPl3oM+Lly/6zMSEgvUO/rVM26Ay/BlosDlbS5Wans8tqFSuq7e33w0B16K3b0gnpwUhOPJNDYT11ltve73DhPX8+aynranJs+rp6df581dM7ipVCybK1WsQKTHlb51VNF7wXe7c+Ur3792xMQdwLq5uN6/f1N07d3X/wX0d5w6N/vDf8E5wfjKhUnh5Llh/2SCnu8vP587eruVBDF5FHI/Q6iuoNHGCMHZcFINeM+VKDENRT84kRdFsF/I19fcNq39o0GsyuBX8ePHsqVLxoHp7QOrQevbolZffUjLeoUePnuju3W+1SVOZLzp3FIOQJ0+f+jsNEeDiXOBpP6/zLxbcFINccn2pPXior62vmn/DSgbzCyxz7fEcCOhwn6jIups6mvx0JqFEIqqHj+9pfnHO7GjOOE/ZkMHqkH0ho1lV0wqzbzYV+Efvfb/JAYCjDAU1Xyq5u+gb6PXS3/syyT6azVpJHdmkBvq7lCCep17R5NS0rl671mLmYeehgG2dKKq8HHRXhOl+8vFHxu0HBvttUbhrY/ycuziWcVCf+fJoROn6oNDDzGLPAkzDDeeF4qCB3eqpoKPd3T/Mx8uXr5iyTidKV8uF4iXkgWTCxEiZ6DBcTP7yL35iAT6TRybb1TIuKOZVqbQ8MqHgM7FCysKAAXNldh+ZbLtZkxubOy7Ip/myhsenzfS7dOmGLl26po4OjLWBD2vewbZC2mPKkvdZr+qrrz7Xl1994Y7wBx/8gV5++TW/BOxe/o//7X/X5ZmLunXjJUc80ZXPL8zr+bOnmn1433FxNDCYXIxNnVFHV69qde5mQC+Wn+kXv/qp4ilYtye+yewE6I4gWmF8DsmIHZTtESsVXZ2Z0Vhfr9YWFkx8KpdJpdgSrUA0PaD906q6B8f05jvvGnre2Fy3BRqNTbFYtQcwn6mvr9dNEPpFrhX2e0BD3EeuA40VDyHFmAOLaZb9l9MdwmHfJwwu/MJu75jwgSv08f6Oervb9d67b2lhZUG/+/xTIwqj4xMu5uy6UvGIw7KRp3AIIH+hUO9sbblhQWaAAQlEEZKUCIFH0gVsBJOWqX0YL9a29lZe4sGhI/4++/xLvf7Gm9/tUTc9QQLlHxweW68LScuOXAjI9/fVrMNSC6i7a9BNRTPYtL81zQuwUGcqpfmnDzUy2KlwsGEtZE0xtfed0Vvv/oHu3bvn6dB630L+O3vCNk+4wNkQoGhIeG6IrcP6E61dIk2Qe0yn+3kF6wEbn0POiUQhFnVrbGpCmzu7uv/wuZrNiLq7BowgALe/9e67DoEAhl5deKanj1txam4w80W/a0x5QN9nZ66oq2/IRBmajmwqqd/89m9UrObti8xevq+3z/vekbFxvf7Oe/r0448l4gXDQTWIT2tv08MH98z45+BDf32YLxoG5V6BaoDqYPzx8q3bChMLSLJHAUvTQx+8nd1dLqRcA0xVttZWdHS465+Hh9vKtiWUTkasw373rTftwsYOEOs/dp48n998+631uRzEQIgQLnk2f/3rX+mTT77QK6/c1I1rNyyZIWCAvfa/+lf/Wt989Y2bfr4nRjRMXZevXNDE+KibHjgCu3uwafd1eHBs1jJNH0MC+1XuHyum7d199fYPa2pyQtViTt98/bWn1PmFVT17saLjHNaMcfUODHlnSZh3KNz0LhVpSUgxvfv29x1Asrmz6nhLiGOEl9OMGbmLRbS4OK9f/uJnbmw4hzAnGR8Zt4Z5ZXnN/JatnTVtbK23TBhABsjDdZNMHnVS5XLBagCmYJATvh/Md7KVaWrhtMB47evocizlCd631YIKFdYMkKU6lUCHWsl7eKqUYctCUsqb9wBc3pZJ6r//b/8brSw8Vu5oTbmDHRVPihoeGFMslnVs3dLmqnNHCUTAQxsTnYePnvgzg5DApuYc54xGKbG+tv6ddy8umgW9+uqr+uqbr1xQW25Zye8a7RNtbbTOCmwEkaTRUEgMAgHt7G0afQhFviOqhtjPt+SUIIsoE/gOf1tQ/6vv/0ETAgSdE+bd4PzYOU1MjXtKO/3Osq9eKSsRDXpH8fKtq7pwftI3EqsoIDigULoWbgiY9NMnT73f2mGRvjjvQgV1fGxi1AQgFsMcoKlExpFZhMRiFQZbi0PQqTXYDsaTmrQJfat7svi5VjPsC7QHiQiqtCHWnj4zwtiTQeagqLNn4YJ6x+Sle1jffv2NOxrgEVxnuCnQ8emeob4TJ1Ys5hRGt4domh1xLKZsR6d29o60tr7jCw+rlhSRqTPnlUy227wcV5tgAOlQa3oDdqHj2tkh2f6eBfywLYEbOKjGxumqYmYtQ1Yi2uzN19/UyNCoI57oIvHwrJUK6mhrs4kCTQGm9NNnZ2yMj3zh57/6T04fwbkklYq78AH70hRxQOaLdJMUt6Aa1ap6O9s11N2toc5Onezt+iAHxq83c2pQAOPdmjh7VZ39o+ofHtPs3Av92Z//mVyjmwRDt4LW+3u6NDYy4u/L3wO0SifuUGWT3BCrN3w/020ZHzxcF4o6k7u74SYM7lPfIyYBiAGxoFTMnejq1Qt697139Gz+mR48fqyNrR1tbu6omC9b23tuekQXZ84aRqSztATrEFJV3N7JzuDMnbrZo5D2DfS7wwayMrMxEvXuDngVrR6MTiwN2ZGOjo1ra3vHeaY839bDFUqeUDlcOGiPTk58yKJhCweRciQtHeOeQNeHdJVNp9QWi+lwZ1OH+5s2/Wcij6e7lO5kV9vrPSxe0Nsb69YWAq1zaPME8Yzz+VkBtKbHmAsKO7tqreC9TiaWsYUkh9uli+dUqeV0WjhRLIWoXlpY2NDBQV43b97W8MioWfXTZ6e9Y2V6WZh7rGOE7S7adTdidP9Af1ynodEJxZIEq2cNNw709Svb0aZgPKDffPhr5Y6RvUnPnj7TP/rH/7UGRif1y5//XH3tSSVjEeu7kdPAl0ArCSKQK5W0d5Jj7d5y1YpErQnFgH1kaMT+y6xsaKhBmZA9eJJid8ezEw5p8fmsFl/MqlQ81fjogF3CquW8Xn/1lndc0xMTRifstzs4+LfXEPYna63fB3PT4GHmgL4XmHBra8f2k1goIml6/Pip/vk//1/9Oa9fu+bdHWY3/+Af/H03r3vbO2Yq4wzHuzb7YkEHR0decSABu3n1itEUoMcQhuqdXV51BUCTshlNTp3R5tae5SWffPatVjYO1AzFFEnEnYg19+KpzzwIf6/cel2TI2f9jOKw1WjiL35iVAiTARCBra0NzT594uaF4ormEr/hdCLjdKlmPeDs1qPjXX1z52sPCJaJVfDWThrliscj6uxqs5MQpCAK6O7ekTq7+lSvBbS9s2fNpj2ICeju63MW8srqoipNdsURqQlzHy07K8KUJifOmYuArzeWjHguv3T9qjZWFvTw28+kyoE6kjGlI3EVcxUlM90KxOJa3FxVsVE3RFxvBtXe3mW0iD+L9xr5GggZzkewxuGueJUxMur7CWoJNwSjGEik27s7ZuqDMDAAovlmPQfZjHUljTA1gGtLnWs56IUN9dI8cmYB1XC2c405V3lPAv/lBz9sQu/GjYWuFMzfwc21sqn4QCEccERAtacTUr2kqxfP6tXb19TRmbUXKLsWmKIwIb+5e98sycePHvmAgCjR28PBN6k0kJeajk/CNorDDsybD0mHCPuTcZWpEugL5i5QDT9bkgfIIC3tI/ASJCR2pi0D5JilLXi2Iq/hzwdOZaeGUBwXDaAfAsgpXNgrurhAhY7FzARl6uUHuwEOLiBIigNdD0JjvDmB5phULEqvVE1Cunr1JW1s7NjEvrdn0DcHOjUTUywWUqmY0917X+nu/Ts6PoXhytRbNtklFEo68otdnHfOlZpZbdlshw93jNw9baLjlfTStZvuwJB1kDeZymaUL+f1b//0//GeEaeZ/oFeT6lMKokYnVXT+9B8DqZd0rqrnvakbcIiTK1etBNSnFOhtOcdejiMJCCits4B9Q1PaHBsSn/2H/6j6e2GbisVW6ldmDmr6ckJHe8dmF7PvaNbBC6lCLG/hvkKtINBOWxhNJXQzoGdWSu0dsstnSvSDJyL0NJy3SYmx/TK66/YRg+25ubmrpYWVvX00aymxkf1zpu3NDE+ZFY3zw+HCtR5rj+w7++TiOjcYSfCzGY6ZE9I1w1UDJICqsH1pqgasShXPDXSvHkn2mxROWD6cmji+2wNarVmBjJZqexXKuWmc1FJnRFsYFNUMDoY1JmpCRNDoPkPT0yYVf2jH/1MSQzCU4nvdJsNnR4fuklhN4wLmD1ni0UTovg7Kez8bJGU8jY7UKWutmRKg309unjpvIvp0tqyvadrjbAODzF773deLqYXS8vzRphwRKLpe/TwrrNe4Sbwf3xv9KdMl5YVVGtqa+9Sd++QXnv9bTuY8R0L9bJjGCNB6e63dxxc8M6731c4ltGTx4+UCNft3HWay2tictJFGvSIPx9nMpJDuL6t969qaQMrkNu3X/b9WN/YaCFNbRmnxOCMwzXgnUXmsPxiVtlUXOXCqd596zWlEhHtbq+rB6OLRMykRKA6ngsyTrGnZCeIrAjUgng9CEqgLiABEJFoXtbW12zwwply4eIlT8l37tyxbAW+B5+FxrK3r89M/vzhsRbnl4y0DI5N6Ke/+rWRgd7ubo0PDujcyIhmHz7y3z1z5aoaED2T8CeKGuhvRcnlC2Utr25pZW1HCqVsb1lVQ7liTie5A+tvmaJ++P0/VCyYcoTlyem+CsVTLS4s2myEZxyGe75A2AnqhJYrENKlbKZDF2cuq1qGSNTKil1dW9DC0ryRGib4/YN9k74wpGeXyQ62q7vDzyB+ACwX4BYgeWF4cuB67tRGB3293LuMHdUOjvZMduzsGlFvL74ArbSevt4h8xoy2bSezc2awMfa6cm9b7W9Mq9wI69eTEfKBL+H7bBEpNvWwa6qSF3QjxcIymjzDpo1gUmw8bjfT9aONGanJ3mz70GraLYZ1GD/dvZ0t5LJEiAGEGWP3UBiToEMCXgYng4uYdh2wuLFoQo0CKItZzSrRuopqy6uEaxk/iyvB//4jTebkxNTSqez2tqkI0QEHbP7CaQHjhHYtxB+jg/3VDzZ1xuvvKQ//jvvq60trUicDiqgnf1D/fJXv9WP//KnWtvYsA6PA5HItzdevaWJsWEBPLMrtOwD7dHBgY2rebmsgcKpIh5z0ePi53N5H3S/p9ITlIyI9/333///eHoP7rjT68zzVs6oKlQVcgaRSDCTTbJJdpJawWPJki3Z45mze8a754x3d86ud/YT7Cfx7szYOx7Z1ii0YkstdTe72QzNTAAEiJxTASigCpVr/Xv+pHgOT0vdJFCoev/vvfe5TxAUyp8HSgGC4hLEBB1NGF0aPzDQFoWalAHeCF2wxZJ9+eWX2nNIe+iFqOPooyjwTMCw6Dxev4godZgybq8uRiBlDkM6k9a0zEFFZN3b228+b8hyh8fKoqSjhtnbaNRsZ3vdnj1/bPMLM2LFYTco0gfZPXVcbSpyAyHgmUIENMouDmsxYFQIUCAF+dy+uWo16+vqsYvnL0kCBGwZa26y33z0a/v0049FlEKeAqwLBOb31s1tZb23+WOZZ5k1vCpkqZhPcClQB4cJeKq1hTDq3ytcmpxMiBN0zG5/zC5ff9deLizbwydPpBtGZJ9IcMm12dBAvzWQW2lhz57W2cHxkB7mjgT9sPvEA/r+/fsO5bzekEFEV3e7dsvA01yQNFyQ3zDWR/pAo9HR3WlnLlywZDqjpJ2tjV378OcfWkdbxq5cOmWNetm5kPJ5FSDFrblBM2pCKHA84vOFzMAODl9p4GimWc4PQAIdPn6sm5joJ5u1p1tbXxOzkK9HTCFFwbGS88rYm2elAurh9zmie5cHn3PtxzD+4HP1BsMiMcEehSvAmeG92No7kOXl5LPnkr+gf2PiIbThX/3RN1VU2O1gcM5Zc9It/CrmTNVMzRBv0OzSbI0ODlp/T4/FwlwsNZtbnrdc4dhOnj5ny8tbNj+/JukYaw8mk+WVBdvadgz3PV6zn/3sJ3reYXCC5HABkf7B0ghTdjWXFdAGt/3Z9//Szl94Q56rvggmJlU72sva/bt3VVDr5rVv/cn3JXP5/W9/rtQOWLwUVHafPEPsGjknEEWwleTfcQ9gQCDvXozoj4uSMFDk2Yd192CaElJ835OnT20bsb/VLBbym9dVt+9951tGejGyMRAQJguIK4PknOJm43LbQF+v+Xh2qxUNDnwW6H95r1lBgWZQ8AOhkFQLMFH/03/+L7oseY54PbwnA3195kPCo7O6bY3jinnMY8urG8opvv34sfxfL1+4YKlozMrZfVubXxRxZujUuDV399hxrSLCS7FU0BqLgkXwRjiaMJ+/yRoQuYjQq+FLu20HB3tq5JKxlBWPnIYn4GfPvC/mMZ8RdxrqDCF5WKBGovrd2d5lsWjcVhZXhQq2ZNqEhCwtz4qfwJ03PDIiZy6QFe4QLGWzeztyWNKKLUERdVZv3LE0Z/t7h9o9AwuDPADDE8cIR4SaMjp2QfthXhfNLe8nn2FPb4d9/sXnMv4hE7ewn7XczqZ5atjJujUtwlIslusyBKlgscDyniZBngEeB552Yb6Cjt0vW0M+S4dY5dEqhAAC0BTOM+d3ZHRMUiHsSWEH8+yTAITOdmN9/RW5CE9lIHR8zJ01GZ8RjTOvnfuAugHqRqPAwMK/4+dzXR0bbTDxpJpb5GuZgikVjwsaQZfGi1ThceHrua0De3Kk377z7W/aQD9yhopMr//bP/93m5yesUIRfSO5lwVlEl65dN5O9HdbUKHkfiXE0HHS8XGAlQpjDRsY6Je7EaQSkYoIWh4ako7vH//xn+zjjz+2Bw8e23vv3bS333nbent7xLITozifF1GGNxNrOb42eiMuSB5QHlRgXx5UDsXC/KL8MCEMUGh502D4AvlCdnImVOpowOouny4O9gboCSn0QEnAcH6Py8IB3GcoxG7t1zhkQNTsXldWliRERqsIzI2NFSgAl7CLeKQyWkWSbKpWcyO8Zw8HDOqXTSBTNxKmSqVk5WLe0YdVeJgHLZ1p1xS+srpkzyefWSqVFJTB16JDBQ0IBjwWCXpkUWZunGKCVqk0pCOMhRrWnIjo0mUHcfb0eTt7etQ++f1PbGt13vL7zsF2ubH/8ljf8Bk7KJTti/sPpGtkykaZTiZiT1eHXTx9VlaLFDV+c3iJB+vs6Bbkyw433ZLRBLC9uWVbdIKFI3NRvF956fIwCj5pEHpekhA+0Zywrd0dq7lM2kwmd1jGLydfWm9Xp+zONjedKYaplL0758pBNBzza14Pbkl8dhiHMO2BLrCG2NvbsaETgzoLrCpg+9HIvA6gv3XrUxFZYJZCsmIf7ehz8QPG8xPExKuL9XWkU6ypGedi8/hDFkmk1DTiysQDfnLklMwMpubmZHyCnpuzhx3micEBPdCcf34WfIeRBMH8hdiFoB1ZD4jNE7SORVxtapZJxu3a5Ut28dxZe/rkoS2vLlss1WyPnk/YuUvXLBRqstWVLTVPOJWdPXfaevs6bHt7Q6uB2fmX9ulnn2i9QZRiBa/jWk3pR2LdYyrgqksL6jIUARH70+/9GxseGze3N2i5/QOrl4pKdVpcXrTjUsVuvv2+ILXFhWkVZBArdKBnL5wT76J4XJXt2+raghoJLiWeZRpgoGGeV95zCIhAtiAvGAtw7kh0kuysq8OO9neUqTo2PGhnx0/a8sLcqwzdoi7NnSxWgAG7fuOGXj+JWmOjw9oNwy7HjxjkhHUBcpPFpUX9/9NnzmqFxLNBI/Phhx+qmCBj4eKdefHCtrY3rTnTLH/X9lSLiC0bW7vm9gft0Yspa8602L/+/p9bxOu3mUeP7fH9h5bPFy3V1ml/9L0/NxfGGpWKVRp1OzjYFUtYecHegNArGrSl5SU7yO0JfuX9IjpxccHR8oN702hrEqWNqtesUmV/7sRdMnmjdQYFHBkalSySZ3JlaUXGKyCQtVpR5Dl2mkj/5EsbjqqpFEt2b19NHXccqzBoMvFETHAoeckucwh+EJEYIIBL2Vnjtw6b99T4Bevo7LVaA04B+1NHstLd1W6//vCXCiPYY+WEKoR9bBCdcV41BAb0/kFegwZ7SixKkelAJq1UWX+QZEZgOQYxNTXBrCv5/jTUkNvWV9asjc+RQSidsZHRk1o/kCrFdOywhH1CRNfWVjV0tba0KOCC5l7WqFjUHrPH37UQ92qQ9V9CE6oGiGpFsLIczUba0g0YsD4fezfYvUSwDQr240LijcVwnK6VjEJiklxWtatXztupU6N25/Yd2QIuLi9JIhF65QzCEhy9KkkeLamk7PPY5/GDccExnfKwQlvmn6NjI0pNYLTkweLXjRs3RHm/e/feqwgeiC4JpdXw9yjCPPxclLhmMLID/VEsXxdROlv2eezo0KKBr7OzhDLPBQoDmV0Uoz/xcRBJ+ICYHui0t3cPxLjLH5OsE7a+3h47NTamC3Jm6qk1ykfqzBzPTmLvIFz41B1TCCE2sauhyy5VgZHxfyVnFQzeJwE3JuvqwDh01br0q1gl8lAcHWMuQbSQY/VXIejbH1Q8FJAHRQjYlIcDeBhaPh1/LrdnATo9ujog3yKFK6JDirlzX0dKU+xR6VgXR3dHn50Y6LHpybs2P/PcvA1kHn4rHkM0MgtEU1Z3B20LqzWYbnghY8jg566t2qWz52x0eMRSmbR+DpyNICFwoAcHToiMwSUIPMPPESJDc2vDcodZa2tvtXQGFiGJMWXtD6f+hRj0tfe/KsceJUpsbdmLmWl7/mzCujq7ZHPY2dZmnZ14E0NIAN1zq5gC6QJhc46AatEzckEzeXCmKZZkZDIVdnW3iSZPdJwC1YsVoQtOgPSqo3cuHAmKhJX68NETXXTHhZJY2GRLMhnkuJBeuUrRhHg8EevoGrDL167LgOPO7dtWLVXs1AjkmLDtHR5pBzn7csLm5186tmUwkwsFXSA4OgGzwQPA9YZLAikNzyE7W/47cjYY+G9eecMGe3vsxeQz5c/i3dvW22uzy6vW0t5tI2OnbXZmXq+1XikrEWpnd8OWl+atv6fLPrn1iU3Pzli0KSpynia4Wl1SCT5LmsdyOS8DEqQPSM88/qh1956QST5WchwS0nVwtEm1tFpzul066V/88gORd/DSRkecSCfsq1/7BgCj1jYwc2tEZ72a/tgT8uzSqLCzwlcXrgVMfgoeFqU8F7CcUR1EQx5rTSdl7oCxORIzpC8KmOaCrdcl1WP6o+kCIXvz2hUnqSqZsJfzsyJ8cXaZMr6484Xe/+GRMRViCI2gXb/97UdKH2qKxWx6akpmGl1dHdLsT6+HmwAAIABJREFUajKpO6oGniVY1R/d+szGTp6y995+2/JIBfcO7KNf/cY2trLKDT59+Zqdu/KmWTAi83tIQDTdnDnOKTp9nWG/T5M/EDWvnXsHLbAjTWOj6FLDgfnKa5kdBRUTBVA7jB7a2jrM7w3IzAIjA+49uAooG/IFDGFM0YbsSNkbQ9aEtMk9k0k5MYbwOPb3s9LpV6pAvnjiloRicUZwO6vVgdNpCBkIEtrDDwwMK5fXw/TIa643hF6ifpife2mzMzNOxCDSnUrJMfuHLMzqL9ZkDbTw5tL9XCgcqgFXzShh+YnPQF0/N/m6sHdZ4fEs4YZFMgyoGYUV7TE/2+DQsO1k94Q4UYRpINk3v3w5o4YF1Iqhjr0wqBlnDcRQXsBus0Si6ZXhA8S+srSrPFd8Bpxh10g61hB1PBBWV0TCy+U3rqibxFChs71TTj9MOUA4Pj9/1mOFohMCXISdGYtavlgQNME3xYKrs71V8FM8HLYQyRxMWSRENBrqQDFy56CSTgK8A8sXOJep5HWgOHAduDd7LSYOHjbE9OgeKcIU50uXLuu1YpyA2JofDCE8jje8GWiH6LyYNvdyh9rtHR7BeCXb1cHQV1aW9XdfaxaBmvjgKXTsKnnzIQJhPZaMxwX3YFj/4N5ts8qB+dwNkVU4CTrodRbl6FXpqBu2f4g4GJOEgBWKFFOXub24PTl2gVD4kSrx/ga8fgsHQuZFlxcmyDpkhWJe8CcdEx16pVzT5Aizr7O1Q2YL7HN29nYltMcyC4YaSTcUVOB6NMYqNEG/pRIJiwcDlgcuDPos1ZyyoC9imeakzb58bNmdddm80a0xMeNVW617tBfD5HppfduqLp+Yuj4XlnT4msbs3PnzNjo+Jv9hYA1ckbIb29YcJ4d1RwUO3SJTEgYVTVFyJWGRRvVAMIUAqxFS/LOf/NS++c1vyvkI155yraLdDmQamMGEDnCQ2VGxk0Rzy4FGZ/p6nyHz7URC0Vy8b1yoiwtLIstxxti/o5mky+3rG5DpyIGarCMVVLlw1WvK7yVDkq/94sWM1gG4eLGPpqF5/Oypza2umBvSwqtdWDrVZWfOXbZAhAc0ZvMvp+3pl4+skq/KUxqmMoWYPc2G4G1it5pkkqGVAH0Q+bkH++qA0T/S8bJ/joSC2hNDurhx/S05tsxNv5BUAvY80V5X33rbwomkpds6JfuZgBHpdlt3Z4emDBj3S/Nz1tfVKTTphz/9sbP+4CqTfzeXMnpf4Huf9uvlUkEXfP6oaGUgN19QhSrg8VtHssUuX7xsA8MDljsqWCSWkjxlYXlRZiN+t8uePHlo82vz9o0/+iOLhpNqTJ4+f+JkA5NoJH2nKXGKS5JpjUmBM8EEi8EMmmmKIZ8xkVs0tGh7W1rSuo+YKJDgnTp1yqYmJ6UQ470kvgwi0dz8rPX19Vh/f5+0rDQ7L2dn7eaNG9KeskclzYeJitfEmgd3IkhNiPmJF4zHYnofFUKeabH5hUWdFTSS7FTXNjbs8ZNn8pUeHTphS/Pz9mJiwiYmpmQus7G9b119Q3bj7fctlmyx5nSLNWdSlt3f0+ePoxWNHzv0fO5QrHeCxQ+B+I9ytrAwq1UcEzN7V+31QadKQLER/X+IM6yUxkbHZf7Ce83rp2HlWYUEOTc3a2VgWgwOmpuF8AH3QtiEyUwIgWNIE7D1lWWhlBj7cx5xoYLTgpyHFQN3PwEcTPRN0bj+Hs9nW3unpTItdlAo2Pf+/C/U3KytrlkiHlczMPNiWs0/KBOEUGoE5xjkBDQT5rLLnEYZ451IzFmt5HIVNfsYL8D34YxyfiEm8eSwrsDv2O/GmMJvTTECx5OWaW3T+UxTc9JpESSfPHlsG5to0NFqV9VoUyj5uUELaFyoDUD8iWRcBdUfwv7S7ThuKUAD68eiua4NtjXAqlOZNts7wAauJpMCnEGAT5siMUEFULY7O8mqK9hx8cgWluf0gJ09dUq7MMgqvLEFzM4J1B3sFyu1yrgOxoxtXlubDhnaShbyPIwYHD99/NR6e3plBUc3CtPw8AhD5m0l1/DhEnLNPoQOJBQJWF9fl925e8faO7rtyuUrNjM9LTs2xnEgYNil7MUgSGH1FQzHLE9MWb2hPQeMNgo2ae8vJqeUXHBq7JQgZizu0DxBr4a2zj4l2ZwSLESEFD8XFnATTx6Yq4yJQE3ekXyUXP5oswRhYWdI1J0mRMchpVrz2GEeWYXj3cnroBBjb8USPewNqqDid8mFWmk4O22maHRPPBD4vg6cGLFc7sjC/qAeFJEDaGoaFOzSK5i4YLEQO+k22z/Yl6Uchw7Yqk4sVlNUGZqYYiTjGcsJgTiES6NLlQeHZSGTeb4AgSVkyZYuqzR8trC67SRl+LC6izqSlTD6wyFr62wXzMt+kA6xlD/WA/bWzZu6hNpbMxYLYRsXtuZ0XJFS7EAwEcesgSmMFJ+hE0Pa6XX3dqsZgGkHSxQt8tDAoC5V/g6N38rKii6GixcvqViyP4W1yYXHxcikAtz/etUApIk5+MCJAU2oNGzPnjwjdEx/hmmIQnBq/KRjCVmtiSSD1Ibngr0oUh0KwPLaqm0dHtr0/IITteX22ZXLN+z06QsiZNEAZHe27Nc/+4WFfREL+jgXbumrEbizS6RbJo+VPTPsaDSSNAM8xEC75WLBQn4MVurSobZlMnblyjV16fAGYJJSiL588MD++DvfsY6+fotjvl92Mil537k8iF+jieRS+OKzWxaUc1LD7j58oO8FMUnyHC4RdKPsv2tVc7lwuqmKoIjm0ReKiZxXKRYt6AtazBexa1eu2dDJUZtdXLKunkFJnLwBn3ZU2a1Nm3k5ZVOzk3ZiZMRODI5pRUIB030Q8DshHIaDUJPWFvycTGWL8/OqilxwkOGAOJmuYhEMFIpqaP/se39qrW0tzr6vWrblxSVbW12VJOLrX/+GZDBAiSS2wK5VaMbzZ465Qa1m/9Nf/ZXShyYmJpQehQEEEx7n6sc//pFdv35dEhugT4xJmhMJve+k9XBPEU0JMkQjjk80EzXqA1mK5nLS0y4sLCn2kWcJyV3PvxD9xk6etWgsIV0kXscGrE0eLe8BtoDbO+JOMHHt7pAVTFO5bOsbK4Km2blyfyAHkQNVwK8Cz5CBd7lY3Z090ttyvzDY0LhsrK8qyo6VXf+As/JgUietCwQHFJHPgwkOotGjB18K2kfShOMdw0pHR5s1Gvgx1zRQ5fIFq1TNCvljER1phGjKmAoz+I2XyjY6etJWV9aEfAKl3v3ijqBUageeuTTyTKwH2R35dPuR2BwcikuBOgInNQak3d2CmoZiOa9VHc879oDSbFerOu/ci+6GyzHTJ2krw7NG0InXmppT0pID9U5MPFNIRsCPPzQ6Xo/lj5z1HHpWZ3fMEHestQiyT0hVCjw3ov3iqiXIsFzfv36mcfrsORs5OW5f3Htgv/vkc4tE2Zk4sBaZjlwax/kjGSuDueP3yu+maNC621uUoYqfL1MSXRIaNwqbLN94cYeHThyaUhuCduLEoEzr6SY3NtetcFiwtnSn9Xb3ifnHZLe5u66HrXxctmK+KkFwdi9nvYPIdIBz3PZiesqCoSYdGDq4eCyqiYXOAdJRMBix/HHF7t5/JH/MAeQtMPqKRfmnAk0Aw+1sZeXV29HeKUP+g9y+bOPIfKVIweriAeMQMSUQL0YE0svJpzY/9VhyouNyXpcH0Aa07sPDgvZ98DrYC7FPFr3cvJYrlK1CxirTXw1wA8ID/81tAQsoAk17RUZPWJahoHmBMw8OlBdK4fLRrR8cWGsmLbLFXnZPrxPTA7rOra11a47HrKMl5Tg1HcAY3hFdnW4ahi977aYQkyiC66Kzf/FhiHBgPp9jUUfXBgMXk/hMa5cNDp82XzBuhbLTbCwszkgAHW+K2sz0pMw+eGAhzjAZzMzMCkYF6bj6xhXtruLRqGIBmU7be9tEiiA3FD0xFwaB5fxlOlT2EnjaojmmCwTeV9NUKAiNeDlHt25icysyr73dYVETJi3E4uiV4QjeoTFJMV4HSIN+UBjR0fb3d2p63d0+sEQT0xM7dJd2QaTdpNJtWm1Q2HFUYhLFQjAVbxKbd35jx+4/m1SOLCzfa5eu2vWrbyq4AcIIInRgZhAIoFo+k+WlRUmxZMvoqkpgz6UBLM/0h8MU5DXtgyJhkclIhGIife/td0XaWWP/VK/ZN97/mpo4CFdv3nxLrHv2Vbz3FETi4yhWxVxOl/x+ft9mpiatAWOxWrVStS4rzu0tXHz2FZ5A0wvLFA9eVitAaBI7EaAtrWPQ6pCkjPMUtUuXr1jv4AlbWFm1jp5e6+jqUngEmmCfy2Ur7AOPcpbL5+2d996Xrag8vHvI6mTtkhMREekCCBPyD6Wg0KSWCIYmzzZuiXhUkDXM4mRTTM+EoLqmmBjukCjzGLXs7dl7772re4dsVT4HELh3331XUwyTJzwLih3oCfcBcW8OVBrVeeNM/urDXwt65mwxCXI2mJwxb8ntH6rh5/2SnvooL40nlz0QcN9ArwhV2SwEoBVZmNI04oDG7jERx04xJs4IQfXjF6+YOxg116t9cZB7oV7TpIoxAogZjftxsSCjAgo+hR6Uj8YPwuXk1JQdHRXsxOCwzA7Y9/NZQaCkCYWE+Xzi2R9IoThIMRHzenGRWt/YEFmPVRJTP3cAaBfSOiSOFEwfFoI10p26NCVyr8CfWVrZ0NoQ4xDYtccEZjTF7fIbl+zR4yeWzR7oLpUmvL1N0PDTp88kBSPGjkQZmrrZl9MKqR8cGFFyFVwU7gk0rnBRKNwMKmFJBGsimbHfcRQNRUmraAxRkOBTjxwRKRb/HytKkrROnT4tVzhg7GQsYD5XzY4O9yXRKlXNcnknvAG9tNBC8qwJvfCY7l6KOAxvJlPeV1wCXf/zN640xk6OW3f/oP3wRx/Ys8lZ6+4ZsL39I7EYmWZw3OAbccefOTNm586NC/ZFv9aeAS70KRyZSQBSiFhQ4EouYFWH9EPXwL//8t49HXAIR7GmiHYHZ8bPWOGgJH1US1urRPFrW8uOkXi4yf7f/+f/syfP5lQMsVJrbU3at/7oHbE78cREc5THSLxcVoIIh2JnG9N7IMCCPuTW9m7LtHfa7kFOUhguCXSKYV/Q/J6gBf1RKxYrmsyh6BeKR5bN7epSYXpgL8GHz7TAzhSC1pMH92xjYcYataL5wzCB60p9kQl62S16OjpLIvHCpLKwOA+EreJy23x2z4pAM0BLr6YQnG48Va91tXdZojkuKCOiTsitSa+YL8j4HA3d4tqq9LF8fVizTHVcxDBhmeKxzYKwgkdrUzSqTnp+Ydm2drMWCgFloONzWdgDq5gECWjofH4xm335wsrlI11c7Ef53LBDiyczFo6m7LjssnSmR00YF7MKaixsz58+so21JZHLmPhw2nkxPWuTU4vW3p62b379G5q8yR/EWMLtbVgojik+uYumy5yHoxOWdzIp6BfJE0UVmQJWc2j9XpApu7Up1igQMK97bBTSBclEGaEVdJNcMioCHo8CsDlPQLUQktiJsEfns2J35fXwnh1ZurnNSsWKRWNhSybJu3TZ4vKKJFHIdiCyABOyk6egBomvK1fs6cy8uQIRa27pUFBEV2u7miDkDMSoYVKPqQQGEqsry2IyA2mSq0vX6/WzA6O1Ii4PghP2n+zJ4JeblWiW/F5LJZs1QZ0cPWWffn7bvBAAy2X79re/7bAn+/sFOXLxFvPHOm8gDa4A4QuH5iPftFy0l8uzIrQUtjcdN7Rw1Frb2qUHv//gvrk8dRn25MvH8oIGDq9XTTpG5DsuL9mqdQvgH+v2SZKBhIwAdDJYewYHrAqaFAo4ZJpAwO7fuavpAL75yMlTyjgGVnznnbdkLk+TSpNDM0yh43mGO4C5BfaLTC98rvA4Yk08s8wHLidSrVqRY9bJk6PW3t5qJ0706wIkoQhok4sWhjET6Pvvf00mB46humNv+Ld/+7c2NDQsLTQ6Ywgs3FMU5YePHlprmwMR0sRn97JOsoi5bGhwWI0fe0VQPDx8V4E0kyk14G2k9hzlhXqA9GR39+3582eyrGP/h3EFKwF2zEyvo2cvW+/QmCVaOxxORaVkE08e2/MnT6yjo0vPIGQnmkqsHvnZaCBYjdBAUlBpGv2+oMxuurt75e7DcAPCwi8maeBvnhuIR5xl7kyeHd6L2dmXIoOxTwdxBGom3Qhmv5qNEFFnKDNcFvDj+NVtp86csYkXMzY1PW/vfuWrSscBldpa3xYC2Nae0WuYmppV8QT1G2DFRxRduSJNKb0a6GOxmLdnT5+IlNffOyQEamlpwdY3Vu0Y61viRRVX6VIOLAhQEFit7vjDw/+hyWSC5xeIn6+Bh0Kbfi+trAhax4BkYWlJGcHppqA1yI0+PFC4SyASt/2jouXLdbt85apjXyoUoGFt0rKD9Byp8ceel/PAneL6X/7kWqOltcMKTHJ3H5vLExKLD00pVZkLdn9/B0TaCoV9++p7N6y3p8NGRwZ1ENLNLbI+e/r0qXZcjL78ghXFBUZ0jnYB+bwgG0Kcmdi6Oju1N8Xmj5bL0wA3dwhJIkQ1hdXR4B/6fHrefvLr39tRyYE/ryPb+co7trG8YMl4kyKtMHnge1CoMRWn+9vZO1DeYiAYtcM8RuE5i8WTFknERUdHjB12ua0lmTEkqKFwk5b5OP4EkHKE/LZ7kLVHTx6LoMCSuruLn33Inj5+YD/90T+Zp87EV7dMW9pK9Yotrq5bo+6xcCBufpdf5Jv2piY7kUnb8e6ulY4KVgv47fnOlq1AhPK4RSIRxEpBbfitq6Nbk9ERnd9xzvp6uq14iLYypP3xwvKSNWRQjc7MISco49Hj075CCUHA70cHVs4zxbYI8tnZ3bdawyWmWlNTyHa3t8yHvRzQCP6dHpddvnRBk+bC/Iwo+Uh2uMjYY4hMVSZYO2QdHf3WQwpJU0xMSpCKw4OsffCjf7KTo8Pq5GBa8z0fPn5qhWLJ/vhb35bFHIzP9dVVJVWkWiJiCMK+PT0+btmdXe0HOVswGrncfvCDH6iLv3r1mjpyJCP4QNPhQiqDOISzDvsXigZkASYSzh9Fldchcw+cjWAmupyYNkgYG9tZXVzz8zN6QK5ff9s6OzptY2PFdncdWzKE/dPTc9Jo88AjJKfThkW5ODen3efG9o68fmEVs9aARLS4sGzLy+TL1s0bjIjAw2fESoCiCpENYw8VznpFbFf20iA8wJM0SziUHR/mcENV45RoTtlhvmB/+v2/UDblwweP5fR0+Y03tG8/Yg8v/2IX97VFPAHpg0s1fJbrFmFXWS7Z4vqyPXv2wCJeJ98R1iMGLbdv31bKkfgQeCuXC2qMSsdlayghJaKCymqDQh/2+mUoEQlFxXBnvwzE3NLZaWubGypEXDhkqbLTZD83evKUYHLg8L3dPTtz+pS9mJ6Qly5Ri1z8fPaZNFamVTlHAeMgz+AzhvEaCDIpV9W0+Nwe++53v2MXzp+z1bVlkUwg8YCU8FtIV7ks9zVyMr/73T+VBR+TJrDdixdTckGCfMXEjMwGEwkKFkWYf8dZAQKnCP34Jz+x0bExO3vmnE1PTutC7+xoFaEIr2Qm3WgsroLK2oeiDOJHc8e6gDXT4iJs7YQKgIxOyGbGPzmStIGRcTtx6px4HjubG/azD34qKJIM0mC0SZ8/WnsKEZ8BxY2zDTIDKxd1wMjwqJ0+fVaQK3caPJgHDx5qb08x5e6l4PLZMpFB0KKZwuYQr172nyIzHhMHRyJRTJ8HzwOsWKBgEC6vp2ojI0N2YvSUzS6s2GG+YgNDwxqkeM/R/rMTRfcsuVpzi3X39ltTsln3Vh3NK2EC2QPdI+mWlHb8L2deOJnC4bjuJ5DMp88eK3gB3AYtLIRDPkNWcfhYS3pXLokECnqGWxtfGz4KKErQH7TWljatNtq6Ou051oVkCnvNDnfXVVAjQViWLvOGohZPtdjO3pFFm+IKmefZZBXBhM+AxeunieJ+4bxwp7j+r3/7zQasr82trO3u7Fu+ULEy5d/FHjMvUa/LBa1729KpJhsa7LYTA91WLOSsEwu8nkGRLGBBctheZ5Cyl5BeKRJ2Yq7qdWkQOdxAOzwgTD50GJh1Ly2QsOARKQkiz8bmmjRRFNTeE6O2vndo//zTD1QsTg6dsMH2VotiEoBbrRvnjLi8WCnqQBhdvX22uLxmU9NzZpggJJqVBsOPxj4T6In9bowJsuG2SpWDlTKaC+g/Lp/H2rs7be/oQJDZb377kXZtIzxs3Z22vDRn9764ZVtrSzJBL9dKyi/FHSQcajKvBS0RSdipoWFrB2qcmMD53Y4PchbONNvj7XWb2Ni2dGfKEqmkuvPN9W1LJdqUboO04cnjB3ac3xdZiF1AMu5IY2gG0P8hIHS7vXJtgpnKPp4Lmw8bM4hi/tAOdjcUFAykTTYkmtqePtx5Qor7mn4+Kd2vbOZq7Ksztra6bIeHe/I1JpSawoRjFVcv+59EosXGxk5bZ3efpdo7pNdcW1mw8dEhe/rwnn1+6xN75+0bNjSCkf+gffrZbfv8izuWaWmza9feFAqACcPi0ksrlkj0uCBrMA4o6SywtVn2My3gaUyHeuvWZ9ods3shJ3RxaUkdIZD3zZs3VYhZITjJG05INw8/e3v2rDKzBzIXAzGpSQga/+LKhiK+iHjizJ49c17ylaUlIqKOFblHEDWkM+RkewdZoQC7u4eK3Ro8cUI76tmZF0rEQANJcwKzPBSOWS5ftnLVZd/84+9Km/ro8VNBq1jgwSZ3u32CqiF4YLvHJckzggxqa33NdjbWDZey7NaWXbhwQdOwy+e3t7/6vnV295qrTnMQFpEJsXrVRbYtjMuGCo2/7lZBDUVDmjCS8tbN2uT0pA2PDNj0xGPzuhuCweENrK5tqKGsu13m9rsFezP9wXSkmLKXA0pmQmW14qEfrtR0aQGpAfcx0TYwR9AF2uxEKDKhBQKCxU6Nj9uLlzM2PT1t/f2DgqCnpyeFhLHnevTosb4W55FniwscZjfFYnVlRUYUGBrw9/i67PhOjo0pXQWSDKxvihTJIqw3gIshmSGbYc/1N3/zNyry/KIRv3fnjoof+cTAwj293ZpGadA5T18+fKjQeXgSfFa4ZN27/6VYv/s7e5qg8RNmf4s/L7mrmNjzPVfWlrWvnZ+HG9CQ5O2zW5+a202xghfgRDdatWTNJJ8cFcVRGB6/aP5QxCaeP1eh52fbx4KyUJQEjXNCIg3PBq+RYgonBZ19c7LZbly/qYmWIn14iJVl3D67/bnMSjizEEBhcSsdaWVVvAQkg+cvnBPsDcpDE80zdPHCBevq6NC5xB6Tuwo4mBqAfPL999+3X/z6d/bwyYRduHxdpvdMcBRpGgHg/PHTY/bTDz4QZwQjG2L/5Fce8MsZiyQjYGDgVPzOlUl6cCD4vK21VcxfpF08fyCIQLE0OZBAaYqaIP9Fo9IIw9KWY9srn2CeA5mUeAh38Do+Bewx2cUX8pY/2jdPrWw9HWk9a5wFXygiNrZ5MQcBuUuIU0EN4L2C6yPdsrymC7KBBEFznelsbvCm0YlQ4PiGEtRWakqjkN1aPq+FLfZRrnrJbl5/w1rIrczjLxpQzBrFlKLKIeKfdKb8O6AWfjPBoq/E4o+Lj0vn8AhMvCYfS3LumIZnZqe1/wNfeuPiRUFbm1u7tneYN384rMDf5YV5Gx8esq52TLkdbShdV+4o98rJIi/2G0Sk9a1dTdxkc5KgAf7P/oFOBgmBnwvouGx+f1RUf6QATcmUFTB5cKFsgSGM0YNbHQpdPuSMlaU5Kx0f2u7mmn3+2afmDuAPGTGPh+T6kF04fck627ptcX7OakeH1tjbNWP/Va1arlK0ueOcHVjNSo2qtbRj5YVko2wBH7ughF1545LMDRbnET7jLESP5bJ9UjQAKtl9BkKWaIYVHZR9FlOJIsbYbSHVqVdtZ31FzMzNjW0nkzDWJD0ol2mxcGiTTx47vqTQzb3eV3o8Ip8gxxyJ7UgbTKYhnebYydOWTMCoRN5Qt7fefkfw0N7uhuUP98zrqlnA57KmeESB0XSKeG5OvXgphjXSLKeDHrZoJGCRqMdOnnSCECACUVARoiOAp/NW7N9R3m5/ccfOnj2nswVpDNj79SWJKJuOmWmUi2L6xQtdQlz4kLWASGkKeFDkihJxijX0+S8fP5V2UPFeG5uKfgLuLR7nrLujXQQi4EeM0pdXVpTbiocy0VRrW7sWb05ZUyRke5srtru2ZOl4RDrHZKbFvnz8zGYW1iyZ7rDTZy6a1xcSlDszO2ePnj6RrVk4xE6L7jksfR2Mai6K140BOYPAmn3dPYLQRk+N2/i5s+YO+HQ5Rcm/xLoRsXosorUDMiMgLxrUsCRx2B/UrFIq0k2qSAOV49W6vrIouJ7gA4oJQeDr22gpIUiZBYJODiTpL+wVg4GoJic0yEqBKWFogB47ZK3pjHbhMDnxBT8sFGzs1LgKEM8+RgM0fv0D/fbBzz/QJHr92nUFIpirJkRAiEI8YTMzL/9QSOSKVC6riNCkU4Amp54KNoXFCeuZwklTAumGhoqmHPUB762mrHpN9xCXHikyTGVAykxfuB+BcoAKdfd0ah+LDIVhANIOsquenj6tCIBGac7/4b/9wH7z69+okRg/NWZrq0va4YpNy7SPb3CJvSIZoVFbX9uQgcraMs3nsvgoEOwgqABrexoVh70ciFi54bXsUdWS6XYLR6Oa7LZ2NsXex4iCRtpB8zDDcHJ3eV/gEQBDt7e221s33pJEkChCcpkhkFE8eC/hu8B1gWgJ5EwD05yiAYiL8YrqgWeUgteSaRVhlLsHmRuuTE4oAGYYDfkYQ9gzd8AmSBAKN9kbV9+Uoxxk1ZZMQmQ0VifA7UzIvX39MiiB39DR2qYmKhhXuZ67AAAgAElEQVQi/KSgz0pTJvdhuaQm6tGjh+b1uqWDhXAJkxeOAZpwpRA1WF/5tJ7kHoC3wM+K/SwTPO8Ju04KL6gSiBDMFRpP0Cl+lkb52BKxgAW8HhVPt9dvrR3dVqm7hfqBrDCBwg4HPeL7soMHNWGHzWvin66x9kyDnQpFgkPo/HLJ3ilMhSYpAC1cS4uYUKX8vl2/etG6OtJinbEDeZ0lyXRKd8REAImEh4MHAXsoOlM6VLpFLjYuOtJf2jt7bWFpWTR55BPb2S3bWF+xK5cvWH9Xj+GwsL+XU7IBy2yE4+xF+rq7bAD7Nq8jOyGRHjIRlyz6KRJWsHZb38qKkISfKRM3eyvCUelEmEAoJEx59YZXmY/pdIdMqdvpttNpdet0/9rHTD4XVAKlm47UVa/Z1MRTe/DgS0E77JzPn71giaaUDfWPyHkKA+iR/l57fvtzK+xsW1c6ZdsHe7ZeKdrM5qrFEYbH8Z/dlqNH7sAxoCBZBLh1B5P//LGNjZzUxfn8+RMn9cDnsXRbhwVCTWJLcmDoNnlwmOLwyWXnlt/flb+mOmRzW4jOMEFua59IZVPPn8rDlUuTYqZoIvneBh35hpvwbrSRZR1GOl0MBoDqgJtvvHnThk4MqNmikGZSNFoQDwKaXNnPBMMRQV0QtfDghDUOfNnd3WE7u2vm87vt9OnTehCIUGKPyllh8oZiz8HFVAHpgpOKgUVdRhcXcByiewo07xmXCztnmjamUybPoRMn1EWCYAAt6/IJIg7Hu3rNDg4Ltri8LqctwpYJMRg+0Wv9vd3Kp+3v7dffkQE3TONC2fzBhO0fFm0jy37Qa+X9LTvaWbO//LNvq3vHLefZi1n7/N5jyx6w4uizUgnSQ14sXsh3+eNDa1hFDQ9OW5iGg3AwRWPCAFs9Hmuy7333zzRlMEm8/c67IqsBfNGE4HqzvbntfA1yLNGK4myEsyPojccn1jwyNTSre+xzp6Ykx+EioXmFLVsEZQEujjTZYbFiT6emxXIPR2DpRmUyj84ahxoZk2DA4eWadTvxXj6/xSHu+R3CGH+G/FVISmg6aYqePXtm7777jiz0Pv70YxW38+cuaafIeTlzZlyQLHfFr371axVJTAQYJmjaaYS4N6QfnZ0SrBsmi/OVLhUom6YcNjy/IUBy28qT2O1WgaQhgwELYsHOHUITUCbFGEtU/GUXFuasJpOCgr33la/amTNnDXtWyfdw8DG32N4//KcfGt3FQF+PNJLAy/AY2JfKSpFUk4wz6cJUnXw+6VjqmVm5eCTdO5AjSVTuRlmv76hYtliixfzRlC1v7CrLVhNXpShUg/0zUCfvB+efZ142ka8mNfgQ6NiZhGmA8Nzm+eU1Y7vZ19+nIs5Nz89Hv8zulIHk9u3PbTe77Xg3d3Yprxb/X8LKWduxU80dZG19fcV2ZApS1XNHo4zBB80ACCCNYWdXr3TLgYDLGnWMDw60m1UEIUVP95Uz+bEr7eunqfaoCVE8pwu7n5oC7X//8UeK+WQtAhwN+sIULBgdVBCcUoHoFFUsX+Eh5J0dqu53tzgaFFfKp2P9WtYul/eCe9ZTr1i9UrVMc5O0uqCZJ4ZHrFxzicDKmodmhKKsLNmjI91NyObwUJh68cLR2X/96qUGdlqw4igujqAan8Og9JqEB/f3DehgLM7P2Obagp0+dUK5gzBXMbTnIDEFcFmxG717966qOAQlxNsYNHAK6KJ5A9gpUDR4A3d2D+zgMC+SCVoi9JuQFPp6usQ+BI7Fs5K9GTAaDC4wchbl6AjZieJ4gY4ImKw5ERdceFwoWyrTYYurm1b3BCx7CGX+UDZXBCQf7+8Jisodl+y4wuXkXBaJeFqwLx0TAbYYarOvc3w+d/Vw8iDTgNBxvXhJAHrezp4et872DqscV2zi6aTgMTo3CCd/9p1v2+7Kok1+ed/SYceUIn2i3+5PPrOZ5UVJZtoz7JMb0vs6iSLQwP3ocGxwcMQ622EuHtrdLz6RIUBbd6dt7OzInoxOH9ibnzsSjTshymS4VsrqvEjkWSNRweWxw+OSCEgc9gsXz2oyJowZMT9yAKK1OHjIVQjfhpTFLoIDhA4wpszPYysrxs2tHEachnBlOjM+JgnNYS4rK77tnS17+PCRDY+MypAdVme6OSMmNQcTuQEh6kBlOKaQN4lLCeeRaZmpm4IJKxLpDKbdkJO4dDHKiEaxFKyrs4VNzudEUaFYsDqgcUM6w0Hn+9FsiTWcy4nEweQ8M79gqUy7EoOAddflnbtnmXTCers7rQ20JdMisgZ7ebxEKTqlqsPWnl1atq6OFluZfmrtyah96xtf0VSSOy7bw2dT9uDppK1vZi3gDVjAF5QcCAiTy7aKWMCNQL0iOQIXl3yliYUr5AU3/7t/91fyTfUGiPIrqVnlOTkuIU9rWDyaMp8bCH3Pce+isOIxyg6LHZXjeKF/h3/y7PMJW3o5a2EKpKvuWNrtbVk0gKlEXpDjwuqmHZYc2UxTU0D2oUCoyGUwdUC2IEJNrSokh8aKVCo3LH4fQdxV7VK5XOPNaV1+a+ubatRu3rwhlOrWrU/s/PnzungptNfefEPoAtmj7KCBJiEA7e/valeOsTr+26ARsLJ3diGwlTVRUKB0SRZJLIqqMWD/zBqIf3IvgaJwHrh7gDQhJBLvRtPJWeG/xxNxucPhWIS1KdD06NhJOTvRLHORw0VgUqao/eiHP7LdzS2l9fT398i9jXAOYGHQKgo/OzfOL8/17Vu3ZYIB4kTEHmWNuwColaJKk8WO1BOIWK5Yl9Un710skZAlIg0uUg4aZtYiwLkQEHWR48qHQXyFfWeTMkQhEmI3iO8yBYHXzNfAxIE8YMh1I0NDei4w71laXhQhB3SE5vnypTeEFmGtCDy/tDhvW5trklDF41E9n0jbGBwgO6J1hw+CVIuYOXn/uqoiGGJ1SIP08ccfSboEQoCDGFapIB449VEPOjocm0Lu2FgsYts7G3b7809V6HOHByqoZBVjbAMp0xmIHL9s3gP2rcpwVYhKRYgUzTvks9c53DwX8UTTH8JcWEG6GzXBws1xzC9SgnBHxk6Zxxswrz8oH3fuDfhCuCNxll/OTOt7s1rAbF977L/4+nsNiEIUBX4peRwYwUXqREM+teipMOKemZ5QQe1oT1tzMqbOlc4GyJg/g44UmO3OnS9evXiP0hvevHZNlwUh4zJ839x0TO+TzXb50hXBA3cfPLAv7t6xm2/fVFC01djLuAUpbbHI390T/MGOFMuvg4OstbQ65vjsIUg46Opsl6k4HQppJIVi1Y7LZq5AyPbzx/JwLMFc45+Hh/r5jhtu84cxSe+ywcFh6Z4QDGPqziXKRM2kzUPNh/LixaQuex6WhaVF80cijk1VpWpHOOl8+VAQMl+bD6ClLWNvX79mOZqWnV1zFZEc1WzgzLjtV0qWq5RtcWXJyiQb1BwIamCgTzg90I4nELMLl69ZUyxhleKxzUw+FAzXlE7Z6uambWX39NnBooS4QxJIW2uHHoRtzOQXF2x9bVV75a++/w1LtbbZf/3BD3T5njw5Yh2dbTY3Oy2HGfxjmR6h1zPNE9kGtAcrkPeBTjAVjyuyzW01FdaXc07W5NjwCbv6xkXrbCMOC1MNnyas7e0dXWJ04uywgMyAIpXwgtHGUV6FkvB5mrax0REdUBypmC7RqFEogakePX4keJ9dFjs/oMWR4VOCCOlqmVCB3TjknGl2rew6SDB5vcdXnmY0qgbw8ZOndu/+AytV6ra1u2+VGgWgWd8XCJQknTMnx/T5csEsLa9ZS0e3GrR4c7tlc0e2urFh8WjQDraWrb+zxTpaU7Kv2z7I22d3vrQXs4u0JxYJEkoQkuTFgdgbIu80vH75RNerhDRgY1aW5pSmb/zkKfvq+1+3MDIePztz5DZBGZ/X606QQ7GI20tUchIKFe85aI+IaR63YG00ihAn2K9NPn5iAY/Xzp85Y7Vy0SaePbLJ5w8t5HN0xzhhbe/nre510nKiYa8gbe2miiUZfMDgVwQg65JXK50QbHFYy4GAdM2sHpjmkpk2c3n9Mo1nRkADSjPMfYL+kRiw7d0da29vUaoQBZXPh2br449/p3AJmj+MQSAq8TVkOuJBwVa2SqlgZ06P6/6heIkNjH2XmcIzsAnlWWWPSQPtSFsgLFWsB7P9tVWdnfPnz6nxoJjguf3Z55/r71y5ek3ewaAbr1EaprcX0zP2z//4T1YuFK0lk5KvNVMRjG7WYMhzsD3lzgBy31rftN3trB3u58yLEQtpUFUmLrzCXXKYY/osN1w6V1XzSlJHQXXhxQ3/oljS3cxaDuMNFRcXZi/2hx01E6pP4ddOCDZnA4IU5xdt6/TsSzXU7A8pAH9Ywbk8tr2zLVIdaBE/IwPQ0uKSPX3yRLtmYFeYvfAzaP5PjZ20d268ZR/99nc2NTPzKsmloPBvGi80/UyWFKGern7lyQIZL68uSYPNzwPsykqgVqNQhcTiR03B30PRgIvW3/39f7bd7JaaRQYq7lZSvWhyqvWKQy6jqaB+VZ1VD+87xdQxiquLqyNnI4LT2VmD4AWD1qgzIBUc0p/XYwGYz+mMUqlODI1Ysjmt93wvl9OAxFpOGu1gUF8vm90RAgRyAvvb9Zdfud7AUYbBGQiBwsUP6jDHQjY8NGCDaKlSCdvLbkk+gy5pdW1FnV1MeaNBTQ50Ojx48jR8JbAFKmB/ovDkXdJrtrUM5+Di4NPV3qbDWXV77RF6JH/AeklyUKD5seUOjuQmVG6YzS3ia0kiTd062jOWaApbqjmuQsqFD37BYt/xaa1rwi7XXer69tGHra7qMubSQZAebUpaIt1uieYWNQ7oD9lJHezlBNFgtL66vCI5x9mzZ/RBAL/QFUqM36hbc1uLbW9sWOUgZ22pjLJOmTiQ5dAStqVT1paIm5eIr7oplYKHx2IRa+7ptkxfn61vb9vdLz4XGYjOr3+A6LZpxcJ5QwlrSqQ1wdQx0V6fs1I5bx4ilth9V5DpCInUA5RIpi0QCEsft7K4ZOWjQ2uOx8UIvnL1uqVa2217N2tTLyZ1GEZHh+RUMvnssaBWbLq6u7pV7KZnXlipeqzLi4ePCdbTaMgQIkN0l9dtm9kDsUpbmpPW39Nt58ZPSSZULMDUdbq9X3/4oW3A+GxvkzsN3RwdMXpg7BeZMGEhcsm1tbaoScKKkIeCwvPGG5fVAOBkwyFGkC3nor2cXb54RTpAXU4kvtRruiApxDRuFGN+Ln4RHM334HzyT1ASIOyXc/NihB+Xq5qolldWbXN9XeYkI4N90kIynfI5dPePWLXhtbXtPbEEca7Z2VqzseE+OzmKR+2RCCvAvNmDvO0d5KUJxDwBcT7TCZOE9lOt7SKe4FBGEeeyyL/KD21vTgqS7OkdsMHRU+aLJSzd0i5yGp81RAqSRQ7yx+b2+TWZ87wyXfHzUgyAwWA1w4yl++Z7gChB4EFmNDszZWuLszYz+cQigYbl84eKDNvNHdveUUnTis9Tt0gYkhuENJI9/NoXcaEyGhbZZ4EmBANWzhesVnRMPIDzaFCIKqu5PNbW0WV9A/2aIoH+gJ8xn98/LFj+uGinxkd0n9y7d18N3ejoiP3jD/5B8WIYUeDIxvPESoJpPJ3mrqla7V/4CP/j//Bv7cL5C2rwnJVSQLAy0yl7USYKJn+lUvn8eg+cZiumPR/vGTA7vuXDw6NCRVAYQJLBZQt5FtFfre2tgqO5vGHE4pMLIYv1AoUCMhR7S+4fbO5ARyCy8IvBYO7lvKxFMecAGQJqhA8RbmqycFOzdtcqpg3MAyqO4QsXfGu77e7u2W6We5UYP4+mTYACCFrA/ey4OWMlXN6INEPL7GZao/DiaoZVZI/NLSyIsNOUpAlF9oFhCdFvmLO4bISM5FcN6MOHD9SYKj4Q2F1Ij1vvK58Ve/2Rvn5bXV61uYV5oXUNd11s83giozQidp4cFGINT548JUkTqBR5sXsHe+JpsMJBqub3hRyLxGhUDOh0Jilnvr/7u/9kC0vzOuNA1DTjLhe3DKivS/cxjTKDHW+MSIE0RpBhX02w/NNJjeK/E9tIALtbBFCOco0ggVBYWlt5+eLZnklbX/+A0BZMKcIRPIyL+vM0pzTGoFFM3nwvTcn/8V9/q4GbkGMX1mR7B4eaLoHNfF6XjQwP2s3rV+Tfy+FDi8ODiRgXWBC3DJbHPd09muSA3oBYuAhhQPFgc1kyUfDv2S1IyxSJiGUKUwzygssbso3tXZudnVcX3tfRqcLH6yKCanpuQV0CME46ndCuLp2Ki8kKdMKekUQFJ1YnpBxLOjsO4cCJIXXqOIhA10b0jl6PcHF/IGaRcJME3LgrjZ8ct6ODI9nTAeGCq3/++WeCuAhSx0x7Y2tL3R6p8/4Ie8jndry9qyagUq/Kz3Rze9MSsZgN9/ZaKhyx7Mqq7ayuyYu3b2jIPE0xK3nc1tLXZ9FkUrIXOtrb925bpXIsosj1t96yg3zN9g+AmGu2irRjB1P/krX09FlLd4+SfnjoMGFgZ1JvuG12dlHFBip5lbDqiCN1aO/sEnuN/TBTK41JsZTXPgRfXxoHrxsauV8P7Cb7tXjQEsmYLgcmg1iQ3VPD3rh0Voxj8iyZ0opHeUtGYzY+OmoXz52TNrmthWnZse3j4YnEItrrMW0+fvbEZucW5PTCZcHl77AqnV0gvziow8NDShcCBuY1UFDRgZFZKrmVoYfes6Z47A/B5eyiIDdAcuJy4KC/Zv3SdbOKoKFjskWoDkKSImja7bWVtU2bnn6pSDfs5bo7MmKOwvLE09gXSlpTc4vNLq1op5Tf39F7QcYpZKZf/fpXtrK6bssrm/Jrxiif0Humo56ubqVesH/Groz3BtIdZ/7h4yfai0JuSyXiVi/kLeyDQBK3rr4BCySSdvLUafOjm8XeMHdge4c5CzWnrEFIe/FY6A0XHebtoDswWdG94tRTLzsrCiLdbty8oZ3h8yePbGdtxWpFWKp7mvBKNbNSlZYflnLEjgsHkrM4GcR5C+HbaxR0ptCypihkCEGfVxNqGZeyEiS/oHZc6Fuj8aRcm2hG6eR5jbAyuazyJRJ7atbUFNblJyerw0N766237Pe/+41NPH9kwYBXOsi93ax269wPTC5MqK2ZpP2ff/O/C+1C6sHeFKQDGA95ihMRSTIK02qz0BGMOX784x+LUILkw8lMPraXs/PyvaXh383uyXbw5ctZpTrxdUlQqUmXXdT5wXgA4wyezSyweTQiuJf7h+fHYYIeqkAT6IATF4UV8pEi91x1C0aCFkumbHU7Z3uHBbFXMSWA1Srz9QDEPS7ysu3vHyqgg0oKtMpr8XqQjfhVSLnoI6GQpijsSWk+KMA8JV1dPdbb32872awc5wh8gLQDwUixkbWGTCYwj8duk0KKJSQPmYtmHUctIGqXWxPkwMCADfT0mhUdH2P2or/88Fd2cOSQJr0Q7CpV3RFMoC2ZTltZWRMHZXz8tI2Pn5Ev89LqgoimZAkzTXMXg5TRUDc3x629s8V+9vOf2Ge3b6loQpbKH0FcqmhSByUB8WMahX2ufWqjIRSR/y0Ntoe1SklLVNzI+MWakgAKEDkMN/npYAPTDPLzkSLDgJhpbbVuSFn+oAWCYT0DGGyoWS0e2/Lyos4DsDYokOu7V082YBWubW4Kky4UK/rGkbDPLpw/I11OujkhqYhkDLEme/LkmXaavNjFpXnLpJ3LAWgNWjqXF8taZA0UUMTtdEH80JBJwM85ZOTmBbC+y+ftzp2HwsVZthO587X3v6JJYmZuVk4VEEaYODBET2cS1j/QZX6fW3ZYUPrdDa+YkgcHeT2gS6sr1hRvkvfnJizNHrw7ewXvBmMJyyGoTqYtnchoIuX1PHv61FaWlgVPs4989+13lH0I9PTb3/7G4s0J6x3sF3HkzLnzOujZ/az94oMPLFQ3y6SStpvbkzEFO8Rq8dgCjYb1tXVY0OW23a1tHXYMKnaOjswV8Fu0OSmJT1/vgCzHHk89szv379iNN9+QvrFQquq9Xpx7aUd7W+atQTCoW9vAoJ08e9HMg5tQztKphC7u2blFi8WSFosm1HHFgf7qTCfbtr65ZV29AzYydlLsOcgCJM5Pv5iw7O6m4LAz4+dkD8Zl8ODBPdvZW7NMS7MuBuCkwmFeTMrO9rTFm+MWSTbbp7c+l4tTmkttJyvDA6LEent65I707NlTy+7tihDR0dWh4spDu7CwKKciihoXLbua9Q3OlSPI5hK7cuWKXgvnB/LEp5/eUmfNjoOpRYzQ6RnLtKR1oXEJse+GOMABh9FJt8rDQQdLQaX7dPYhpmLDNN7S3ia/5aWVdSuXgQ3D6sQnnz0SsQzI5fzFq5ZIddmtL+5ZMpMWUzPuN2tJJyyVadaf+S9//3eChjFuwTGpVKrL8QjUgg4XwT+OXEjNlucWLBEOaxoGut/az1osk9SUfri1JdMNBYafPi2IH7epvY1t8zZcIkm5gZDJzWXahtnqdqm7prBwyb0mcAFPba9viMHZ2d9jp86MC1JbXVqwO598YkGv2UFu2w7zOU2VgXBUrlggV2YOsQbkCIgNlrKTPkVkVdFBY2CewqIFtQHGOy4KnmXXhY8wQQB4GgfCTIMOi/tE/4ANj46JvY/rTEtrSh6zeKdS8Gjoeb4//v2HylNeWZrXxA6rVoSjoE///b13b9jw0KDdunVLjROTLSsjzg7SD/bCyI0UbI95OXmyHo8MQ4AxgaDZ22HGMDU1o8gxVgk0WRTH3/zmt0JT0mR9JuLWnE6q6cN3FiQHRIvGeze7qbO3vISPeEXnmvB5GMycX1yLfvLjn9jayrosUnn2wtGgPKppOp5NL1ml4UC0kEQDXqdQUlCZkMqlmorpzt6+9o4Ej5MtbDWnQPOec765dxkuYPcC+6IYUNYpvBh/QNIqGPIUVREs61Xnvo5iRO8S+xZWO8Q84GSSbjDnIFGHAk1DCIuYMxzyBayZz9VLIlfZbn3+mXkD+Env2C4oEExzn8si0bD1dEMg9dnS4qIcpkaGxmx4dMQSqYTu0MX5RSsc4QuftIH+Ace5yWsKr/j5Lz+wTz752LFihe9C8aMJ0Nf3qwEBQZIgAckW03vDgXRpzrkvSkrhIXMZqSG7ZocMyL6V10POLH+PIQ4+Sg8oWarZmhJNuuuDkZgGMVj4WGNSgtnVkygmWVYi4ZCf/v23bzSye3sinhC+CiRKJ8aHyj4SjRf6Nd5IqvfQ8Kg6Awzuf/e7jwSHvXXjurSMdP4yCDYSPjBPjsq3kX/3usOlw3jtqISR9wYWYj6/lfIVy2WxVXNbKpkyfyhgkwTQbm9aUzKpvWgqmbSgYAezaBMSA0cIz6H2k4SysSNSDvubl4tYiDUsu71tb75xxRKRJtveyhKTYiOnz1kjELHHTyfMXYdm3qbmgJ0oQmR14oGQ7LrQGEJGAnKoNarW1dcrLSAwDMbPsLvWllcsyl41HrdgLCyogqX67NSUxYm/w2Da51N3XSlVJYs4wks3xe6Ag+u2E4MjFs9kbHV/z2oel42fHrW9/azNzS9oJwekhGTJU3Xs6ZhQh8bOikgFWQRZE/vqmrmtvb3Hjo6OddD72tstEcMpKW9fPnykJmL89Fl7/OiRDsJAf48IXZg4ANtn0m2iysOk/uL2JxaNeqyzq0WHj8JE+Hk0HJKGdGllSYYFeJfS7THZQlSArYujFP/kXFCMT44B6bWJPczUAOkKSA1mOBBfOpXWRcpFR+PFNMFlosLhJvMRSZTPiWmLRDWt0nDFIlEVUL6echF9JERgQ+gI6/meXDQ0d6wnmFr5+pLRqIM37cdASSBJJFPwA9LyjuaBef7ssaA8PE4jsaRt7gDJuS2WbLKerjZriwflOATMRVP6d3//Xx3rQDdSj7p1dvVpr31EHJfHp+SNnp5+BSC/ePrMUkG/Hezu2POpKTssFezkxXMyDynnDmxjcVHSJyb0QqVksy/nbWdl0y6ev2xrm1vWMzRiBbfXVnez1t7ZIegSmDyTTgviBRU6LByJpLKzvi427aUbV6y9s032gp989Fs73NkVISN7sC2PUqaK5nTG2tq6FLJNuARsX7pzUkiw0OPmaYrillNWU8NnxGcK+YOm6/iooB0TkCPNZ4D95XFRBRUvVcgq8WhMwd14ax+Xi2rYndjGhvZ27NGXFufs1ie/EYOc78c9xNemgACZYi7zp9/5Y519TBhAzi5eOG83blyXmw8TN2eIxopVESgBDT8XLAYh8D8o8MB1sGWBqVmXrK9visyFSQzpRpxLGMAgK0juYHHz+jhTOLmB7DBNicWay1t7e6caDfgi65vrmvQhBv3+dx/b1vrWq9gvj4WjIZnY5Ms1W9rYt2A4rgmaHSuGMc70CJvVLdUCMkNkM3KpQgISdwhOkLK01kACgtQPghJ6dI+DNAG5IpnDPxrUDvtMfhYMLOCG0GRi3A8TF5WAiKk+r1YAMGuRvMi31u1R8tHZ02eVn+yqNqyBb3mtron+y4cP5D/N9JzLHyrUgzuTwckJ8Q4L+TnKHalx4v3rGei15lSz3kOcTjOpVml5ieNsSsTEgv/lr39uM6wJ/E5wuEJPQujmkeu4nYaVFeEru0d9loRNRJExuTQJY1YC4sX745jnw5R2EtDgBrjdWKW6XsHGdUsl42JdszI4f+mSvH/JxibGE/UBX599PT7kICv4+UoP/H//r99tsA+EjcqbgVc7kgKwYiKEnj5+Jh0T7QHFi1Ecz0UOI7sMdiED/X12+vS49lU8SIzcIo3sZnV4+YB40eysIKXgOcuHRxyXN+Szs+NnrK+ly7aX1m1tfkWdcNljtnl4YHPba1ZzNWS23NXWblFg5rY2BXJv7mzIuYbCXz6u2MuZOQnLkWlg9MybeXJkxK5eesM++vVHdu+LL625uc2uXn/H3NAi+AwAACAASURBVMGILS2vaiJNI2XZ3ZbFGF1cMpkWXZyHju47k2m2YMhrn372qQ5LS2ub9fQNWv+JIfvi7pfyuu3MtIoFG4qEBI1/eftza5RLNtiNfyTh5NvqjJvCETs6OJQdWGdbq3SiB7u7Fg1FzRuJ2ezunr3x3jvW0tlqBzgdVYq6cB48fWjZ7Lbtb2+oM+0fHrUrV66bz+WYR0MYA8/v7h0QQzmEebm5LezziFzzYmrS7ty7Z02v8jkfP3osllt7V5fcrN5557oORjgYtf3drN2/94XtbK1YTFrpgjSZIBBAVxw0YGfSMY7yZbt9554IaRzkGzdvKqh6YR5G4KbjyrOwIOgW2zy6Oy4wICUaMGzTYG1yZihs7Gq5WF/QjMTjugBZDxBZhT8q//sMNmdK75h4pU8saTrD85eCS9oIBZV9PYXztYifHRvrDC5Y7OqAfXZ2t5UQAtWfggqMRuGammC6ObaLF3CsYfoz2QSurG7bP/zgn+0v/s1fWEdb2kKemu1ubVoX6THmsp/89Gd6/xsYaWQPLJ3ptPe+8nUhI/hK45oEDMcl5iqXzJU/sIkH9+WVelw5tpMXTts779y0jz/8lVWPj8Xsxpqy1DBbWl63saHT1jcwIt/gm1/9muXKNStUK8pnpBGmyLHfaZWNXNZiiSYxYScePrT19VV79xvvmT/os+nJ5zb55Il5q8hzjqxYL9sqMi4M+X0+GxocUpGUAQXIVamiosoun8PbAEproG11tKE0M0ClyJ4ITKeZo1F+NRqaLxTWvn9gcEh2eMBmfJ6YjCwsLWhqoIBhLrO5sSm3qsXFlzY18UirHUhzyLqAivGNJsf2P/7Nf7C+ng6bn5txjEmqVRHT+HyPgZ6rZAkDle6LaUtMINIr7iTWEDSgnDe+L43+zMtZNbfcf0yYnFN4H9xf3H1ywnEzxRWUbsP52Fx3LlS0qFyS+9kDhVbAql1cXNK+UgYE9Yatrq4rIpACiActzXQufyTYO19yyVaQRogcYk+dtBXHCB4J0vbunpA3XgfGGeTvsg5AA0wx5WvyDL0m24CyMVjgiUyDx53LDhwNJmYbrN9kIO9zzA6eT05orSE9OI5upaJIVkywNEpM39FIzPp64Qqc1Pu1sbom/giuZkPDI3b/ywfyK4YdzuTJZMrztJfdsdzhvu2BeBDqXiorGpLPrFTF/Q5WcUSyFwoqaTWgG4nmpO1kN+3Rk4eS/nB/8iPymlGYUBCZWHlvOaMgrJC8qFt0RKwBeE+4F8iVRn0K/M85wQxY7lNiDVMoGyIfSR1RrRq8JeloW1ts9NQp8wSCWncQvyl9N+TAQyJBN6RhborGHC/f/+Mv3mrwAoFI2HGBC3MxwhhNp1plnFAqVe2LL+443Vy5KGnL0NCg46qzsqqO+Pr1NzXNAQtj4sDSXw8khIiGifFFTun8woIOIkSUkyedJI9vfPV9qx8W7Sc/+KEFGkxE3Vbyum0pu2WruayVG1XrbG21y9DsMy2ioM8vL9vc0pxlWpJOd+vxqXMZHDxh/kBQ3Sgw59joScukW+0XH/zKtjfJk0SeQJYffq5N6iqR3aDfg0g0NDJmGaawaFwPE51aczJuxdKhffS7D7UHwuwCSnVXT58tEGDb1mH1ck1dN1Pn7uam3fv0U+vpaLd2sjaHBrVXmOOBxbHD7dWeqKU5YevzM1bB+KFUNU8oaq5Mu528ek3mD5s7W7a2vmSnz52xEyfHbG5xXpFbON8AN587d9HCfi7vuk1NPbVwLGztXT22vUsD5LjIlAlOpyA/uC8on1ShxcVlSRAU1p1MKVJteHRQqSDA5sSu3f3iljVqeUs3ey3kr9vC3EsVxBvX39b+5Omzh9qhk3c4N7dgJ4aG1Pm+TrLHxpCDRlgBJgLAfEz8aM6eP5+Q5yjTaE9vjyBFPi9cSLp7uvXA/fznPxfj96//+q91IU5OTqkDZDJ1WNeOCf5+dl+UfsgPXKCQkQYGB/XgUHw5f+w3eBjR9MI4BjJiamVy5j2DdMK6gcu0WDyyVZGStmUqfvXqVRUqmgTO1cvZRZt8MWPXrl/VLjl/kJXkgodtYWnVtnf4c2EZXywsrFhnd7/9yXe+b25fxHKHx9IM82zxILurFcmpPv7Vz61WOLL2joxt5zA3SNv2+prQGGDsoeFhe/v99+35xLQFPDSSOXs6t2CXbrxtx3WXFcoVOygcCr6kOUQbXi+VZb5/8eJ5Kx7mbOLuPevv67ah8SHb2tmw6Qlnn3e0n7fl1VWr+ly2SqBCKqmLavSEo+nF7QgDkcNiWXCvYFd0jMCuOJXVG5rGINIwifFc5/b2pc/k8+F3An16a4tFcA9KZSydbtP0KrGDi7zgsnbkFJu21k4b6B+UOxWko7t3P7XsDprHipjsnA0kaz3dHfYf/rd/bx/+8qeW3d227s4uIWL4MgNlsoejaUGOhQwHxIyJiOK4sLhgH330kRo24GBWAAuEoy8uaiWFbSp3g3OBN/4gt+BnAQEQShKN6Fx+/tltFeWvvf+emm8PZuptHWrWeS+QiBAUsZ87sqfPJxQ4wtfAfY4ix/2KJOq45rZ0S6umU4K23bWyTArquJPh7Ib1IWhchICSmuwHKYQ0JsCfkjXBanVGMBVPhhiKKQ8+/x8fZZocOBc0Hdzz6MN5RnhfmtOsQsgddWIeXzNnKc68FxRRSIYgHvzsq0tLYv0ODgxIYrS3n5MTGPJEeCRnzp5VkwWCVK0WbXN9TZagGNmjtgA65/XSTLEnJ30GeRnGMYFgxPHkrZVsbXNdr5XCSbPD+Twu5AS7swMlKafqYPoizEFkZbcNIsXPwPvM14L1zjDAdIrMC2iXdY5IuA2vpnpWlJC7ErGQijxxbSOnTolfgZkEK5EERvsdnba5sW7bW+u2tLSo+4s66Pre9eEG+HhvT7c0XECVIob4/Zbd37eOzm51pguLy3oT8Vnt7+21oN+nA9re0SnTByjqfBAUU4T4SCT4BaSHLlKyg6Ul++TTW9bd3WM3b74lF5qjnT2bfjZhLycn5HObisVVsDZzOWtqy9jZN98woknI3Ozr6rJSviAm8tzyqujmOM10drQpnYXJmYcNWA9XEiyjxs9dtHtfPrb7D59ZKBC10cFRezkxbYsv5qQJxFnGHw5auV61WDJpY6fPWjyRVlYpJtOzL2csHCaJggi6vK2vrzk6RpIhzp61lY0NyUbyubzFQgipq/bs8WOrHR/LfAKJAyQMCsfK0pJlNzatp7NLhScS8tvsxBMLuRrmOS5avlSzSrLV0oMjdoTmzeO2508e2p989zuW6uoWQesYa77jY9vb3rSRkVHzBaKvYI0dizRFlTZzTILOzp7tbm3pwSR4mg++OZVyTCBqDUsnU3b23HnrQIAd9FteB5SMv4D2itVSwdZXZiwcwr2ppjxPdkbNyVYVoFINE4YCKzbZCO5mYYo3BOmiJ2SK4EFpJ+yA6C0ZKcCIJNO2KN9b4uQQ2WM6AGmEgkAh5GLiaw+eGLAzp0/bzPQL7cjoaJkO2KUC51CgmZgJR9CZ22J94JMTD8WAM8gF29aCm1RALFB2H69DxkEljo6P7BThDPmysi79fmCnlPStkxM4Lrkko1hZXVTjweRPdiTwKl08jSim6kTz3bn7wObml1RQcepaW9+ynr5he+PKDatW3eb1BZ2HH7q9fIIb+p6HO9vmKR5Z5ThnxRpNidnR3r6Fg+ysYH33W6YlYy8mpmxvI2vx5oy5olFrgkCTbLX17J5V3HXpGGlOKDyr8wu2v7Vt4yNDVt7bs7XJF9bZkjJv1Gvb2Q07OtjTpVX3RmxxY8tW93asQdLQ8ZF1trdYIhLRNLGyuWUNmKKK8CtqIvUh8/B5LRoKqqByiVVdeEFjIFEQ1A8xCbyRvRXJPJmODgWPg5DI3MMTsOkXU/bWW9ds6sWEVi5DJ0asWKxateIQGiE8Hhxs2c8++JESSEjaYVqCoPSXf/l9OzU6ZL/44L9rpeFc+H41NxRIoEwuOM4ARQLon/NNDWfFxXDAuWS/yZnh7gJVQ3vNzhSi0qVLl/R1af6469i1orl1NKCci6pIS8DiNCv9ff2SxhBEgVSFvR6Mdu7S1Y0tu3//gZAQJtr93J5WS7kDAhKSSp5KYErjc5kHTWSFwuuzmous04pQKuRb3BlYptJ8gHKBjvFbiWClon4mPg9+PgqQ1tv6jMjbjVs0FpUPsJi9YRLC3CoiwLrsS/0Brzy9eQZpHJR36+fcomSsqYA5ucwYx3hs+ETf/8/Te8dIfqZnYk/lnEN3V+c802FiDznkcIfLTZJWu9JKd4YEwwZ8d8CdfRCMA87+w4B8gOB/bBiGAQOGYZ8tGOcAS6ddaXclLZdhmYcTOLl7Oufqquqq6so5Gs9TpAYgOCAnVPh+3/u+z/sEzM5O6z1x/3p4nNBknC8VMRRjoMXcQG5Fa9ZWQ7B9tVKUExnDOfI8+zQJoTGM1So/c7rJ8GwSOWXuqBp1aUktg7+fYRJmGnZAUjRC2S2+V4MBjTbJnQU0KtwpDww9OAT1TQa9dxZL1q7hUFh/H42Ckmwq2nQFo/rEppWC12kTg5rRcJdWVjA6OaNEJgbE0w94amICpUIBh4f7SNF6NTFYbRr+xY/e7JMMwLgejvfsgMbHRyV8lbciDzAfklZHL1SZnQ4HUomk4Lgf/ejH+vJIrc5dZCWazuXoZzoQ0k9OTckNg4eUfyl/LS9EUqiZ9PL03kN88v6HqFFeY+JDOnCwKdTr8EbDeOv778DldclJyEirbMIj9QYuSC/vdhEJUrjsl/k3g4PpgsSHkYfAYnfiLFNA/PwCNhcT5M3y163lSsidJfHy6VNBAU4PC5ELbp8fPZMZcwtLsJidKqh7e9vIppO4snoZzXpFptacsGOjE2IKP5YtlgUzkwyorutzyV9kMT8zrfQLXsaKHCMk1WrjIkXpUVFkBJfThn6rBlOrgXbuAjBa0XSH0XJ4ERyfkAk+dZ1Xr19HPJ1DoVwR0YgX2sn+HkZjYzJXJ95TLmXR7rXRpfYvHBFLeePFc9SKF2Jkcr9A3JLFnzmDZEpyms8WiiIpMC2DyRP5C5K8mpibHkciTqPyU/Q6FT2wZKTCQAuzOqKx6CD2rcjP2qrJkBMfu37lGRYL2j+sLC/pHDCblp06D20ylZZEivAMIVjuIm7cuC7DDhYpWr/xImNxuLV2U00ZzxW1uSychHPZxPHzZs4hHxr6sBI6npuf0/sxYLBT5rmkppW/hh0wLzFeRNyXVBhWbzUK1um2uIdmJmdfpBcyVM/PszIIobbQZjcPIsIEFbdxkcvqQSb8f5Hne2MmcFVGHIPc275yUSvVJsKhYU2W/KJ4OZCwxs+b3TNdmnyE8ehoVc2JBLazty15DKexd+RTnNVr5b6sx9i6ah0zK6voWp0IjU6jUG/AHQqi1R9AgswePT8+RSWXxWgkjCYThhoNlLgi8dCykFKGHrzBCFomJ3Jcl6QS8gEmd4KIDLXGvIhpeEEpBx22qJsllEu5B/+x8wJstnT+udOjYJ6EHi3umPJDP2CSgMj4Hh9TQWWXz4JaLdV0EY1NUhKSUaQjuRDdjgGZzIWeMT7Pfr9Tz/5P//3/JxN/wov8rumqtHRpHjuvXqBaHhjC08GLTSanLV7wa2s3sflqQ5/30FBEu3VWAvled/uDDE2zUfeIwuTp0GW3ydOY0yUD3Pn3DWInHSq4LOhsypTcQuhV0V1mIXuyRTTbtTMPR4aQyeaws7cjsiGLzdHxidQBRDvoScsg+2a9C4PJJkjfareryLBQkdCoadNI20iDpmZaA3rIQaC1JPWmFub+yrrja0nJ4Od8XWRgs6A2GLJtses8ytqv0fgHCRH9uZuNAZ+A3uYw9mB3WjW18f/RAYvPDdEE/jVEcLhzlEWtwYihSBBjsQgmp8bUrJ+enmHz1Y5cpRjRlytUcHnpmkLHL/JZPc9s0grMP+01EPJ7lHu6s7kutGeQVmkUAsn3xufLF/Dp86PNJv2RNW1Xy/B6HFKhsHlkYAoTxLhLpdmI1kMkxxFattv12RUrRHBi+j6pNeUOVI5avS5a3AHnq/ItGBke1WTbbtJVr6ycb6/fhxuv3ZZenaRFGefYBtpsom8MuuB6hTt8w3/5H/5OnxchF+CkalMIzb0WJQDs5qjdIXTCroZQFS8TOQwp5aOA12/dxvzsnC7t+OmpIDkWUxolkBZPQT+Xwrt7O/L+VecYCmu6oJXKyd4hPv/oU+1ASWrhRUybQZvbg57ZhBuvrymBgLIOHnaLibl5AziA0pRwwK+Ccm1tTV3TRSI5SBrp9dCjZVanD6eP+6Q6Om1q+Cxo1xtiV37w7q/gJd7vD8iaLzI0IlcSjy+I6NCYzma5nMWnH30Ih9UqzWsudy4t082115Wksr23J9PrleVlQbp08+C0TG9MTmuk0C/OX1LnlcvQMcciFID5iWTPzU1NIk07xccPEQxFke9YMHdtDbagD+9+8D7mpibwrbtv49MvBvrWyckxEYB2t3YxN72A2EgM5fwFzo63YaK/q9Mr950nj+6rWKdOD9RlRkanxVS788abkhSkzuLaxbZ6XbHyMudpuRjFhmJoN+vwuBg2TbnTkeBuTocsDmazW4k1oUgIsdERMYgHhtx+MeQ4IXDKJITHiYBSG0JChGbJnCQ54jSRxM4+SWNARLmJQRVJxuJRYM9DSlIUkQxCTDdv3hykPbhciquiBpr7UZqT8wFhEDX3y1xF8OGnFjAaiYmtOLAi5AVT17mlhKDdptrbKnh0KBaQyxOTWTj58zngA0i/XZr5K6Gn08OrV5vIXVyo8LOR5IPGH15fEM9fbuKi2MTMwjKCQ2OoNtryQCbc9ejBI6UZXZqcl/Wc0WFDIBJUIaeEqFKuSx7TKRdQL+fw8tVXEr73ekadlbXlJe2b9o+O4bCbYeiUteOaXryK4MgkvOFh1LuAhZOWjZFmFpydHKOYPcf6sycYjw3DYegiRMvE9BkcZkoMGjAx2zE8hHy1jdNMHnWTBXlC4Dar5BV0hOL3XSk11UiX62XdC2yYuPMMDzGiz6DVBZsfki944Sq0mok+3R4ioYiKAhvy8PCwIr68YnWX0a4zKPsMoZGoHIoosaK5xcL8JbG/KaXifWREB0MRP06PdoQQEbl48PChSGRc9fRaVSVOOZ1e5PPMerUL9eD5++733pHjFWMePR4H0qmkAgiotWYcHc80iTO8RwifcpdKsg25H2TFKi0pw4QbxsgZBlNIvaqLmfdkvlBUoWFcHiP3KAth4aS+nfI1IlgkEnFyZDHlpEqb0cOjfSTPz+Qrzj0Tsz1pws6iQQkiz2vQ61ajSfkXSXiEbjl9UsNKmQ4ZwGwW2WTr4qOzmsmo9ySEp8E0FoOeN58vKOYxV2+8szUJMpycIwpVjEytYohAr63ged7xfm9QelaXyzaQR7UGLFpq8fn9kmtBZNBpN4qzsHrlmng3f/+LX2gHHgyHJVmMDI9icnoGx6cnIqjFRielRbabjXA7KEey4WBvBy+fPYKVmb097lcHQd/UT8tNyczQdevX3vIDfalZYeCDz4kQMOsR3zObdyIVahJKJQ1K3wSpE6Xg/pRkRN5ZnLS5y253+8jkqlQAKdhEaFatDPTbiI1GJbUh1ySeYNjKvtYC0fCQ/k4mDCUY1k7lAiH3//G/+Gd97rq4q6Holm+Wy/VBVqlVmDNpyfwi+IVy2mJBefDgAU5O4nDYXZIusBNU/t15SrFGf/iH/1iNKunZdOCgkQA7rOvXr+oD4SKdloKESQ93j7DxfEv2VGTaEiqho0+a2tWZKbzznbdRKmb1MPHCpPSC7LGzs5OBxVgggNt33tKDdH4Slz0ZAz97dAtxeZXfWS7QaJl2bVCHsre5Lnbl4sys9hBWqxNTM3PaGR0cHiMWm8Dly5cAQwMPH36Bxw+/ErOMB4zOKz/5yT/C+sbmID0kn9d+kXAk9YBDI1HcvHVTWthcroSrKzdQKdSQSWcxNzODRpPaWmrv3GhW6zBwx/nZR+q+Cm0zguOTiOez0iWSHXznzh0RUqShMnBPmMe1q7fgc3rQLhZx/9MP0apkERiKIjS7hP34GbZePYfNRAUykxBiuP7GO5iaXVAxv3/vC7Fu250mNrc3sX9wIJkIC//J4QliI0O4yBLaPkck6kKlVlKXSaOMarWjbtfutCktw2IyYmJsFKPDI9qLkKjGHRZ3TPlCfmDyAYOo8Mwi5JRKN6JfvfceHtx/jrfeuIKJMVoGmnDp0oIceAbFmDscixqdDoXqdocmVdru8fzwomHxJcTO12GQ/GdLcAwvkHtfPNIk+vrt175O9WC6R0NGCd2OCZVSV4UzNuaH1dpHo1LBicyuCdNOygQkFI6K/ef3BfDw/kMR7tgwTE9PCiJjUDGTZO7df4Jm14L5peuYvbSKVpdhAiU1gF9+cQ9BtxdDrgB2tnbQt5kQHRsR6kInIj4/zGokq7deKeAif4aDwx3s7O6Datyw04Erl1ewvn2gfWOvnde+ePXmWxifvaxIw5PzNIZGx7Un4/dAzQ6nVJqZ88wGmDSTSaCRS8Fj7sJpo6q8q8arwdfa6uHp1h78kTCuX1vR93OczCqKK53Mac/XNwxE8QyN5jmkl3SjTSbqIJ6MxZNTgZJlvjYXIHmDRSmTvdAdMje/IEIMYVa+Tn4f2VIRM3NzQkyIUE1OTA1Cuk9OZVpfKmRweXFGBLlU4lSTGHe+jGLkfWU1dWU36vUG9cx+9eipyIHtDp2kurhxfRWLi9P4/LOPUCrkxEom0kLNOl93QQYZzIzlNEZUhNaX56iUa3ILIqrBiZYsV55rDgUJBgt4PHof3G9yBfVyfUMMWaIS/De9YDnHc1ojUYdF9dq1KziJH+PZ8ye6Azi9c8LkeqDV4fAygCjJqHcReuXzbyMBh3nMdk2bdPVhA0qnOk6K2UJJO8CBH7RJRVVGEiQwuVyDoIJqAyaTVRAvfdX5XFCqJvRAXQuLaQ9NWp6yswQ1zCF9VkYTPxeDvKT5TBLFJOw9EolhaDgCu5Mh6lOYGJ/F7PQcNl88w/qLF4K6Ob1z9xuORCVZvP/oCVyeIK5dvY6FmSndHZFoFE67BX/387/CqxePYOzWYTJ0xDznZc3nnkQqo4WxiS4EIzx/djksEVkVXMwM4a8NTfiMsonjs5cl6sfMaSIWoGfzIKeZBZVDCQdFrW5ISOpbYHWQZU0XLjOaZHM7KB1dlZscncdIdL3/4IGkeyyq/DyI4hLRIMFMO+E//ad/0OdeMDoU0Q4rFPTLEYcfnOjFZKZ6vYOFu8kkQgi7gIGcI471rT3p9mqVmmyfyH4K+L14++638PjxI0kr1BU57Fi9siobu939XQltCQXPzSzi3mcPsfFiS9IRJivQbJmWZF5fQJZqlxZmgS73N8xm7OHajSvIlTIy9u62W2KeXb95S+5IXaV1VBHPZNExmNHomnBwlIDHGUTuoihdmLHXwebTR2iUili9vIy5uQXExqbhcHukd321uS1SCacaGOt0fBsEHzca+pC5F/zP/vm/0Af7xb372vlyB8Opmcb1dANiakm91obb6Yexb4XZyM4RCIeDqDbL6PZJwIigVWkge3qK7cf3ByQuixPjS8t4ebiH1evX1OBwQnjzzl3s7u2h3qiIDHTj5uuI7+wit/sKyb1NhHw2dJno4R3GWb6s38MUDu7NyFgcmZpXAsirjReC+1hM2fEzuYeUbwP9jSRYHkTh5QtpRbz5Q279eu08cwwfCGvfVW8O9KicUAMeN+6++QZCPg8O93eVokEiFRl8ZDYypYPoA2Gzd7797YEvdPwUL54/k+n6977zHdlI0jibQmmuBPiw83JmwUml0ni1uTmwj6MettPG2q2bQjnarbaYnCSwcH8v+0Wl4VR1QdJcfX39OUbHhmWrZrN60Gmb4XYNqQBZnZTbVJRHyQnZajWhWq/q9VGQzslrLDaGKHcuTEuqVYQ+0EC92enC7Y3iF3/3AeotI9Zeewsubxg12kvy1gLw6WcfY3ZsEsZaG81aQwV1bGpczGrucAltcfXRypdl0O1wEaYjA34T+5uvcGlyHIaeGe0+gx7O0WoVYLKZ4fBFsXDlOnZOTnCSSKhZpUvYzPgkgr4gGrWmJFpMI5kcjWHn5VNY+3U4DDUYuiW06jmYHSZ4ohFY3B7snSQQiIZw9eYy5i9dgs0RwM/++ld48PAZMhdl1Jp9BacHPf5BKg4lacWiLi5GqsWGY8jn8mKp8hxzX0fCIUX3hF+pMea+mTA3SUI31m7qXBrMFrhcHjW1NLsgQ5NrIf4Z9Jh+/OgeykWyQ1vKTiYBiEgNs1vpnWsytBVHx2eeTmd839zp8x7zepwqPPTZNRp7ePzooVCNKytXpDbgBLOx9UpsUmrjCeNyNXJwcChjBCIknEqJ6DA/ledXRgEsWEwB4t7WZpOOlkY3JLFxd3r9xpp28LxLWFzZOLCRIBmJmZ6yqzMP8oelfWy01IRRkqH1kJXGHRcYjgYxLG/rlMhubEY5tbGRWJyf0W4yX6yJDERiIneeXHcFgoyY8yp9i0Y03ySIUQqWz5Vh6DPH1KbnqAca9BPGN2uaZcgHSxQjPEni6aH9tUuSDT3K0gx9DSRD4TCm56eQqaU1vY2PzMHn9MFBeLbXwf1H99U8ZLJZIRITo9MwGR3w+If0+fh8zsGE6GCgghn1UgY/+/f/N2rFNDr0qaZO12HXHpRFjzIf3nuR4WFER2IosN6IMDaQ5IzGRgTBNusDqJxEKhZRDnUDYlRZZ4rcDu6geecRXdjY3EOnb0EgGtMum9pxMZ+NNIcYwO80eZiZm0FkKIyjo0P8m3/zp7BZmEBmFiGQ7GvWSt7Vhv/0J3f7NCfnhEp47o3br+nC42WpHVltEOsmssf0tBbvFEHT6JxC9UyhpLBX7gOIbfpjhAAAIABJREFUKxMapYPJ1NQYHj78UvsRQil0YRL7lg4wLpeE0iQ7lStN/Pxv/h6dBhfTA6o9o74qlRZ+//f/QB1wo1qC22GCy2HB6ekR5hankC+ncZ5OcOMukfH3v/87SvPgoUlf5BFPZ1FptFGutpDPVTQhsrteX3+BRqWEkNOKXqOB1aUVMWYZa0aDhQKF5oWKdomffvIRGq0c5i/NKCGEVnx8KC7Nz+NP/uWf4Dcf/gYfffyxHi7KBkjKYeNAzSIvHZPBipA/inQyi+HIqPYXmXwWY9Nj6BjaskwMOtzYefYM6YPdgfzA6sDr3/kuPn/yGMGhiCZJdszsgukvurR8GbffeEPmATGfFycsxFmyOsswEQr3DOHpzhGGRie0Pwh4XYo9K9SbeLW5heOjfbkjMfWevaxVkCidUqAOkDo1id8tNFQ34dbrt7SbpLk5UQnukWgKQD9hppUYqBn1efCdb93B2rVVkccoqUpmUrjI5bTIJ1xEeI+7J+4zKbNi5iS7fO5p2IiNjcekjSSMRfiYZ47pKqT9kzXJ10T0guQlXsxsjAi5sGCQ4cmkIu5YqxVqkz2CUkmCY0A1G4Jg2I90+gLdNmMI3YiNLGBmfh4H8S3kckn4XE4E/X5MTk/g3fd+Raolfvd3fyhP6RAv/l5PkzNfM5mbhKS5++qbnPjNJ/fh8Ubx+u27sidk3CAvWiaWvP/he/jOW3dRS+dQJHTaqCIQDkrLeBo/GaTsUF9YrKNVKcHnM2NxcRLdXgOPH3yBfq2CVr2HVt+NvaMTONxmSWHOi1VERyfQ6A/sFsnkZuGUVjA6gp7BjPT5Bc7iSbx24ybslAHYjTjcfY5O4wIuZw9WuwEmuxUNQlUWO6xuG8ZmI1h77TV0OzYcHCTwcmMHz1/uwu4MIxQaQTaV1sXb4V6QekXGapEA0+rIw5d7V+3FucfrtBXjSFIQjT8YFM6pgk3nUGwYr99+E9NTcwom56TGvSanH5IKuZd69OA+ivms7hOaOHA3z3UCIWQ+j8PDUVithJqhFB/ZnJrMWL58GeEgDdkHBgpD0bCKGO83/j3csXFy5rP68uULfVevvfa6rBbpYU2ZCz1liZBQmrWzs6v7jwX11cYrPVcDJy+TBhE+t0SXiEjxAv/hD3+Eo8MTPbN2u1MTOi99GtOwkWXz8415O4sazdeZ1kLkh4NLq1GFy27E2vWrGIsN6/PY3j0QqY+fLYeM1ZVLkhc2moR3O5qiCZXHT8+k66S8p1wtw+X1qHHM5Ut6LmIj47jI0rA/LqekSCyoqbZT60hDGwqHBIFu7O8hOhyDP+wV6hRwetGqVuCgDanFhKDPi4m5cZyVz+GLhDE9vgiPw4f8eVrPcfw8gT2a0ZSrkgROjc3iyuoa/KHRr6fGqnafXrcfhn4HB9sv8OlH76KcS8FpNysqkkWbkyIbdH6PvLDCQ1H4Q2HkS9Tk9pUOxQGAHgUs0JzSCWnz3uAOlcxd1h2iqyx4XA9wd0qzolKlgefr+7C7Q4iMjCEyMiozfDbuXGEWcllFaBKRmpmdFopmNPXxb/+3/wWRkE8FnuEq55mMVpVEMwx//O1VLpS0+6OdEi87OkTw4DNUlh0Zv1BepIzq4eVM70bCq6Qjswtix0hmG180izDtvKamxmXgzU7+InMBrzegIsMkF8aw0Z3mxcYmcsU6dncOYYIFfk9QjEnGfKXSBVy7tibJAmGWavkCDK1qNqvwBZzI5OKIjQ5ppzM9PQ+nw4d+nxTplrqXSqulByNxeiZj8kq+jIX5ORmsN6tl/Oh730U1zw+BDLQOnmw8g8vnxeWVqwiFYoKIP/v4Y+zvr8Prs2thTwsrNhOMo/pX//m/1oT6y1/+XA8BpwNORJxLaPNHI39JA3qEmG2CxNjJHsZPMLt0CR0rMDM5gfUHD1FNZxB0DHI3R+cuYZGf8UVGMV3UQj179kQTMj8z7njofkIoZJRG7jubaBcy6NZycHp96LojyDV7sDJmrVJm+jPmFuZRa3VxQOu+ekUsXsKNdAiJRIZ0oXFXQZN6+q1y0i6WmaHIS8SltBhOFp999im+evwAp6eHaLeZ8GJQGovHbsfVy4u4cWVZzi0MJaehAJl+7CZJQmJ2JC+RtZs39H0SimVw8dOnzwW9cQq4e/dbauwIMbFYPnz4SLaCvMjIsCRcQ1iFD+LMzPTAAaXRVgf/jU0bHWL4D3NXeeExFiyTOUcg5BfJyGr24iJTh9kUULdbB3eSKa0KKDwnTPTgq/u48/YbWF5agLHXVAIFl00ip7i8ePjoMRwON9LZAu4/eYlcgTFfvwOb1Y0rV25Kh8jJrNFq4MXL51icnUUpmcHJ4SG6hp4030QPyICdnJpEOVdE0O5RkEG5nMb8/DjCYQ/cdjM2nnyFfteINjxodg2Ip07Qp+G6yyMGscsZQNDjQ+b0ECdH+6i1WphfWcbQzBRyRBXOyfTuY3I4hmatqvfqCzrh9JhQLGQwGYvJ71fWal4LIhNuzM7PwNh14MP3P8X07CI6HRN++lfvolnvCOa6+8472Dk9lSa7Xini7PQEnUZbEyov7299+9s4TSa0I/7ud78rm8sP3/+1Jh2asbDItruEZI2YnJiTSw+LGrkcFMrTMpB7Qvpts6HmeeUZ+MbknHA7CxPZ4QybprY0HAxqAo2GQpidmUKGawOLSU0rMzt5ngTR5QfnWsxTEgaphR4b12tioSZ8SkIU2aKEnhk0zib/L/7iL2V8wuefiBtXGJx6stlzSW8mJqcGXsHMIu5DbnJ0NuLEy6QnktEILZNfQU0zSUzckbKBMJsHqVLUQ3IXxxSgW9dWsLQ4JyY4m0nuYk/iZ3JN4/50YmJUr5+oF3OreffwXuYZDwUHProHR6c4z+S0t56ZWxACxTuYHgCbr7ZEyByeHBERtJzOoVmpY3VlBSPjk3j/8y9RolVkOYfRkSFSiGHv9+AydtGulcQ9WVhZxHmjIEOabsc4uGeLRfkcn1/kcedbb2NqYhboGdFvG9CodzE8Pgt/OCITEf7DNaGh38b+9gt8/MGvYDF20ahWZB5BEh6LGslBRrRkgUolA/ep1WYP2XxezxjdoWhsT7SbahOaybCg8v0y5IS5r2Itc5hzcAfb1L16dHyGvcMsJueWMD4zrxxsAcj9vhK6uHKgPIze4tMzU9qf01Hu0cN7eP3WdUmLUtkLbGyRX5EZ8MH+23/1H/UJPezt7Wo3ZbNYxMxkFXc7ndIS0r6PXRghkOlJ5kk2RXRh58mlMllr9JulafHM7IxE/IzbYVcYZySQwyn/xUhkRCQOdvCkVnO8zpXqSCYyqJcY8OpHuViUwbvdFUCz05dUhIktJ8f76kaHh8Lq3rnbHI5FRU7g/jM2PAkif0zD4AceT6ekQUudnGiKmhobV27i1s4W6pUyFianpJfjhyyCiakrw2i3J4DJiXmUSy3tRTc3n2B7+wXcHrt2R2SSLV5axh//8X+Mz7+4h68e3tfFzRizKvehRpMo+rRkFCu51ZJYmFKVYDgKk8OJ4PAQTC4bhiNhfPDzn8FAC7diWRO7IxiG0xdAs9tFIBTAWGxIUVLv/+Y3YrnNz9PUfB/TE5PIJ8/gM/aVxTkcYLxXHS2rBwtX15DIXsj5ilDo3v4+CrU6CsWSkAcy8kgWIwmKlmaURpH9SyH2afx44JjTHMREkRxDyRP3DST+OJxm2aydnhxKXH11ZRV9MgobNUyNj8phhDF6jH1LX2RBn+hbt26JMUm7Qxrmc3IjK5hNmswanAz0HojMKb5n4fyGPEG2Nrv7b1y4uG7gxcodGbM4CdX98m//Vu5RNLpnc8DzyUuF53oArfHScWJ8fBq1Sg8PHzDsPigmYnQ8LNQj7Akgl7nAo8eP0e7TN5DRWj2gXZNf7NzslBoOkkBozOC0e3CeLeD//aufA2YH/tEf/hEN0eByeHUxE7Zm9/zJ55/gytIS7F1g8+VLmOwW7WEnJ8bEiqd7UTQUwVxsSjv90zjRmRx6/RaWF2dhM/aRTefQM7phsjmRyiTR7HXg8obgD0SxvHBVO9qP3/07NFsNTF9aRHAshoYJWL6yCjSb+OhX78HncOtziU2Mw+ZxwGDtwWmz4PFnnyOXyWLu0mVEx0KwuGm2MIZf//IjfPH5Q11+/sAQKgXqtgOSIb317bfRs1gwNBxFrZiFodvB1samIE+r0yXdnoGZvQBcNrtccP78z/+tQrJD0ZAaLh+Z3AYjUgnCn1ZUaCIgFq9TioMWw7QbTZm8c4fIxs9NHWm7KdewbofSqwI8/qBC7tlBpZJnqJWLMoGg2QvP2u/9+EdiE+/vHQxMFkolmVcQOubwMDM2rsLGODMiQZRyDQ2PqCiSbMTiS8MDNnSEbonkkxBHLbaMQ+gJK+/ohibc6PCQii6n0t989ImgaGV/krhF0u7XvrJkjNNwhKoJfm6ctkrlsshOV5YvY36KTHyyUQfB6Baa7TSa2h/z2eFulRAvG2Eyh4mScb1CL26/L4SzZFqM1HqzqyaQDnfFSkXKBcqG2AxwQDA7rINkr0YbThPD2p34/u/8LoZmFlFsNLCxu4nk2SlaxQLoxG3pVJFNnGBhdhbjszPYOD2GzefV30E4moWICVMMR//Od39buvaj/WOU8rzf3DTDxsz8gnbybq9LU6XHbUepkMZ77/4tkvG4TPevrl7DycEhDna30WqU0O9VsbK8iLGJUa2STFan0LR0OoXNV+viCpDhzrUNSaYmo0Vcik7HgFAoKoXDYOAjqNmFz+/Gk6cvkCu1sXrtNQSitB6lwQPJXSacHB3i7PQUs5SsUV9qgNjFlRLvMAcM/ZYycLmGyV5kZcDC6djwv/7Zn/Q58jMMmgkh/I9M9/hmfM5mstoZ8JJjweQ+1emgAQQvMDLR2poOyHZlqgEz8QYOHNaB44SZb6SnjoAFmyN1MpXVmzWanNjcPkQ5X0W9UEGJRgomg/4cb2gI7kAYzkBQXfdZMo5L1NTV63i18Ry31lZRZ8p6NAq704N8pqj9AE0w2C1WSBCqV/Dy6VfotZryACapiftiQoylXF5mE3e//W2cnLATaWI4EoHD6sLpaUoWhpVaGSfxHfh9Tmy+eilSDL391269jne+/33t7OInx3L1ODw5196BLMKJ0RiKF0nkMymEQwH4AiEYrC44vEGUGx0ZhVNSYrcY8On7v8T+5oYkA04mioyOIzwUE4FJmZ42Mx589Qhbyu0cxvjYtGA3K7WrrTpGfU408imgVRZl/KLWxtDYpKQ2LFjce2RyORzEk6DIsk8xPr07Q2ERjZw2t3wseTnwQmo16epCBhy9WSnOt4jtx91vuVLA/MIkpqZGtUsgqerG1auDw2Q0KW1G6RR9NksWXZCbm68wGosJliUBglR45tqW6zX593IvST9mnkGeLcJiou07HNIS04uX3SV/LadkwjvszHmB8NdwP7J/eDDY02WzMvh2OGi0Ti9gB7IXaaEvnAanJmdhtdAO8wKnxxmJtOlIRcG5DRbZXoIiebsFsDLVo4fdrVd4841bmhT29nc0vZMFSi3xeSaPk3QB2XwVP/7xT2R9ubd7iOnp2UESTLmIi/wFqoQ7M3TDcsAT9Gl3xdxgQu7MVBxiWHrfiLLkFHSVKUpm5HbaYWGQF+VkviAq9Rq6/TaiIyMYHZ3B3s4hnDYnPLQEpKViH7h8cw1uGSlElOSU2NvFe7/4BWIka/FZIvs2NopQNIzNjZfY33iJaqmEyek5+EIe1BppWcXVKz01DA1DH6VqA2HfMC5fXlKzsfb6ayIYkSS08ew+TORbtHsyVh+dmcVFuYRSvYbd7R0c7+xrt7V/vIdsKYfo+JCecdTrCHn9Mu/nbjCeTKDT78DhZEFgoLlFuy7K5EiosdD8gAkfjbouQ7fTInZ6vlSH2+fD/Ny08jpr1RIa1apsI29ev4mVlRXJRQ4Pj3RmtJ5pNREZIqu4g6CHf5ZTZ4WEwv3DQ+0OuZ5hs0cIm7te7ubJ7iUMTBYonxc2enTIoXEIC7QmZrcbR9xrn8axs7unHE26JrHRZpMof+VOS2s1ckjomsa7tG80aI3BXGVCvQZOn4zyq9fURNDacjg2KtUFDXJyF4XB74NBaU+MxuSPudl55PNFnCVS8PpCknq0ewZJeBKp9MC+s8kA9LZQgb7BOFj7NOqI+jzKoB4Zm8LCtdsYmZ6Fze2AydhDs3CB1OE27n/0LlwWE/weH268fgeJUh27Z0kRIs9SSe00Q4EwgsEReFx+/fzRw0fiupCktPbGHYSjUbG6qfxgBJ0/6IOFrPd+T4OX1+mFxWDF6eERWrUyPE4TNjYeoVTKYG5+Untm+hvzs8xfZDQdBgJkehM2J0LGhqyLra1DxEanMTExp1xvppbxOzuNx2GgKUudxhsVzC5eBuWvJhrvV2siyD3+6qEQlcuLl+TgxruJaytG9bGWed129LtNBbWQ/Le3va2zafhv/uU/7isY1TAYlylr4R9E42heUHRG4XTAA0QMnzskTjP8YrhTIjTDP4hdz8qVKzr0m1s7YnTSf5cFlUQTm80Cl8cj4Xs0OorhkUnp9hKJC3UvvVoTjWIRJgNt3oyotnqIjI7DFYogVymLycsP0mIwqQul5dh59nxAqrA58OVn93B2fKadxZUrVxXPQ8H4xvoLrC5dxo2rV9QksINiGgelNcnUOX7rh7+L+dkZGDtNXKYuM5VFMpHCi/UNPHj0peA3FyUkuQuJigulKhaXV3DnO3dRKJWx8fKlnIlyZTpIufD7v/djUcI/fveXON7b1pc8OTuvqdHk9OI0kRHTtFYqI504wZef/VoRVA67R764I5MzGJ+cgt1klbUVO6rHL54hGBvD2NSsdrtDhDAaZWROD9At5dCu5NCuFXUJdIx8YHhxdAd7H7sNVImcFyvwRYdQ73VxwV2Ty4Xra6/B0OWDXsLh/gFy2XOgz315X7owTvSEayhNIYHJ7bZjaWlORubsyhUR1u/JqWVmalrdNiUtnOQ4hXI65MXGwsFJnTsyNloMpWaTJNkCCSj1QYIR9YPckY6Pj4vNOcidDchHmoeZuysSkNhp8hxyIiDcy8uRxAWiKBS8z87M4dmz5/p/7MJ5pqu1ijw4Z6YXUK20UKt2MTIyhs/ufY7drW2szC8jfnKGSqOF+eVlOAMBGSXIvMFuwdHhPl5tvkA8fgyv2wG/24W1W7cxNruMZ+tbir6if3L8NKH3yMuS0C4zEhm8nTs5g9/rhjvol69oLnuhRJgFMlzJO2h3BE3nS3l49LwVkT0/h9XU0y6QrjBnqTO4vLS29KHbNqKUY7Ym1wJuRcARtg2NjmP20mXp66KBAE62N3FGqL/ZwO07d2QgQF9dakEZxffs4T1dIJTQUDKRPD8Q9PrarbdgMNvw8mBPl+7q4oqe/2qnrsmXd0Dy9BBffvJr2I19zEzMiBVt8njUtLGJe/b4CS5OEoIoL0oXcIU8eOu731LOZTtXQCmb1XdMed2z9XVUG3X5DBcLTG5qwkVTdpdb9nIWG2PuKLVJCBULB9nwVhCKxgQtc89KZxsaqdCPu1Qs4tLikmwO+SyQaMRiR8SN5Dc3TWyIVM1My+JPyTDVqhiblCVxPSMWb7Wmi5tQLhtw/px6bRZg/h2p5Ll+HRUBLNaEjpOpFH71q3fFDA2GwhifmBDblncoCx9XFTTrYGFmMAebJ8bN8654be2GYOh+q4MOpS/dQSyhzWXXayYXheYsL55tCM7ktMZoxFQyJVby3NycSEr8h1AwpXIkFDIAnOY8nKRp/KDkGKa1MDDbAHhMPQRddhi6bQRCw5hdvoXhiWn4oyG5EhVScRxsPUfyaFucicJFCUtXbmJ2ZQ35Rkd+0jXGL46MKDGGOn4GzdOx6st7X+DwYEfw/Or1m4q2ox0m0cvT01Pt08dnJmFzuETmImnKarCiWigi5HMif5HAzs4zpNMM/rBJCsadMfWqHI6YWkb/dJKG6LRGHXo2W0C3Z8bObhz1Rg8rq2uYnlkQ5E23vkKpIAkQ/x2KRBAZjg1QU4tFRjL7O9sKXSBfg6gGiUdE+BhcwRg7MpPdTpsQFS766JrECd3wP/9X/6zPCYCHgZckmae8tAjncsnK5T0vMMKJXIKTWUldFGngZPry/xEuoTk0TaknJiaRzVxga2NLFy6X6JwuRmly0APS2SIabQNcnhDc3hAyuQIuzrPIJZJoFAuwmQZs4kT6Aq5gSBMbfRQJmTBoPEbY2OXC3PQE0rkMTDSbNRglMSjn8jg9OpZTy42ba6KDf/L5Zwq2jQ0NYXfzFQ53d3CeOhN8+x/80R+hB7N0fp1qCbnzJOrlmjpWWhKWijn84Dt3cXKwh/WnTxS6/vqdbyGeTWNsYVZJMWTyEtYpKtqpi+++cxeff/QhHn7yMbqtpmC/jsGEqcvLePv7vy1zek6E5ycJfPbRh1h/+XAgOnd4EE+mER4Z1YM7FAjiaH9fjOk3796FIxRWdib30bFIEB+/90tsv3jCZGE4TAYVcbKc+0YrDKaBVossOAct0mjcYHXAHxmS1pC771GmB7nc2No9UCwUdw706223K9L+dVt17cOpDWTgNU1mSISYmR1XoeQOl1Cw3Uk6fxP57IUSh2i4QAY3naD4bxZ0Tk8twWV9wVP5UhkHx8diQzP7lmYNtA/kzmp5eVlaT3aSbNZ4CdE8n907O3xeSNRDcnJl48Xfx70vaeu87DhJ8Hxmszk8fvJUdnK3b78uzanMHdodGbAnkxmZdHOH/v6778FuZCduR89oxc037mKYRXljUxA/dZIT4yNwu2yIn+xjfmYclXxWWZM9kxO//uBjwYNCRrTaGELAH1CTED87xcriJcS3dzEUiaLMvZGhr8YhlUiJkEQrNna+dHKBxai1Q6XSwenxCdoNTqo0wBhMrytXltVUnR4m4TBZpTUmE9IXiqIDE0qNJu6+/Q6OD49EpHJYLHIPYzFu9zsIRqMi3kyMTcFptaJeLGiirxLldtqRL6blEmSzOIX8HJ+nNH05zRZlXo7NziA0NIRKvQ6zsYdC6lhSidJFEXfuvo3rb76BHIO8m02ZmHjItK+UsHmwBYfXjsWrl8ScrJyf43B7W/nKhFgbHWDlynWdGe4Rp8epOPDBTc/bfhePnzLu71hFhGknC3PzaoypI6Vlqr5/60CFwB+HRyfwePwiZcnvtTtIx+EaisY1XANwUJ4lU5jIiYF7+6JQHvI2vglhYBPH+4jICe863m88g9Jq+gPaabJA3XnrjgiL83OzIi797Kc/xdraLbzx5h2dZcaNHR0c6U6k4QiLI19TucxdYgOp9Bkmp8Zx+/ZrcNkcqBdrsoakLJBpT7UW0Ymumi02359/9lAs4p2DPcTGRuWMRoehK1eu6XmksQQbFbJ8n798oXxV6oRJfJqfo2dyDg8fPEA6mULQ48R4xKsm3cyYc4MZc5duYnJ2EcdnJwRt8OrFE/TbNYR8jIero9Wg/7sNdm8IozOLiEzMowMr3B6/JkQGQZCbwum2kM9i/eVTnCUSuLx6DW+++Rb2tjaFDNHQh8MSETMvEcAeFzkm2IwWmVhUCll89egzNFsFzM+NweMyw0i9bIWTK4MxmtID01zC5iAq1pGvNYc6ZrJmL6o4Ok7i2vXbmJiaU1xkKp2RJpiew5QMkpQaigxJS0zE7PGjBzg52sPlS3OaeIlY0DiCOclEaSihYo1gQ8VgFVrwkjBXKZVh+H/+u3/dZwXmwSEk2ulw52cTa4n09kDQrxdMWzHCaJwC2NmQcs4EADrKcLpdu3ldMGY4GMLG+gZePn8pyIST7NT0rBxSzHY38qWGBLQsqDQaLhKeaTSQS6TQqZWRp16uUccwbe6iwwoIp1MGNYPVck1ZpdVSWZc73S9GpqeVWWfotCRKJxmBMPXw0Ii8Mf1M+iBlmib91Qo2nz/FV1/dhz/ixw9//HvycGTUWKuSR69RQ55WcPk8jg72cePaFYwPDSmVI32WUBpFgyLgcglzV5Y18a1cW9MXQnj4Zz/9S5kq0xaQMDNJENyLBIeHUW11EGNCzMIl1Ct1NCsNpM5OcXq6C7fHhXq9jUKxCjuNoenmYjLJEanVrOLG669hdmlZXzqN61Onx3j2+At0GX9nNMpwn18OLdtAeY6YnwRc+yJaFRtNmNx+GV3QfYnTn9Vs1AE32Gzw+YNYmFscTPDpJC7ondqmVVhTyTJM+vB4rFhcINMNypEcHoqpU+dCnj9uXrsuhxwWwdHxMZHVODHzEhoIyJnSwMtp8F3yQScBiIeQBZCXFi92MsnZ8ZMpTN0fZQCEvjmB8ueEXzSdOl3aDafOz9Xtr15Z0fRBCJgezpyWSGh6+vSZLj+yiFlUeVYJ3ZPEwcmMu9tf/PUvcLB1qN05TE44vGHMX7mBxEUBVgcLCxusHV0ON66uIJ08wfR4TMS8TKak4Ht2xUr/MFn030mqEDs7m0EsHEEhkRLRL1+rSO9J2Pv0+BT584ysziiFYNy01eFAsVyH1eJByB9EIr6HYoHdL/Nk7ZIo0N4uE7/ASCiCfrOuy79nsqrh+mblwinnPEl9XA+T01OwumzYO9zT50z0qFKkzMSv3dNJPAFvaAROusi4KG+yIxyIoEjHGrdLEP7u5oa+l8nZOQyNjimVhhet3dTF+rOnMPWNuHbjpuQ0lPGQ9V7MXmAqOoT5yQkk03Fs7m6gVC+oMTE0m0ieHsuohOlNJosL84tL0t8yOsvnsUsqY7MZlX9LAgrRrUa9g4O9I2keWbzyuXNYbSZd3pzU2HjzM+z2aGLfxtHRicKsabDCyZtw3aVL87DbrQONJ+8o+jxns9Ju0hBeLlxfBylQc84izamSKxQ2F9N0f/P6FCRCzXzy/FwuWiyovDv5GZ+dxlV4SbJkoAChYyJsZHXzPHKA4fT7Nz//O9kKlmt5ScfefOM2WvUWPDYvrCYQZYhoAAAgAElEQVSmqxRlRWlxmLS2IKzPgI+j/QTe/81HKNcJ108jd0GGtQHffvt7uqcoOaTzEnfCTIFhkAU9oRmpSKOSB/cf4PHDh7D0+5geG4bPacDFeRz9dl07bZd7sEo7O0/A7XaiXiMxiJ5Ng7g36rMrlQYu8kXMLKzgJ3/0T5CvtNBo0szVBJPdKRvHYulC5hqpxIka3PlLy1qZ7W5tIp1IwGY0SVbHVYE/OoRwdFh6ZovBKJe4XquOra3n+OLeRxgZCeDq0jwMnQbcZiN6bYY29PH0+UtF4U1OjYpXQ9MZKhrWN7bR65uRzZaxtHIDSyvXYTLblTlLohJTlNhkxc8SqmPcZdPpbn93C9GwDwE/+R4ddPpdthly6ItEhiXJoZE/9fVz84tCK9oME6hWYPg//uxP+oLNImERkVhIeVB5gfEwkSnKh4MkJOL1vOzZAR2fnMgBiUQBJjzQzo5CYDL0SDWneTl/PQwWeP0RZC4qqNRoTVZHt2/BzOyCbLWqTSZqVNGpNUTHLhbSaLcbMp5nIaXomR0eX1f6PI3Dg2OxrpwuqzJPmfqyevWKul5KdJQMYXfAYrQgGopie2sHsxMT7ASQjZ/iaHcLieQpzF4HuiYj+mY7vv32t9Ct5WFs1+G2mJE+O0U+k0ZsaBh2swPJs6RYqIRoEqmssh2b/T7mVldx5fYdQZh+txO//JufolzIoY8uygyfbtRhslp0CZKly8LCJAV5TDIo2m5BoXyuBxtdus400OnRm9OivZTTbkKnQ5lFQLs9fgfFbOFr9qNZWiiyKyn4NlsdtDGByeKQBRwNDxjP5Pb6sLV3gOjENBaWVvB8fV0dcYcuSucpwS188MrFiljGbJgI43KqIROVVpSTkzFYTF2EQm7ttxLxOJr1AUO40qSsqoHhUEipNkw54YXSaLd0sfFSYydOdxrGSpEAwu9yODasgkgHIk7KhEgHoQyDiDW+Bl5chOfIOldEkt8v1xruMBkQQOcl2qstXr6kYkpIic3heSr9Dx6mMyRDFQpiD/MSpY+ozT4w5SY5gdIeGmnTGrCQqwKww+4MoN41YPn6DbT6NPTqi3jHCYbvb1Doi9od95odTdj1Zk2XLosqU49mZ+cFNbLJ4CRYTKQ0bZxdpBEcGoKF+sVcAWXmW/JvdRBZMKhbt1odGAqPCfrrtEvIpE9weLCu7rvaJjPUCK/VgyHuqrw+nJ6cIJXNqZMmA5ZrAkovWLT5fKS47yOhxGIRAWlhZg7VYl1EkuGpcbT7RqTTRYzExlBtVvT+KIri2W3Ss7bfht1mRJ1NTaGK0di41iw02QiGPCIdjY9SBuVVg0yPW34m54kzTJFJXcrjaG8L3W5dukdabnJHny9cqFjSf5peqrRspMvVTTLBKwWcJY7RbtUks+FEIR/oShPr65uwmO34wfe+g7mpUQxFg2jwQms0kC8Wkc3l8XJjU6sYQp+UVpF+z/UBJTT9fkfEJxKAWk0WCKvOCJtQpqPw3hsMDiYRXThYMOmGbHSuw8QuZ1yd1YKZeYZxWJWuxEaVsDOLLVN3KNsiGYorKBZp3okkA7FAN7TH7OPp05d4tfUKlUYBo+MjmJuZQ7lYxcTIJCxGm7Jt05kkfCG3sljJ7SgW63jxdAvbO7sIRHySxiTO0pLPXL50BePj1EyOSI7DO5h3OPXC5LrwM+fz+/FHv0E6EUfAbYeD8B5Z+8YujPquKX1kk0IDF7vY3GRUcRKnIQUJWwxAY5NAjobbG0QwMi5y3uzcJYxPz8PocGP/+GRA+KRJQ6+F9fV1eAMRXL1+Q+zmxw8ewvX1vWb3+WTmQ6c6fr7FXE5aYpJQKZn64t4n6LSquDw3BRv91zsdNcNtowm5UhE7O1uStEzPTuLWrTUZLrx4saEghkajh4ODM1xevg6nmw52hM79SlLyeB3SticSjOALCUL++DcfwOOywu93o9NjIlBZrQQhdGqxeV/43F7dWyRYpbMZMegVnfdf/5Mf90mu+f73vyeNFx8OfvBMZyCBh4HPDHNWhiQJDZGoDsr6xoYehqXlZSwvr+DBvfv4m5/9tRid7MLyDAi2OzEyOoXnGztwuSM4Pj3X7vTly03FfTH3TkG0rQ5MzKLrU6sVV2FkagsdNujuwf2PpDNVpn6UtTOr1MtIpJKYnVlQdmarRRZrHqeJMyxfXoKlb8LOxiZ8TieG/X7k4qdIHh6g16zDQA/IaBD5ZgOHZwnMz81Io9coZTES9MJq7MBs6CgVxth3IBVPa4qinIfdjZEemkYDspUyrD6/bLYY+rz1ah0ehv12m7ioFNAx9DA6RT2oE+vPNuCwOGC32BEOkopPo+4OsgV2gDbtS8jQMxiZhNOUpWK5lEO3V4fdaREhhdFnhUweQX9ooBkFiSwDFyNCJdyj0YCdSAI1VzScmJyagScYgTscxdD4pDRglPZwN5PNJjV1nZ8nJVHh/pHTLQvbIEixh5mZCZGypqdH0Os29HDQ4PrshOdiBC4fd1xN+F0ODIdDsJqMSo3h9xqMDmFze1/GH/TI5CRwuLeLqcnxgeHCxgb8wbDOFYugrNUMRl3GChSYGB9oxsIDrRyt/zhx0bqSpvFkUvL3ptJpbO/sIB4/1eVHFxM+HIR3v/e97+sSI+qRTMQVxcdmIRD0iYVKZ6wanWRIgjhOInGaxtz8kuQiXz17gfN8Hl5/UBcKU5B4+bLA0tSAoRKcPr/49BMcHO6pQF+7fg1ffnkf42NTgvlI6GuTYU1JVGwExWYNvlBIcB3PFM3lyWxPptgcTqhZpeH/7bU3ZT7f6ZQRP93GxvojnVu6GtFCM+DwwWlxYHpsUlM60zaoITw7PcR5ikYm9JQNwEwpA3fLrZaCLSwGA4YCEUyOTKFYrcE7HNXufnPzAKEIu3s20UXttploEhodVnII84erDG6nwUMwqueAnTsvsfN0Cjeu31RTxEJDBEIZs8U8zL0ujvd2kCfkTEjR1FOqTqvbgs1hFbPeRKu4Lm0cAxgZHdX3zklyd3cbR0f7mswIkfNcM62FigKLxaZLLOR14OrqkowTrPThTacRGx1T2gs9Wjl50Bjks08/V5oSGbI8+2yu+OfRVIKNMgseTdQ5hZOww8ackwet5XguOTCwiWJh4jnkdEJWNVE5ymkePLivO5NmEySccfrkc8z9qIxK6E0dHVgx8mxTsvLVoyeoV1u4/+A+QsMBFVnyBxrVJiKBYZ0Dwoo0AeEEa7KaMcrvO5nFr/7uA8TjSSyvLsuY4iyewsnJGaLRMcxQend5Ga0OmbSMURuElsvQpVVH5jyJB1/eQzjgRrOcQ/LkAKCMqcu9NRNc6CPdkQczcS4m3hiMVjRaXWWxUhLIn7doYCLZigdDsXF95l6PH1du3MLK2psKVUiep4VoBTxOfPzJx+j0Dbi0vCKd773Pv0DY6xc/Yml1RcXU4XZrr6rUqJlpkRC5ijSbB/WBrPfKRRbrj74Se/vuD35AA2C8ePEc45NjQnr2Dnb1rNFQgvm9dD86OUlibHxG5D6HiwEsNuSLecDQVqgK1wNEUzmM0Wu9Uspje/sVqvUKoiPDYlnTcY7WluRi2JVuZtOzQRIl1wc0ozH84e2FPndU7K6+sdYiU0t6wdogiJZT6OBSampfef/+fRW3737v+yqmfNGPHz3BxssNrK29hpXVK18HB3fh8oWwfXAKg8mOcrUBi5mEDa8WuRztmbZgszi0uyQFvVRmhmoJJUbucK/7tXSHEC9hmFK1rizUuUs0Qa/C5/GjcJGXVk2Bsxa6gJiwNDuPX//852I5RtwO2HsdtHkhdHoqht6xMfhjI0hk03jjzhvC5bc2nuI8sYdohOzRLoI+P+pFoFbsctMKQ59ki7yCoG0eO1x+j7qTTCaPibEZ7c+463P5HICtB5PdhOGxMWxvH8DQsaFV66HT6InV6aaxBFooN3LwB+zwOI2S8FSqnOCqmmQ5STVaFUWMMTdRQuWeAbGRSaTSZencqKtiqHcuywxKK6wGk0T2JBJRciRG5+i4JtRCvYXg8Ch8wTDOyd7uNRHyWDA6HMQvf/mLrxPv6YPZQ1I+uCwjbTkmjYwEpX3jXjV+GlfuIwsSLwbueecmxhH0erQvIYJAYf9x/EwPHl8ng+YJsV5ZXZZommQ17pz7RpNSTLiPcjrd2P1aRG8yc1p1wkwUodeR+w13+uzyadDBfSzZ1WwOCLu9ePFS+bWcYjmlrq5ekT6RjE5BvAaD7ArJmmYnyYmWrE0mScYTKUmgeDYnYpNilprNNrz73geYml/E1PS8gqSPDk9FCKkxw9HvxezcHGzMB+1yItvDRSat88oLgvtVWZi1mui32piXPKONQ+5Ur12XpSIvdGrt+BopHKfMi9MLE12quQquXVlGJOrB+fkhnj29J+ZuuWvG+voOQnTg6gAOsx1zC4u4YIKHYPoGjP0e8ukMKvR5NZvRYVUnkYLNZSiMVrmGsCcoxMfmdQNmKwKhGEJDUbTR0HmjKQFXGb5wEHuH+1zP6bkKOH3yoB0en5T8hEWTkxp31/zBYGgWY6W3pNM4T5yiViygms/CzmyyPiUkfVgJLbs55Vo1gfJOIM+iUqtqMqTcisWF3yWbQ55nFloWPzZP6WwWseEhLC/MYmQoqrQjSlt4Z1ADTOYwpzPuHFnYyIzl+SCngzA81wdcefCccq/P30v3JP4aFlY6JPHzImJCOzsaqtAHlqgEmewz09NKG+E/seERKSPYtLEIK2fV5VQSF5tTchZYsGlpyXNNqMbMuMhODx+//wmePHmKYq0k1GZ8YlITEOFeE0yyCmR/G4wEFefIvOePP/kc25t78LoCWLv5hhQTT548EWmMAQbDdPYaGYXL6xPRh2sQrkmY2JPPZWT8vrn+Aj/58W+jkDnDL376F2hSfmg2wGEzCb7UXWogeZuGNSbYnAFUai2Ua3WhE+R8cFBwMnjeZkWtUUEmncDoUAT+YBQr19+EPxRD8vxCiUrTEzFsvHqJZCaL1WvX1Li82tjUfpsxmVwZsv7wjiOpKzw0LIIr1xD8tbS0JcejkDlH1O/Hky/vSzInns3wsBAovmaHy46nTx7LpY+uSGRh88yQ+ex0eREdpuymp0mTeuBs9kxB7xxE2MxLS2wxIxoOoVCkfK2vhkUhBVxb0Qe4Vhc3wWzooVLJavAhesNBw/CX/9Of9dlZ3793T6xdXpqEOWj7xHR2wb4lWsKdIplMacznoedldfPGGoxGCxq1Bg5297XcpwXhOt1E3D74wkPwBIfg9IWxfxxHIpXRh7O6fFl7uUG2oQmlfAUGTljViuwE6SNMOjP1PefnFO1bcPv1NflD5gtllOt12V7xsNMf1QqjclJLxQJiE2MyqLATCkieoZQ8AxpVOc60azUd0mqri9DkDL712z/Arz/5ANlcRqkepUIK8bNNGM1V2JyUjhjhtgyjlO3AbfGD9qC034PViFwtj9jYMAJut4pZq0XNbAWFagEmuxF9S0dWbuxsjg4SsMADOhm6bV50GgwPNsEXILPXCIu9A6uNJuMdsYjLpTrQ5cVvVOi02WYRhMri5XG60OsQjmFskV3aOrJrR6Mjes+grtM2SN7I5otweP0IjsRgcXsRm55FeGRcWrByrYFoiAfzN/B7rJidnVJCTfLsXLaLlO2QLMX4rJmZcYxPDAvuISxMti67Uu6CWh2GWYfRazaUUEJGJ2GiAB1XOl1U6g3s7uzJSYu63tWVgcb57OxUF5/T7REJi5MEd4+c7liIlM1qtw5cdspF3HnzDfmP3rh+XWSUKAPd3W65MFHnR/YiIXGSlPhw8eLkJS0HMEHXLhUEQmh0UuFZ5xTB80y6/P7pCcYnptCpd8Q65wTC18MJ+q233sbx3jFOjuKSERXrDVhDARTrdckeWBQZY8XCOh6L4YsvvlCnTg0jJTL5bBbWXhcmgwGJzDmu3byJ46M4ioWium/uVumyxQuZF994bAzmngkBsTqNePjoUyQTe2gz8tETQa3Rg7HRR8QXgcfhVQ7kYfwQdhfDGCySg6TiCU3onmAAlUZTAcy03SOXgHrDsNenfTxh0mBkBNMLy6i3+XMPXX5xmkhrb8TzxdUKJwc2RDRDWVlZld6UZ4EQOJmPdIshWsDCQa0mIflGtSaNcjp5hkr+Qo44tVpJbMzISBjlKifhEhbmZ6RbZywXHX6Yp8ldGlmyTFQiakZoUeEasZj2gjQNuf3a65ifndbnz6mSPzghs2GinZ5M+5kIQ4tJKyMYGdTBxntgC8nCybvsIpeX4QOtB/ke+HPqrklE4p/BrE/qo2WV53SoiLLRY/NETTh9ya9cWdV3SdiYUyh/r6wtrTZNp/xc5hbmMDY2Kqic5KiJ8Qm8ePwCH3/0CfZPjtUc0mWN0pfpiSmR0o6PjlRg6LDGBpaEHxYgyuz8ngAM3UHkIrkaJI7SDpMNMxOnCKHSCtHhot86V01AOsVmOKM4xtduXoHPbULy9Aiff/yJsljpUkSJGJ8LKiVavfbXVpo2tLu0IuTdQxc1l/SdkpqBDk55FPMpOC1Qnu3KlTdwliqIEMTCuLJ8SbyK9e1toRDUd1JlMRwbV7FcmJmE3WKWDzBlhlYnjUz6GJua1gqIfJJoOAi3zYYq9ccMcD85RaXVVuwmATUiPqwvbJwP9nfkecxwcw4BiuirN+UF4PT4UOWemiTAXgsZ7nrp6OQlpBsRl4iSQDrE8RniM0ILSdareqWEcu4Cpwd7cFoNqBZTaDXK4gHx4Bt++b//D30ewA8/eA/b21t6uKemJnV4GA49yI5s6aIi9ZwPE9PembjB3VgqkUEhl0cmGcf52YlMudkRXRSr6JnsmJhbgj86hloHeiMMZyWjVN6oNpuIRfxzfU4vXHa7KPPs3pgWQwiHtGZOSpFwQLRmuluwqM0szukNJ+NnePbgAWYiQ1icmUJ4KIRyqaDCs/70Mc5PjmCmoTNJQhzTbW5UGh3YA0N47dt3YXCZ8OnnHyvseWIshFIlDqe/j5ahiHyxAo99EtUcYG7bYDc6ZXZttJlxmDxWoHotfYH44T6sDjPsXhuKjTzKrQpgM2F6fgEn8XNsbpyLieu2ejEcGlH3Sc0vYVtvMIqesQxvsAizjZD2AALPp2sSRVPbykSYfK0Fiw0YHWJ+ox1OOzvBcbR6diQTWdxeW0OzXMbLrx6iWeW+h6k3DhgsFM0PtHp33n4HswtLVDai1edDHkEyvi8/1FevnuLywjw++PUHyKTSqFdqyuOcmR3DyiqN9BuyEts/ONKURviDNoJjYyNKp8mkzlUwxmjuQAZr5hzLqyuCQSljoMcrqe4swiRrseDSrYnhwyQFcCq2WR2CyEgqolSA0DD/P2O8mMBBgTXdnTgB8XbhBMULs9Fqab9BSQUnPO5bCREzXJuib6bXcE/Pgk7iE/WtnM5Ifw+4nWLwZesMMs7h6eOXGB0Z1/RAYhTzQf0eLyydPrKJDI2gcGn1GhZfew3H6SzOzgd7+26rqjMW8fslhaH13MjYqFjW1Ht2ymXkcxeYX1qUrnHz5ZZeExnw1D+ysyYDlK8/Eowg6o/C43LgNLGHvb0XKJVSyFfLKHYtCARGEPMPIeyLIHGWVVjE9s5LhCN+sdNZMGgCQnMQTtMM9Z5f4ITVxcHWlqQRsUhA0gWb2S7DclhdmF2YxfHhKzx9/gRtg03sejabdPuxO92YGBuDoUtt5CCsmn8PJXU2+uuSZ+FwCrZT/ibhwW5fkiFKe5iz6XLz/RxLd0iC2NHBNmrFc/g9dn2/JERSPcDLkZcpvZeZ00zJlc1swM72pvxTKein8w9NDUiCozG8nJQ4oYhsNEhiUQyg2Tiwy2y29OzKKahYEmSsXX+9qhUX991szOjaRAvBvb0DPH36VPA1IV0idIQfCQ8yYGJqYlKrMPIPOECQwMfvb2VpSd8p4X6iJiSmsbkgHL+6uoKFxbmvJ7EG9nZ3lX5FqVWJk6jFqruNzwe1unw/nKRJ2uGKodaoi7l76+aaUAFjDzjcOcDWqx0xc6PD42j3jAhGR1BrdeALhhCQ3tyuxpKfMQtCimlNqSSurCzCZu0gfrSHD999D9GAD305WNHC2qTpnftzTrnkvXR7JpkzNJp9WG2eQdNo6CsJjN7f7XoR/WYDsaEQ3r77A8QTWdy7/xQ2p0dQcTQ2io7RpHuB6wxOlONTUzg7OcLR1jry6RQiQaZYTeDV3jGmFy7D4nIrGs3jsmNydBjZ1JkmbU6nfH1ZstRpHev0iNnL+kKnJDZYnDL3dze1CuJ9QvIWGV402ufESeTCJLJYCHtHh6jTr2B8THcHOUXKheUe2e4QwbPdqKOQTmB344VIrBfJE7hsfThtTL7hIroPw5//93/ap0k5RdGEHLnopfn76sqyCEaFXE4PDSEQTgh3v/W25AAnxycyDq/QU5GuJrUi/G47hzddWvlyA7U2SZMBBIfHZWgwMjaB2blFBAIR/V5Cddn8hQ5ruVASCSPgc+niYUIA9yssqOzoOAXt7u7jYP8EoWgUMWa2BvzotttIHBzg7MU6OpUSrHazrMZIgNl+tQGv00GIXbs/q8WGXseAds8Mo8MD71AUE0tzKNWK2N/cgsfFA9OE0ws0UEKt0cXMxBqmx5ax+WwHx4enYqFySV9u1lHIZBgrgloxh1ItD0/ADlfIhkI9D4vHDn9kGA8fvUI205bswGEk9s5c1K6kM1abC57AMGYWhtE3n6JQOUSrV9XerZhh19OD2epEh+Jtt1MpNh6nFYV8CY8e7mP1yg0sXXsbqWQOS3NzWJicwIPPPsbDL++pO06mM3DzglNna5X38n/yT/+59IXM/mvTMpGRdNkUirlz7VGurVzG9qtNfPzhJ3KrGZ8akRn8STyOk1NOlT14fT7ZUHKCZS5mNp0WHMYf1KAyLokJFNR/ejiBeTwKh6aJOlcFO3t7uHHrFm6/eVsB7pS2UHhOktObb9wRxMaUFpKdgqGAHg76aSorlUWUkVmJlGL8GCVGi8kBZOxU0SSESsYkC+v/9e/+T52vN15/Axsbr/TZ37y+JlYztcXNcgGNdgfhiRmcZYooFJsIBiNKMCkULnB8vIfPPvkINkoOqi2Y+xZ877d+iMmlFWwfn+K8WEaBRBMVKCM+ef99xKJRuQCNT06q8SMZI3lyirvfegtGat/yecUW7mzvYjgWU+gBvY2/eZ9nJ2eYn1yQZ+sHH/09PF4LGs2ctLvJQgOXLl3DrdU15NIFnJ6eizjR6ZSwf7ClKczmdMHmcMPm9sJEApDJit/67u+g1+6qwbAa+6iVMur6eSnaHV7EJufk2eq09HHv/j2kilWkc3n5OV+/eUPNjtVkgrHXxfbmxj9Mo/zseSYoL5qem0OMOb5HxzAZzFqZlAtFTbZGswHNTgulWgkrK0vS3VKClDzZwthwCJMTozg+OtB3R/lQbGxcJCsiZLzIKGFjvrBwOqNRtnpks3JiJNeD8D0JdA6bTeY0LKxcY3Eq4v3FSVGIT4M5oXwebGqE2LTQEYf7eA/3p0w2MQyaBSIlYoYbSdqiQUhJvrL88ynb4u66VKOcpS9zkoEl4bQQPXrYLl1eEsv8wf37ml6vXbuq5pDF/umzp/Ihdzs5sDCT2aedZ3R4WOf81cZL/MEf/ARrN26oYWQmL1mylIZdvXpVuke+EfI8vvz8Ac6SWYQinH4HenabywszLVCV4etVM0PUsVYuIUGmv/H/5+m9YiTLs/S+L7y3GRnpvS1vuqvaTO+YHrMzO7sc7pJaI7MiQFESIQICHwTogQAhCHoQJD0RoCizIASQXImg1ptx29Mzbaq7unxlVWWl95mRkRkRGd6H9DvRwxoUuqe6MjMi7r3/c853PuMSXMhet6QPP/ihGqWyfC58mYt9n2K3356LNtiJ0yWXG9153GQnjQZIxJg5k+G1e5Yl5vFYjk5d7m5D0+PjKl/UFI+Ti9rS/nFGAyMjcgeC+t4PfmD3aJkghU7XVma50xO9fvZQA5GQ+WbjJXzR6OjqG3flD0dsj03IR61U0MnhrjVM3CPjU5N6+PSJ3acj41O2h08m0KJOWfNuTnnHh9rb21EhnzOUgAKOHSqozMOHTxTzR/pweK1iSGA8GTeYlzUR1wl0A7SLr62WL3R6uKtGMafc8a5a1TyRAmrh3NUhSzwoxz/9r/9e77PP7n2ZHMLu7MBo61xISBdADlCJYfD5PD6Nj42bAwrMV3w2ITpgAuB1gPuT9lI36YA8QdXaTstbjA+OyEG0kctrRWDp0lWjVwPfskfixl5b62vS6ETO0L4F/JZIAYyBi1PmOGPJIuzZYB8en51oYDCl0+yZlien1Do+VgfNZ5sk+451H7DteHDpHNyevtaMP4f054/ENbW0rOGFedNmHuwd6OR4T++8fU0eT1tn7ANGsTP0215zfWPb3G9GJ0aN7ceh28Ht53BblYucSXU8XofBt02VNXN1St5wXF882dVZtiZH26FYICJns6sIkV3ugImuQ8mk0iNxNZvH2j1ckS9Gr9FUvdhPWokkgI2Dxkw7zZBbmrXDbX//VOHYsN58+ztyyqfL0zOaGxvR/Y9+oc/ufWIJ9Zl8TvH0oE0qwBmQFhYXL5l5Ou7vMGAH0oO2UM8eHpkG+DvffkfPnjzU//UH/8qkCsmRAUsEKV4QGl40ATUetwGvU2VYr+m0TrNZbe/uGrTFvoGH/vLlyxodHjaNJRMG2uF2i5xQBNIErLeNdAA5iKkKRiFF0S2XwScYTXATA+vi3YvGEPiXe46Ofmx82naoz1aeapHibnmaHWWOjgwuppgTas8DC4s9hc1iramL8wtFQ1G99eZdY0vTFXMfRgZGdV5uaWxm2ewskQcEg25t77zWTz/4se0EZyZn5Gg6tPl6S2/cfdsMO3oev4bGx+x+fPb0sc6ODjQ9MqJc5sTE/v5YVNl8QeNTM7bXw5XocFnhtyYAACAASURBVHfHJtbdnV05TZYTVqMKl8CpxcVJkxJFg0nLysSCMBT1KHO2Z0jD+ORl5c4rdj9VSnWNjk5o9fWKWo6CLkrnqtXbZkk4PjmnwZFRpSdHLDnF3fHaXp5JmB3a57/4QGvrL+X0k3Nb19z0ssqFkoYHksY67RLczAE3mDAbSgzPryxd0khq2BAEHJ9gKrOqoSDQtNAge/x9nTqEOPaHNDmEbwCBMinwzN554w150PKF/Do63FE46Nbxwba6rbpikYAZP1AMXW5g96wl/IBXzi8s9D1z/UFtb+9rY2NTsS8hfe4r9ufAmkga2NGzIoF7kDnN2BpoZmpGYaatble7Bwc2oSbicWtwaDg5OGHjc8By3kGE4h7mcLVGcO21Vl6sWDHFXpUJeXtvVy9XV233z/MB5MvX0vRB0sJ2dGd7x3bpyGr4OhA/CvRbd++YMxF7uc/vP9D45KQ5B0GuhFzzne982/atkIr6UhVC0HETqpjWFavBWrWp/b1jbW7tq9VymEoglR6VLxIzhIGzMj6QsKmYFYiFu3W7xrf4+Bd/o3Yjr6P9TZxXJHgmTWDqPkkMeLfn8Boz1uWBGERCTcfUHJaxnB6yZ4Xm5WhvS5XCmeIhv6Fl+7uHyp7mFIJ0lMmoro5GJif1jW99S26HW6uPVtSyUJWi7R8TsaDOMkeKhcM6zmb167/zu0oMj/QTzZ4+1fe+8TVtYVKyt2MIAaiqxR+GAzrLF9TsOnX95huGNhknI5E0xjfymKODQ9P0I2lC/ztJ3q/lUjcVD8b6YQmpmJ2ZuCfRbIHC8nn3ELN1O7ZbPzk61GA8ZujOi8f3dXq0oUigI5f6awb+vuPX3r3coyMyH8JuR1cuL2t8bNTMphljCdjlwU8mksZOJVHmFx/+XC+er2ggMWBEIkwAgt6e+RsyCSLqrTR7aju8asltS+B2t2fdYSgc15VrtzQxOW8+k6FQ1KbRah1bwAPtbW1abmEkFNK3v/1tra6vmRAdS7/Tk1MjpcAA/vizT41JDDNwYiClYK2m+vmZ+ctSpUMcUugv0c+CD6Ll8rj/fbwUzLXo4JAmLl+1XS9TEc3AxNiAVp4+0Mvnz03X5Q0k5A3F1HW5TBg/Mzup48NDXZwVlSTzM7tnBKtarSkf47mzonqnoKlLo+q6fFrfxuO4p4uzCw3GEurVG0pEEybO9gaDcoXQip2qUc3JF5QazoocLvagHmMDIi2FvUsCDrtNGOg0FRxeDndIE1NXNRBNaTgSVimb0d76a9shyOu2nVt4MKVau62jzKkxVUkgwYmECRkyxp237hqpwt3paSRNdF9DI8Mp/cWf/rVW1zfV8pDX4lLmuGBs3eWlOd28eVmOdk0X+XMj8rAjyReLRhTh4SeyicYrnaLItewBdn3JLAYSnp6ZNgs/GikedJqi/YMjLS8t6Xh/38yxiRIEiqnW2eGQYJOxQgnUBSOv1ugZCxUpAUHHEGDy52eGcrAvAkaFvY7tGw8VjdvW+pZc6NKOs6bx3FpfV61UNB/m9MisksOTqjFZDQ6qUmIvXtHp2YF++JO/tl3k137laxqMDuqjn31k8p27b71jwdBOn08fP/jMPJCHBhI63tnSzPCQidZHp6blDUc1Pr+ol69xEEvr1dOnKpjNY12psTHbF1aRLR3sKhb1GFM6FR8yNvfI6JDqzap2DtaNXTw3d1X1ek9bG7vmssP+HKZivXOhiwoWi2G99fZ7mpmaNemWlwKVGFCnxqPpVNfpNJ/pl0/uq1IryhHwmD1dpyH5YJl3MHgJmU/r/ccPbIeWOT1WKhFTNBjW+NB03wLPzR7No0Q0rkqxbMQbDmLuBfScaHdhvwPRMrFBKDRLUpdbQ+khc2AbHh6U000KSFnHB7tq1ko25RAFQAbqBT7Bjp6OTo6Mudtqd+2wg7nOuumDD35me1oMQphEf1kggfKBEzEXyRVy1sCxluI+v33zlrF2rfKSR9qFFMbzVdCDBw+MwUvBu3XrlsF+y0t9FcG9e5+aWQfwMZAiKgUIVYVSn9yEtSE7echZFOaL/IWxRsfHJoykZnKw8zODE9nP4ueMicBALGr3K1aFyHowqUCyeOv2DXtOYLviCMUajpsYb2vCF0j7wg2IHNViqa77nz82JisSkVhiUPFU2ibLjkNmW0i6F1M8TS1GNoR1PLj/qcpF4tJKZrGJAxgF1UIofMjvZBNvIjWsngM+QNdIPhCzkLXwebNSIuh9f2tNAY9ThbOsXVvWVh43UXAOVZoN5Wslefxefe3r39DU+KT2Xm1r7fkrRYNBa36GR4eMKAgqOjIxofHFRSMbkf96enCgqNulSiGnY9jicDcaTTNdQLvtoSmNJDQ2MW3+3C9evrK1AXA3wxsN4BHJU922SXFwPYIHAdnq2qUbRrptdGpqdTuGNtDcs8eGkOt09iyd68mTxxYzd/3SsjyOrh7c+0gbq4+UHvBI3X6GuBXUv/P16727d+5YZBadBjWZ4ooIGuz/lzmobaywWm2lU2nlz/M6Oz2z0G30nngpBnxgzTA322ZVVm12VW/1voQy2pZjCpxC4QkEEEtPyR+MGa2fDoN9BC8KpyPyAGemppTJZrS2gfFBxAopDi6YZfNA4NIEBEmiSyWX1zwJBrlzxSIhXeTzNjlxwUloceLMUscVpy6PpEgwaLKQi2pD7vigZhaWdOfWLbXrFd37xQfa390yIgtmDG12TMmUIqmUjrC4SsbM+zJ3dKp2DQ1mxWJ9CLwNRnDf6Mod6GhsOqVsDkZgRfnzhhztnuI4ckRjVtgwuqi1W3J63To5zciJTaPXrfAAlnp+5b4sIEyXQD7EkvG+oWqjWfQHvapUGkqnpxXy+BXBkeR4X21Cvz1unRcrajqcZgWHh++hid7dJnLvtHoKAA25aTY6SsQi8jqcBl1cvjKt//K/+PuWHPG//cEfmIlFudbUwX7GWN6LS4taXp431xRIOJhtYF2I0B/hM1MUECAPPjAb+zN2sciJtrfWzY/58qVFO1iwc4snBvT69aa2t/YMyqpX8hoeopCkDYajQz4/z5tNXDwSMRgHtGBu+bql4MQTISUTUX1x/3ObOK3r73QtOJ1DbnQC68iwpqdm9Hr1tbLHWR3sHmg0Paq9rS1ljw4V8IcViw8rPTplVpfsm+EP86BvbK8pc55VfHBQsVhCzp5T9z7+1EhbRH45HG6tb29r+tKCHjx9aJ9ns1zSENpaP3KjOR1ksvImBjQ2M6P9wwP73NSomb0Z2aipgZTqlbqKFhd1oIDXZVDeleVLlpzD1OL2u5S7KKjZ6VlEnM8fMcmUo9VU5vjAjDK6Dqd+7z/++7b76zUrqtaKigzEdf3WbYWC5JjGVKkTM5YxklPuIqsBwgjcXhUvqrYD95JwhAtMsWRkpFz5woQTxfMzJSJJyxUGWUlPjBr5DLYjRRJjGAg/SJbQN1eR/8SiZgoD3+KXZgk4fUHmwYQdeM3h6dmz5iNTuHih89MDs5obH4kJ50ss6yCTLS9dMRY9+0/0xr1eR8+ev9CLl2tWYPn5NJIMAb/MbWYYQwbBL679L12P3n//fSOxZbEYrJTNgxcWMVFuq69Wbb3AygtLR54NVmFM4NRgvv+tmzdtJ4mxA7tNMpzRrQIPIiukWFE0kZUwyYFo0VQYaanXtdfB12O5CdcDohwmKEzEFGqMCXCLoiFgD8z7YvqmKFMcVlZe2M8pVRo6OS+aguLp4xVljjFpbyiTySkUiZkGHcQAYTKTGWesuYU1m6YM4Dzc3lnT9OSYOo2aPvjJj0zPT8FCslhrtjUwDGMfUiQWf1jROnVleVlFwtnPz604g6y0LTC9q33IVT3J7w/pm9/6jiGLK69eqtpuqNKomqyMJmwwktTTLx5qanRYe3u76jgcRp6CHzI0Mmpwta0a94FYC4r7wK66uqiU7KyhqYZUhq4W2J2CihEQZyTk2UatYYXzO9/7dR0cEQNZMzQjmznqKxgwZnB6dPnaLVshZgtZI6iRSRsOxXT58jUjniUSYe3ubejjjz9QJOTT0EBc+cyxiucZeRwNhf3oBJq2o4XE5fjn//Qf9Vj8s29CdM/+ElYlhzIdJTAeeDSHEzsfHn5Mp6cmpvTXf/HXevpwpb/Y9ztML0k8EwQAFr+wqth5WJCu+iQBkmEKeSLZCLCFtLRgkCadLfmXQ4NDunzpktHFodOf5c50ep5VMjVgUEwilrB9K9YIsXDEJkls+tzNpvIYqxcvLHbOCbGh2VDm/EwxusGw34hW9XxByJQhS0Dhrjh9Ri8fQB7k9RgbEdkB4uI6lowen/L1uoqNuhKDSWOyzk5O6HTvQPls1rp0sPdSo6Keu2WQbyzp1+LSlLKnF9rcyKta7FqBIqsRxhlyA7oqA6NdMkefVr1tTDJfKCif36vN16saHR1WaiRtJutIKYAVwGwo4AOpuBlA+LxRY5352lW522RqXtjDjXOOOxRRud1VvdeTN+iz7n5hblHbm7vmrAJLk2xGk7A0CE/3Unv1O7/9W7bT+uSze3r8ctUE8ujSkFLEEgm9++7bCvicOiH54qxglmcG/zmd5osJzx9iCocWcpesEYAcRmCYGB+xBB0E9rduv2Ekh//1X/yfKhZK9mff+fbXhbIASzm622qtZQcTEOr+zo4VVITkvsiA3rz7lqanxnRyeKDP7n1quxUmQBxpnjx7aibYM/NzVng57N68fUetWkN/9ed/pV6ra/fP2ssVsyAcHZvWyMQ04I3tZglRZmoZHE6bMUcmX9DB4bHWV9csLJt7kSKBfIiGJxgNq1grKV/Ka4IiVWso5Pbq4ryocDyp80ZDd977FfMHpnGlGYO3kCR0gJ1bsaIyO0yfS1cvzev+px+ZZhQ3I+Cm0Ylxg8kv37imMiHalabB2/XcqcDnvIGY5pev6tqbd/Vnf/bHOj3YUDzmV66cM6b59NwV3X3nffkDKStEufyxRdu5/X7zpI5GElYEcLYxQ/ZK36QlksSVyq9KIa96tSl/IGHZqdPz8xqEBdlo2tTGlMczCqqAqJ57/CyXMxSEiRfIEklEJBSxlBVz0HI55AkQSN2VB1ldoaBqKae9HZxqvLp1Y1HdTs1WTC6HzxAaiHzIHA6Ods3AJJ4c0szsgo72Dyw2jHuQ712qlM0Wzuf1WUQYr4WDHj03JBOmqKfPnisajxj7Fg4AigKIQDeuX/v3MZaYp0B6IhmIMxGTEXTQNP92eJ+emgsRRCSzPew5bHUBS/z87NwO976NYdDuSwraee7M/p1EnPxZziBnGLxAyUypoHX4FRMPxmDD50OCFWcS+2kgdna0pWpD1Y5Lr9d3tP5608h0l5auaGdnXzu7BwZ9hmNxW5vQhBBYgY0m5DTuOUidvH/Y0/vbW3r26IGdfeytQRfC8YR8IXayQT14/MTOG1YTFNHF2VkjP56dHFmzC5kJS1KaNViuw6OT+t73vm92sXAknr98ZmEm33j/G/a+N168VrNSUSoOCexEe0fHFhs3Oj6t4eExXRSKpoc92t2Up9uSq1m11+mPRZQaJrUsZecXwHQ2n9dJ7sJWeUTTEVbANbIpdXDIrBnxSabw729v6sWTZxZoPzY5rZHZWRUqVTV7bY1PIGtCZxrS+ChhHiTMnOuHP/xTPXz0meKRoBIRv7k3uTp1xcNeeT0dSz5i32o6+v/jv/uveuwmYfcymRLjxvQAA7QfNdT80iDaY2kzTB5jo2Nq1Ora2drTw8+f2mHlcNHHtk1GAdxCZ8a4zhu2yddJHBb2hS7Vavi0etXtuciDNyZrIpGy4GI8KCcnp+0mnFucNw/SbD4rhwcj567Jcm5fu6mtV2vK7O5qMBK0FHmiwSj2wE4I5R0dPoyKUFFxaHSI7cFlplLVBJFUQb82dnZ0TjA4dmXsXiDVOF0m2oUKD3Tli0bli0V0Vi6q2qorGPJrbGRY+1ub9v6gsXsCPtVUU71XUddRUyzm1/zslE6P83rx5Fg+d8j2dliQQfkfQ7ieSqlthRvDiqocPafh/sSq4STEHtnjcyuWitr+l4glix9ijz0+qVFCtzED6zi09uKZGoUTpSJeuToN05F1nR5V8TB1kzDjUbPT0hK7n/kFkw6x4/jii8cWR8b1YncNfM8uaWhoQL/7Oz+wuK2f33tgGi0gd1yNzvNFc2CKRQN2D9RrTdttIxHhsw+GgzbJIkXgADXtcIGsXdYJS/q1735bJZjcTvxsBxWJ0Y0XNZQeMHkEU9L6xpYi0YRcHq+erzzX9PiY9jfWtLqyomQ8aXaUrlBckVhS8WBEW+sb1k3apONjz8MBemb74Y56fTNun980yzBPd7d3LaoNUg6oBAcmxhhA475IVEOjo6ZzZQeYTA2pxueI3tThUvY4o+9+5zvqdFv69NNP9Nm9z41IgdG8WTUmImZIEMDiLzUoZ9dlU2XH5xc2D0TngTBMTIxqe2fbvKQJQWZigL04nIpreDCu1y+eqF0rG4kEQgWfLbm2WP+R3fgnf/4jrb18qXTAaW5JkcSYFq7d0PzNK3r1ekUf/vgvLVvV4W2YVWBsYEYXxba6XZf29g7svUHwggg2OjquYgENdEWZwqlF802PDCsZCSjsc+riPCOfU3Y4L169reerGxpKj6lSb2pr9+DLSDuHvT7M0dldM20w5Rhj1wwTYnZfQFBiJ8lECGRXKOVNZhPwx2yquMhn9cX9n+utO4t6752bKuROdO/jT9RpO2zqwdilVC1pIB3X+NSEgmGSZsitlf7oj/5IH33ymXzBfqg0v7CJ49rv7h8plkrIb6YELTsjIM5cW5o2RzAGCiBHdvFfeecdGy6QA3E/cn9wbwK7ch+zq6fI0Shwf6HLB0Fj8iTikucZKB7OBoWWQoicw9KPzrJmOwgfgHMUOJniQdEhGYc0GchpnAvReNRWIpOTk2aUwd51c3PLyJVA3qFoQpl8RU+evbTGDjQjGAhbkDjID8zXbs+pWgNrR3c/LCPYT/1CosX3pWnE+hKzh92tTcuQJUUMyRJIzflFUS08wYMhYyxjNIH1KygGPsggOfmzrBGdOJ+R78zML2jpynVdWr6iRq1pE/4nH//CyEG/9x/+trY3NrT67IVuXL1ioRsY9HScKA8c+vq3vqtuu6fM/pEVebXr8jnJYQUxcijfqCk2MKjB9Ji9X0IvaBi39g6tjgBpD6eHTBHAMGcqh2pF8XhEsVDAnqnHn99XwOvXm2+/rbbfqyg+DAHec8Qgc+4ZR6+n01OatAd6/Pi+6vWyQjDIPQ4NJsIKuDpyu9Dq4kHWsUbJIPB/+d//ox5ED5hyFFQ6IZh27Kp4IbB7uQjpoWFjSXIxrVMh/Jesu+1Drb5aUzAaMvLIRbFgUAa073q1YtMPFwm8hIeLfDoyNtGftto9Y341Wh2LXQPTHhoeUyJJ6s2osXhfr7+yCKH7j78wMgGHF9mO3WJV/i56vIoRqigaHYdTCXatmVNNjY33jfvz56ano2iyx7s4PlHQ5dREesBe00nxwvxPLXvR7VHYF1QQAlVX1rHTpgSiYbmDfnPkuHTlkhkO/PQnPzYYB51X1y11/G3JS04fln1epeMDOt7Lau1lVumBYcsoJKsTEkPX6VAwETO9HcxKOluaFfaiQDkQKEg3wdjBE3JrdHRIfgwOsPxy+4wsFfSGlT/Lm6Rod/O1WScGXG35HFxo869QxwkY4ZLT67P3iFXW0uKSouGoPC6v1te39OjJikVLsTdFf8c+Da3gf/r7v6Wbt6/r3/zbP9Zp9twkVJAgKKihSFiDgwPWpRNoHI/FjciGhSJ7CiYWbi5QB7IRKQaI9L/y7tsaG0lrHzZno2qdJGxUpDFjY2lrvAgM5/6499lj67C5YT3q6GjrtUmyAsR4tbpqOH2KxNKaGpnV/Xv37XBj54Xd3t7BnqKJmGVT4pzFDh6jh/nZBUMJKKaYkAQwAem1LPUCLSem77FBoP2MyRfI5Z1fuiJvIKxKHZJS2LpzrDmDQSK8TvXi5YpNks1CSS9frOjo/ESlctF2Y2NDI5ocnVTuoqh8ra6V1dd9H9hETINDA9pCTuTwanFx2T6jnZ0tg5Vq5bw2V1fkd3U1lo7L5YC4AqwaUCiS0K0776pY6+jpo0eqnuzaM9FzhRWn0fVIOwdbalTzOjjY0NjUoMkoXm+c6/SMtUfbYOqrl24oGU/Z4QEj1+NiIvJrL3Ng90/+9EipsF/13IlalbySsaCC4ZDG5pb0+NkrxaMpNbsebWfOTTMIQ5aCOphOm24S5yJyYSH5cH9BTiKtifOFJouJlgmJqDjYuj1kGaSnNCo6PtzUW3cuaXoipc2153r66KFOjk6N7EgcGiuFjqOtuYU5K87Ax7OTU9ra2tKDx4/sOaLQYwP4ja993XJ9dw8PtXN4YNMIQQassK5dWtLf+73fsfSU7e0tc+jCDYkCg9sRCgLuK5APiqChS9GY/ZP9KH8GLPuTn/7Urt/4+ISFjVNQIXJSACmEFDIGFIhZQIOgG3wG83Nzmpqatu8FE5w/Z7Ln3OIM3tndNiIU7l/o/pm+MM5AksNn1uo4LGj7r374E2POggjBuk4kBzUzO694YtDWA15f0MhMfC6/LOYUVNJRmN5pqJHUUEgPDvb6LHlCLlpN+UMhm/ppin4Zy4lRA41RwOfRyOCASXBePXtuUjb2/N/81e9qbHq2H+fZcygZT9haAkex7//ad01edrS3r/2dbXO4AzqX26Oj0zONz8xraHBY7lZPZYp92Kfs0Z6mOa8dHRWaNW3bvnlQi0uXTLKEPOg8X7LzFcLWwsKCnZWQkojKfPnqpQV8JMIBjSRjOt7bVe4UCdslLd+5pejQkHyBqLo9jy4uqnavIgX66U//Uo8e31OVSLeAxyZmULahgagSYad5Tbc6/O5/rjah/g//8Dd7a69fm9bq9q2b9h+AFumq+BdYeemhIRMT/+hHPzY4A9gGrSk0dBIg7n/xyNwxMEsnlur4cM+chzBTJkjYTPVbXYOqOl2nTTzsNvyhoIpkyFHIQjHF4sBFGBx4beRGonJycqT1rXW9WHuFrYzZuPVqdd2Zv6JepapW6cKCtJtEITGZuVxaWl40rRzMRNI7sJjCng6bLCdp7X6PYiFvP00F6U8FwkTDNEzBQMRYaOgQkRnQaZpY2+XQ0qUlk4ywz/jgww+toweirXdr6gaaiFXlcnfk93iUCidVzNVUuuhqbHRWXm/IdgPPXqyoUC4pFEeQ7+hT58NYB3btgvD5cTPjz4rU4KJasB3hYLyfQysf9HccnJpyQO1XwxIZXN2mGVvjfkSoOIbbWLp1HG71mICiSevmBwYGbXrk4PB6Alpb2zZLQ25WWItuL9Zf5Eoe61/963+pf/dHf6Z7n903yQRTBq46QGUQNyCe5Avo+Fxm/zY+MmTNBIUR6Oyb3/xm//BjX10s6cmTJ0YKuPPGTSUTMSNfABnm8ueqfbn7xQqOfd7DR8915cp1eTxOPXnwmTI7q/K6CGwHUfDKGUxqZv6G3M64jg7OtPp61brqUDhksHh6ZMgsw2Ad8/Mp+qWLkl3Xk8MjZTCoaNTUKRUsNLgLQhEMWJYn3sw8pHMLlzQ6MWs5tZVay4o9rjwkTcRiYbU7TXWdXROkY6jxN3/zU/3bP/t/NT4+quFkUkGPV/VSVYPDI/LHY7r/8KGRaIDyxibHTG5DYzk1M2vazPtffG5T6tzUhJzttmJBp+LhntyqKB72qFapqdv26SxfUzAxaGxLb6tuxhGDo+PaPz1TkemJxCY3vrYFXb91zQT2B8cwhBfM0AL25cLsZY0OjRrszfeZmZ41XgKoTD6f1eL8lC5OD3S+s6ZU1Ceft6NSqWAQPY1wIBDTabGhxTe/qqmlq5baAd+BPd3M7KwOcIvyEIsW6+uq88SmMSnErUFnaoSMwx6Pf4exDceCnEqSjVKJgNyOptqNC4PYnj551GfhHh7a5GtNYrdjFnGzU1MWhUdUWCo9qMmpKX344c9NB/omawWmrWhMhycZ5Uslff7FF1paWNTl5UUtzGCJKTv/zMe629H2Nlm/UZvkgIyB3LFlRT/P+bi1uWXFDzLUzdu3jLCE8Q3NAg3xw4cPrRAvzM0bT4Fpk2LKjpbDnt/bO1vm3nTt6g1zm6PoUpTxluYcaLWbtt6gSWCXSEPK5wcqBbqAhPD27TsaGprQP/8X//uXWuaQpfz03YxC9syjMWZIwSOZz404PIo8EPbh3p7q5bIZrWAzSMAE66W19TWzUWS3C2EVQ31ct2iUo3HCO5z2rNFoYNyx8WpV5fOCPVvxgQH91m//jro+b/8aqW+qAKr3+MEXmp+ZViISUTlfsODyZ08f2Y6YSR5daTAaUzyakLvtMDOWBudat6WJAdjYWQ2MD2lnf1fHhydaXr6qWBJL22MjbtJQwJgeHR+35vAke2a72NNMRh71lIqGVS+cW3gJ5LNGt6OJy/O6dPOmZuYuKZZIy+cL2Xn06Scf6t69D1WuFvqJM2YfhCF/U35PT7GwQ44e9y5NQ9/Mg+vi+I++vtTjzVDguNmXlhaN/MMhT3QWUxxQLfmSYNZQwWORqHV9dGTPX73Sw0fPlMuXNZBMK+QP6ICQ6VZFQfthPYtt6zr6Thseb9/Oi2R1fBJ9oZBpr4TNVq2pcDRhLLbTk6x1nkzNFNKBkbTiiaiOdrZ1tnegQXdAnWJZ6WRcNaLKwmH1/H4lkU+oa8SiYjFvTkNAp0DP7Aj9btiOdTkcTUXCATMwwCBbDq8KxYY9KJjNwxsBpm3VWoa3IyG6evmKHUgQNoBSmPrQBhZqBTkCTbl9XXk9DnmdLjMvr5b4vkEFQgnbKQO9YFSN69HswpyROpiCzd3F5e5D5MC6EIRaTUuwOTo9MhnBwhQ0bpccvqDcnoA2X23L2WkrEXKrZ8xmjK27Fqnl9jgsoYLuGfITDD23N6TpuUWTLm1se1gMVwAAIABJREFUbun5i+dmcOB2+mzyAZInCWd9c1/dXkt7uyv6+tff1rtf+RU9e/rUYB7eN5M+pvQ0VDiVNGDwsmf3uS2B5drlRQ0m45qbmbbmAwYvQnyM1zkscEWJx6P2MLLTDrDj6rRVKF30TQ0G0yaL+eije3agkXVYKpypmj9RKh4xC0EaswgxfslJhUPT6vb64dDATYEQIuyuTajJwQGDIDkA2OX2SArKZG2/DiLx+P5n5qCViIbM5YqdnD8SMtZtcjBtGaHDY1Om20VGgBSEAxdEZzA1YFDPeT5rCT1qtnR0fKjHr571o8Q6XUX9AZ2fZjU8Nqort26afOPR5/dNghOIhOxzSSJxmZpSqVo2D112wOzmO5BUYj6FA3XVS4fy9qoGU9WrLjncER3ny5qanFb5/FS1SsmMMgqVug6zBfU8PQVj0tT8tE5OK7r/cFWxODwJb/+Z81DMBhUJRkxI7/d6tbm2YcjIjWvXjetAkHmjXNDpzpoy+5ty9DD6cJv3MJMm0qtKx6O7v/p3FEqP6eNPPtFPP/gbcxV65yvv2nqAnf3iwqKZJgD3sldHlsAEwPnBaAJnA7gMeB6+BjIFYEBHp6Fc9kCOdkW/8u4bKhUJ9CaRqW9+nz0v2vd5/XJFZ6cn+s//s39gchlLFhobs3uVAgxzl3v12vUb2tzZMbkMRgnEsEGiWZybsHUDZxLPIc0zay7LOy0W7XWSzgKMjRwGoh3FkfcDgWh8EtJbyPa3+MnyPMPqpbj+4Ac/0OT4hDY2Nuyak9rD6+NnAfkyvb/x5ls2wXMGQ3yimWZV9fHHH30ZBzdvUDIGE0ym+E5jgkKRSsRYkxT0xYNH/VUb6y2fz7gZlXpLjRa2eUOKUFiD7PyHrTgyEOJK9/rlS12cZa35pfFFI+0N+M3sHwTKKYeODw4srWt+dtYci4CkK/W6rVXwKEZfnmVPnC8pPTBoe8jLN28oMTJiKgMaVT5TzjWGnMFkUpFAQBF/wK7b//2H/1qJaMS4KUQdUuTYD6fjKV2+ck2bB+hOPWoWchbqHUqGNDs/o5UnT5TLl/T2e9/U4cm5MpmsTfoQrnjmt8lZHRuXLxg2T4IoEs+LnFYe3tdAPKY33nxDnz36Qs9BviplpYfHbZKvN9qGIlwUMDQpmw6bFBqni91qsB+J6KXh88rtaFjIOJaihh4yof69X73Rg3TEYcZODGYb2DqdGAJXtD78N5brWGRxMejewG+XL1/Wvfuf69nKK9uBqOfW5Ni4dfyFXMagA0S6TKfp0RmlRybk84eMPbzxeqW/9wqGbJdGd4pTCQbd6aER68a3NraMEIUBcXJowPRwjUpJefw2j04V9Xgtfio5lNZBLm/EEWApdEp4hnp9TsWSYSNLhRB9cyA4mur26mYNiDMZSfIOuVQqNnWSOYf8bBN0qVxTq4lrIVNqT8MYh7OkRyyOn2uloYHUiC7qLWOIIZVJJINytBtmlB8PJVUuNUw6A0x7Xiqr1mhaF8qhkR5Km60bZAQOVpcTHVzNGhsObchdtXrVmHHoOC/PL1tBHZ2e1vDIqI73Di2/tXh2omatbJMFXRKL9EAAEweM9uGrdO29sMQHLowl0+Zs82zluR046NHisYSxh7HeO8nm9flnWOfJItveeuuO7fDYVXLggAb4/Bw2JW1u7ypfqmj58iVDJCDjXLu0qOzJoY7xQg0FFInGjEiCkw4HB4UUuImbEGkBaT4U0SAm+51+3i6HLM5dmO7THLCfoTi1ajXT98FYvKiVlSt2tHT5fXn8A/39BToydHFhmpiAib9h3vHw585yNhExIV7k8jaZQb4h9q98UbDDDCs0Hkro9lDw4+zaU2nb0WBNBjQF4xw2JoWByeMse6Kg3ytXt6MPf/6Bva7vffc7OoTE9+qViqULLS0vqePs6eqlZa3cf2BkLmB/bOIwVeCeGxgeNNIIjNbXKy/VA3YbCOrWdbJX9+TpVswTWN2Q8uWWJpauKRSN6vXKE4vW4pDmQNjePTFUY+rKkEWvPV05VPasqWh4yCzjuqQYBUNm6MDUDuMcLeTGy5e6eeWqrTpYmySHQRuC2t9Y19rLZypfZOXqNTSUiMrZaZl8ouMJafz6O7p8512bULmnYCJTAOADUBhoujn8QVe4zpiMADGSPUlxAh4FCQtF+qH03IeYhfCcH2P8sPtav/sffF+OXkWRsM/gdFAsbMVx7KJIoa+E5MPBGSSvGXORfN6KHvcUiAwTKA0RzE/UAblCwSz2YiG/eQJbOhZyu3DI7hf+nWcV2HZ9HevMirHFGShA73gPuMbxDMPypRFnfw97l2mcVRlQLU0KEg+eRYqouRD1elZg4RjMzi0YQsbX8jX8DJ5LZBqQoN64fcteB88OO0xQNBpE9s6vXq2pXKgZWZBmDHJkq0dh9KjrcJkskUnV5wNJKplCA9SP4QBDjPPTjM6OjtVqNJTDBjMaMV7HQCppzyHNK7yTvtUi5FS/QdIvXr20NRoDGNd4IJbU0daevvL2VzQ+MalQPCZ/IqoKdqSoDGiCSyW7PnxPnr1C9szO0pWVp6pe5FXJnZsPeKVVt3tjanzaOAvBgYSFlzz79FMz7y9X8xobHzZp3UnmTOHkqFzesAWEgJiheea5p+jPLS7LF4hYrmzI45HfJf3ib35sxFXWEy/WX2vzaF89j9MczSBT0bQYItnrGboAUoA0k9Q06gTQeKN6oWTMI5+7Ja+zbsMEEDwNo+Pv//qbPZa4XMS/9Ru/oVNgkXzeDmdYZ+wx6brYnf7kxwjcqxobGbXDiZ3ccTajFy9X9fjxS0tLQXfFgZgvnBkV3OUL6MYbdzWQHpfHHzISy8Hejva21lWrVCyqik4W02iILexqefAYr/kfqSL4e27sbunwYE+ubkvdclmxnkNhproGkNqwLhpNNbs9M8lGiJtKJ+T0SvV2VdV6yQ7wUMhryS4Od0fNXp3sBSPjAKMIkhTtlGnTpAtYl6WmQoFB1SoteeSyRTxTEoSGgDds4vlnq1s21eQujtSsF+V1dDVAVFmHfU9D9Z50dJ5T24Xllce6QZiCOLAwscAQRWZE0WHyp0Nlp4fXJ2xfCE+H+4e6cem6UslBRQYSdpiHsfGrluXq9Ke4LFCR2O2gAatb7BUHE7vwaDRuMB3RbngsB2FeRvvsS3Ibyc0Eyqegdh1urb1+qVo5q6WlKeXyGc1CPug67NBptps2afLg85oDuKU0mybzwSloeX7OWOI4uQCTwfjFs5ebjUODQwIfT/xmiYzzuvvG1Ii5N7Y2FY0EDDm49+lHRmbAIo7JkoOe7hCNJt14vV2T3FEFovNKDU4bBOULwFgtWBGNxCLWFCKJ4FDjEMT+EPZfhQDsStVeJw0ZBBQ0hjiBsU8k0QMjEgppIBIxfZr5qPrZM/qsoYCRTnOJzhZqv8/psL13rpjTr7z3no73D7T66oVOzjPGSsVQ4W//2q+plsnq7PjEJv1Wz6GDkzMLXBgcZpKIyNHpKHtyJI+jpTu3L2t8LKK9zRU1i2cWqNxuu3War+vKW19Vvd3Vi2cP1KiWLRKQCRa2sCvg1sBMUjuZjDZ3Cur1wmo3kS+FbarmwJgYG7drCDrTrjdUy58rEY1aFiYT+a2339XwyLjOjzOWB5w92pWLMIWY35JDOrg25S40cfWuvvXrf9umo2a7pePTjB48fGj+zDQ5I8PDZqYCrIseGIQGKJjPkIxSK3rsIj3gFX20A3lKq1bV+cm+dtefa2w4Kq+7rutXFzWYTikeH9B5rqRcvmiHOoQbGinOHYLsJ0bHVK9UTB/6cm1V7331a/ISXYePM4XC5dLRacagwLLJW2q6fp3JPGKJMMh8OExh5gINcq1XX722BoBJZH193SZY9p88R+yP+UXRxt2KM/L+/fsG2QLXQuSBOWuWgsiMvlRQUCSZtnMoD7w+uy4EDwAfQ0bCnIR9PV+DzSZrNyLsQAph+2Kj2u2AbDXUaDUUTURVbzcs4YUzBT8AiEleL01GxJoXGMWcEbdu39Ly4oIefnbfDHs4Y9HCYr/He6dBobmkcQKRYUUEMxgyGc/C7t6ODUMwz+em59Qo1vTV975qUKuT8O4YoQtmI2H3JnuYX2qRMdEpnJ1rfGxEG+urWpie0Pn+nvZ2t9R2di1ukD1qtdHU0OSksYJ3Vp4b27dwkTXdMqujZkfa2M3I5Qvr1p23bM2wtLyglZXn9toG0yM6PWPv7NSVxSW1ahWtvXqu3d1tY58X61XV1TZJD88F5xT7YqSZnAMwtZEaLi1fNvbvq1evzPwiGvaq0yxYQR2IwSJnH902h0DH//zf/H7vJz/5iTGj3nzzTbOHI8vvypUr/UDhqSm7aWFN/ehHP9LG2rqRSThMsLfjRi6VqxYlxD/pFID52EOxoJ6Ym9PNN+/K5Q0omz3XOXueXM7sptCyduWxAx57LDojblR2On6PzwyiMZIAJuFQI9KMbMXnn3+u+umpHC1GccmJEbYvYAvow+MTOX1epcaHdFLIKlctGHQKxBwO+uT1utTp9pfJDic+oBLeA+j+YFp6vXyILluml0p0IDBDveo2sKgguipsaSkQOhaXr+qLp69sr+PzOy1LEPssiE3hYMz8SF/t7ugkn5e8fg0ODZvBM6St/d1dI1kxLVIMwOHx3MTp6aKY1+DAgBUDbk6yJuvFqooXZfkjdGNB6xwDXo8GEzFLuMHvN4WzUCiobObEzDEIXGd64mAA5uIG7Tk9pi+bnJrV9PSM7Ui++OKBRXIBsWTOzox0tbvxSoODEQ0Nx41glo4NWCFaXX+lra1NXbt6zcT2Ky9XbSeDLRzoBh7FHKIUa0g73KSTU5N2WHFk9h/MC4UC7IKDGh4aU6nS1FGGKCWSbNZ0kT/V0eGegoGYhtLzSg2MGnO5Qgh8p6RyuWAMU18wqaHRK3ITONBu266fKQchPJ8nEwFTNQc0Lik0D816wz5/SFYPHj2wPNj0cNrkKdVyTYMDafO9daHT69GYQq6qWcQdEzdIAF68mIbgFrb2atWi91ztlpEssJeDpY0B/8j4qD55eE9N7rdGVXOjoxoOhNWpNQz2r+PFepxVMBa3vWr29ESzk6NKRr1Kxl2KR3FzubBs3gjm7i6PhRp03BFNXHlLZxdl7W+sWjCBqwsTraV66UyheFj+dForWztm/+nzRdRrOS12yuVxGJu1b9IS1OLcklYePZarjWBIGp2e18j0nKYXLgEgytlxaB2vWsh77ap29l7L43HYczw8PqnFG29qYHRcm6xicudKpJIGTzLJAbNj8AHBkIaK1QKmH0w3iVTKVis0SxBqWMs0W00rKiBXoAenx/vaev1Mzh73/rEdZN/85jdsyiKR6eToxArEm3feNPIgBzbLnfJF0YhFoBQPnjwxPS3PNkMC1QCzc0IK8OyNhUHWpMuXL/XNE9T7MoJt1ODDhw8eGAGTXSYHLWciAwaGMXw9+1meRwrn3bt3Dd69chniYth2puxjmVS5/5lAmQ4prMCKTGLIUUhjAkYm7QazB+5lCvD0zJQlN3H+oj0FCv3sMwo1qTNhXb16S7WGQyNjU3KhhW/UraEkqxq4Gqgd1IsmAFSC1wRxlHXS5vamFuYXdOeNu5bLm8vlbb+KPJLBBpY2Ez2kL4o935vp8mh/XyO4o3HGlIrmtAV8jhf7nTffMv0x97bL51E4ErLdNok0nVbHSKmYv+ALj/Rsa3PdyIjJaFgtNNaNqvYzh2YSMzJEEpRD88tLymWzOt3a1EgiZhr1i0LOBqcwRjmuoElmILemhtLyecmZ9unlykudnxd049ZdLS1fscYEv4RPfvEza7yoUdi5FhoVlVgxuLBNDdi5Bem2XYdo1DVU8J2339P4xLRdvxcgQhXgZyng7VlTDoLIMMY94fhn/+Qf0HCYOBsm2ccffaSPP/pY7733nnVqdCp0KDbNHBzo6PCoD8Pyg9HqXRTNZ5Id6Ou1DZvKqs2WjrPnSg4Pa3phwZhiYPQsrcHc6U6w1rN9QNetGlCWU6aRYlpAPJ1OpoyBxk3EjcCNDDRFfE+zeCHk2viKdh1d65IMqnV7jRnKDsEdC6rYrKrUqsqJ7aDtLzB+7k9tdGk9YGGvw+QO3VbP7NAcWCjCqMTwu9ZV0JNUMjKoZrlqTh2RkEcBP7s0hyLxAZgsZkxBAHkyFlG3XrP9HPKgerujw/y5GZQPDI8ZVEMiDk4ufKbIOdBvMp1zYbLnGTVaNSMEYMgO65amBCJRr9m2CarWahpDEuwsFCATsmwPJ9MTnzMNCWSrgNeraChoDGsKy3HmxJJf0HqNjE4YCYzOOBD0GWpQr7aMho6pPTAv7xUNYCjiVuZ4X9MjE+Zv6wvgVBT6Epru6uGTJxZXBbFib3ffOucf/O3f7NtJrr/WzOyMBdAD9RKL9Hr1pU5PTmyXg8Sg0eyYOL/ecOjWrZv6+KOfmAUZEW3Xr7+lbhdYqW3T3sbGinzepqJRmIdeTc9eUjI9Y7Zo7HeqNfJqsSTzm4SGQsphSDHlM8H1a3tz02zFEKCDZFTqFYNxaeIIFBhJj2pmblFjcwvyQhbrdUxf16iWjDjF4cnEkTvNWWf//Nnzvl+tx2XhDjg88QsiC9D08o3L+rO//FOdZo40FI9pimxaLyuFirIEZnedcvkDml+Y0/bmqmYn0krF0Svn5HQ2DFJrVtG0Yt3Yb8BmrryhdmjczPyzB5tqFItytp0KuqVkWMbO3M6WdJC9kAe4vdFWJByzg5o1AhMh+8A3bt5WKZszkkbI59Zb776j80pDc8tX5Q3GVCnXbeLNn2RUPTvT6fGBTs4P7XmChHj52g0jvPUwDCkWDApE6nbn7l0jiHAA4U7kJUoNszKPx4hyICmk31g+WMfSqk0zbpZ3XXI2G4rHIqpXSlp98cgCHIIBqV5jQgra9IbJA3wNIrpgibP747NCH+ljvxiP2fqnVKtq5eULHeztG/mOYGvzy223tPJqVa1mn/3KM0IhXFiYs7QRfFlxsuLFYaBBQeTMAwbnfTElsqLi8GdnigsRZyavAbkNelJY5/yCpMRnz84RVj9SFWBxsqQ/+exz7R8cWuFjEp2dnrHizNcODODMdNZfRxyfWEP06NETc2N64407uijVtLpxqDtvfcWgZ4s9S7FXPbVpCrIPSAwaWxpLkBsycoeGh2w9srG5rampWTOiwEmKUHm83CE/sZ6CLEphJQcYmDrKnrlSMTnLxMiwWcI2ui0LypgYnTRTe/T1EJzQnNK4phJJtRsUHFY1MSPica1/8qMf6fzsVBH83x1dRTxu80k+yZ2adBB4FaIoXAi/222B4iG3y/gZIBlY0jIYxJLDKjWaxt7GZYrgehz/cO8aGhpVq+vS3bfetfsD16nP731sPBimbxykjvNZew8kLCEXBeqmASC0gGaP6f72G3cVDidsOs+dZ7Sz/VLV0onq9QtbfbJj5f0lEwNy/JN/8Ou94aEho2MToosI/9NPP7UujO6EXcHs7KxNqhwkwBDAAES1sV+g64Chh9Hwzt6R4fYn5wWVm23dePNNObxuMz+w/QEsPrwWiyXTdVBQy+Wm7X44uPh7ZoHY69mNz/eHsBBPJAy2A47m60cH02aRdpo9Ua3bMu0jAeU+p0fjQ2MmfN45PrSf3XZ0VG8BgdaMpAOEShHjtaD3wiQBRIIOCovCrgjZ7tjEgNDG2/NrKJZSHfZxty1Ht2n0cnaC3kBI/kjUnGZIfB9hQmo17OYko/CiUlG2lFe+RNFj+oS05DYolPB1BNfA5khNuu26eo6ues6+/tGFXrdaNwN7HGiYRnnQybykuVhYWFTh/EzVC+wWG+Zhyb6UQ4pizS6Jw4BdjZepH1gzldbS5auG91OQIZ3R7WEo7ei4zaC+VCmZlV/MvHerqjYv5FRbrUpN8UhYiWRU6cEBpZJxS99gqgCCLpYgUtzTef5C3/rWd6xL5jDweCHexDQ9OWGWlnS5fD4U3LHxSSvyP/vg5zatzE5Na+XpY8uD9Ptimp27JocbuFo6OTnQ8dG2vO6W+f8iB7h+667qbQhYfvt+6NmYJmnALOihXjNTAhZOHLo0M/wifBghNsEP7JxzFONK1T73kaFxzS5c0sD4hJzoBtGAepxytnEkwlXJq93tHYIiTYbDdPX0+TPbYcEshrSBTWc+m7Pp5Pvf/55+9vMPlM1lzIjdy33q8qpSripfrOrN976m+aVlE/K36hcaCDu09uqenK4z1Wrs9Am5d6t8VtFFvqREelDf+o3fVcM/od3DUx1tvVQxe6wA0pdeU85mzqbBajuoYrmnySnkEwNKDaXMGejw6MTYnkQgzk9PKre3o/2ddXVcbUVTSd186ysKhOJqVNsmeeLzTEaievH5F2YLyvTrCUcUH55UKJq0Z43IsfTosHb3d1WiqC0v2X0HzI49qdvltgMMOM0JPIvxiO373XJRTGt16+6JXGOviDSF6ZaJJRzyaW93Xa9Xn2pj7YVcLvZbXWPkUrimJkas4aHhp4nBKpC0H54Bi2DLnmp+ft48df/kj/9Yb999u+8C1KjrolxWmcQRj9dkM48ePrBmlmKcIpSh1bQG6dWLl8ayZQLmHGL1wWunSUCCs7G5aeckkySviddBc4AsaH5+zl4LhZa/w5nKtEsDeOv2bUPyOENh1PLnvA8maaZFkKV8IW/3LlP5/t6BxsYmNDs7r6PDY33y2QOd5tHrXzbNJZ8h359zM3NyYlwVQuG5DlwPiiJaUdYWZLPyc3d2902/DwuTaXJmcspg+L2DQ3s2MafHG4B7Cqch5GAHO1tKRkKWQZ09P9XExJQGU6Py+kOKDQ4Z05emi0LebjSsQSpWqvZeg5GQrYgO93eVOTpUtVhQ2OfRd9//hj795COtAceCAuSLZgdLk8F7cPe6GkomLUsa0hS2raBU9QZNZsi+d71etaQbdOvRUFgvXrzW89VNayqv3rhuQeAk0DAY8otne31320wdQuGg1TgQFUh3TNAnxye2mrh+47YCwZjtrTkvnI6GtjYea33thQ0wnBuYQSwvX5Ljf/zHv91Dl8gNA+uT7oYLb6YIWFClUsamgzJtkTiDKTMbp5Pi7+ES4vHSOa1odW1HpUpLTl/QMjgnZmcsFBdtarVcsumUXEM6IV4E7jvQkXEIchCzlM+ZRRQ+vn3iQtXYnwbBdoiBIm7Ko6nJKcsSZJ93/9HnxhKtFIqK+AJamJpVIBDS6+0t+1pM1cHHSXx3+dxq9DoWA4dvKe+L/8b+ACE/N1y7i68wBVDWAVfyZY0kkmqVykpZXBQsPbwf+zcmUDVRWWvru1bMmF7ZAzH94fPZ6DQMz3fJb0UDxw5cS9poX+mWB4dsl3yBEUEqIW84YOw/jPQ5dDGfxqKNqc7ndRss3sSMoofqpmsWgBRxmhJ2UthD8hmiuTXXGKfD8jAXrlzR6MSUSUiAeNgxFfLnFmrsdVOA41pb2zCpDofS3dtvWGj2cXZPjVrJ0lYg7+AtO5CMmQ3YzPSEMWphFm5t7+no+FSFYtUgPvSgkMNqJDG0OCTDdlCgw8TAY3Njy2KhEP7AoOTBiwKz4gKUq6jT8ys1NKnRqQWLBWu1qkZ0K1/klB4a1PjUrJwevzogAY2WufRAoqMTB57CoARoh+aAbh8EgRgoDk7aJqK0SMkJYoperlhoNLt0Asbnl68oQJPxpbSL/Xv2YE8bqy/M15Z7uNfsaHlhyaCjr3/zfQWiQZ3+/7m6P//4Y2OFToxO2N43c5KxzywY9aveqGtsdNS631QiZaYWwxMzpte9KObUa5YUdNf0+P6PFQpX1WwXzR4NV5JerdPPqkVTe+cb8g9dk8MTUa1wrM1XzwzxCbq7alYyBm9Oz92SwxFW0JewhJC2o23cADykiTGrtmvyODvaXnmoz+/9TO6YW+FkTL/9e78vt9uvh58/NMN31hILs7O6OMn281MbDXlCcYXTkxrFgH9g0KB2yHMldOvHR3YtQAmYCrc3t3X92nWbyOBKkH5CIUNuhiEIzzMHLmgXvykKnDXwKGgUkepkTvatoDZqRWVPD3V8eK6b1+c0PTmug/0dvf+Nr1lAAmjExiaM2qpBnuTm8r3+7t/5u7ZDffVq1faIFD7QNwoKBz3hDkgjLKSh3bLQBqIZmYRBr7iGTI00GEypS0vLVjQxir906bJpSE2zrp4Z2gPf/vmf/7mdJ2+/ddcaK9A/oF+KMp8FfwdokIkdmJipF/MUziS4Bk8ePTa/36tXr9j35jz+9re/YygKPr4EHhydnCtfbsrjj9igPzwyZt7V5PgyXR/sH6hRq9r3Yd3C7hfPZYoE++7RsTGbQFdfvtTo0KCxcIcHMU0Ysub6rADRKWC+vujkh1Ip259jgE8hHEol9fjJI03PzKnTxsDEqdTIuEbGJzQ4NGgELc4tpnnOMewxCV2lKK2/fKkRwk2Oj21t9dV33rLn85MvPjMVwUB8wBA99rZM3SCKMITXV1/3k47Gx43zsXzpmkHSuFJNT4zpxZMHmpuetLP7D/+ff6ebb72rTz7/Qrli0SB5iGg09uyvn794YSxk2M3UCSZUzgKTJ1E8afI8Xmv8p2cXDQU92N9XEHevNnGMGctbpYHHZwBrUscv/vB/6ZlVHWHQEDcMmu30cfMm06PH9qRAGPw3YAQKGNqlMwT8HpdFgZVLbVWqPVUbDsUGhpSemNDa5rpJXsgndXa6Ojo4sFRzY+JiqI67UTJtkALJ7HR6EAVoBayjcnTN6xZkCP1h0BdUyBfS7dtvavHyFesi/vpP/0iRL4klpJTADsa/MjqYshDiMuw3knORAXSa6hjcGpTf6bcpuNaBZch1xh2pZ++R9+d09RTye1QrFjWcjNvrh6U2mB7W5Oy8DjJnOj/LKoBDlOmviJaCWVcx0gwPKUzdnqNjfp2urscgwiBi+U5Lx9iNuTyKBmOKhaPmDwwqLBecAAAgAElEQVQk1nbLyAwdNIaY+XP34Y0MAzgQsCQWGg1/gO7NKT+dYAtWotPMGpChkHPZbtVUa9SMqDU2NdMPAAhHbC9UKV4oFvQqkznS7NKisbN77T556dHjhzbd8ZpHRtJa334lov6uLS9pMJmwIoW/6VAqZsQzJg0kP4tLV9TqSFtbu8rl87YrohAxYeTPswa3MH1g2sGDgLsL7HDYc3ijTo2M6GhnX4dbh6rXOhqZmJEnGJY7EpQv6FOzXrGkllqprOHhUS1cuqzTs7xSg8MmZu9rhZ1f6gf76UXsedAxs08DiWBihrUHKYTixgHHPTA+Otbv6C/KurJw2XZSPV/IkmDMFISQ8MyhpaF8fv8TkxywJ4e5CHyaSMZ19doV02y/WF3V9s6eotEBi+96/eq1HQiLlxcUS8ZN1nV8dCJXD0avTwcnkJbCBs9f5I4Udje0u/VYDhXk9dPgdVQq5BXz+62I53IlVTtBTV9/X4uX31CnXtLe9rr2tjfUaVXUqOdst8d+aSQ9o/ff+76G0hMqQ1SjkVTADvWOi+CIhi5Od/TBh3+hpququSXgvyFLM6pV6pagBKMdCVssmrBgBsh6gfCALt18T2OTC+bYkx4eMVKSL0TkF25bHoOWP/v0nvZ29qwI8ZDhErV46ZIhJnmmDmA3L1KXpu1NOTSxHAV2M0QYWZXfrUxm38KrlxenjW2MHG9sZMgSjNjnrb56aVIoUIqnK88t9tFprm8bmp6cNjgf8h9GE3WCymlSI1EjZoGybG1uWDG/dHnZWL6shCAwIR+iMLPbpEhx0B4eHZskhsOWP5uZmbZplEbuYH+vT5Jy9TNYmXj4rPl5oHqcoZAOKZj8/fXNDc0vLZo72evVVZsu+frz7JnW19f6VprDQ3afsZOmeWPHid6f67F/cKJPPntskrhcoWgey6BQ/mDILCBZe2xubFhEInAtsDSIAo0z/Beeg/TQgN3fuGPBt4AsSApVNJHU4fGpKQTQ6mNXiHQm5HOp06xqJBU356If/viHtkKq14njdOrarTsan5o2Yw/QTPgEoAR4Hvec0tnZqXEC2mWCEDrWVIWDAVVLqCSi2tnfs/dJMATM8LGxcd24dUs/+/gXNkiQhcwuPj06qttvYj06q3g4pv3tbX364c90urdtvsT1Zl3LV69raumycsWKsZhpavDypXGiqSPOcmJs0v5uqZqzcAvqDERIJEmQjOBMMHH7w0T79YwABoeIHJRyKa9WC+ShrV6XM7oux7/5n/5xj8LETYNtk/n3Op1WXEkOMeaZhfBC6PGYFMbiRbsd+5AQzgIRFQoNebxRBcMplestnRj5oKuTk0OJOLVy2TR53PRMvkxOTKlTkzO2UyGYGLYe+wrgj1zh3ApHWx2jeDOGxyIxJWNJzczMi7SYZ4+fqFUsyE+qRO7MjBZ4jewSl65d1ebOls6yGUusQCLTdfTM/g3Ckafr6YtxfU7bu0H4wDOWCc+4CxjXc5y2G4oE/Eonk7YXWr5yQ5ev39LK+qZBhbXcSd+j1xPS5MysWq26JTs8evJI27ub5vwymEjK1cF4HFjLpY7LocN8HtRe4QCWWDHryGBUH2aOrWnpNSHhlFT/UnTd7fRt1PD05UFrdpoWb+Vywd4MWFGEnm/4aLdtGjt2wYlBsmMnzS2HjpxdIqkmBzvrFqw8MjFpMP1AYkRjoxNGavj5z36mPEt7H11nVQsL05qfIWO2b+w9Njxknwsi/HN8TAtF05ken3B927bLYW8ZjYQswQLoCqIAnSeMVkSy54USnGSlBoYNeRhNDVriyu7GntnMpUcn+qSBetGY3BB2uP6YEbCf9gbDNl1wSHB4sKPiF3A4cBqTKIcWkh+Salg5QPhCiM1vGNAcZEC2fTKIT6VCSe//yvsaHZtSroxJCNcVV7CqscuxxSMRCajc1XVqb3fXpFykUXCIEu9H0xKLJw2qHRsdN4iYB3bp8iUNj42pUK4YNR+vXItns/uxp72dHeXPDuXpwnyuy+tpql4v2Pqh066p0yjbXtwhj7b3C/rq9/4Tzcxf0/nZsarlgmlh93Y3dXZ+rEqtZBIKnzuo737jNzUztWyQ/+DAsJrFjjGwn774Ql2V1O6cq97OyxNymtygWWvJ7YLxTnBywAoVfIFgGJP4hjbXt3V8XNDSlbc1v3BNJyenSg0NaXpu2qYt9m4gNrwnJAzsydhXw72IxOKK8tk4nWYgQPoI5wtI082bN+3wxeiDAsWUDxESpzWnA9nToRbnJxSPeE2ihWsWZBWQGlKNsA/Evq/ebmtialLJ1KDdh3BDkMlAlEIys727Y05qyOAW5uYMpUBTDCGJ54HXwDkElMdZwj+ZRHEaIgSCTFJeK4SfXzogsaaCScpKjH3nSebYmmOmWnSs8FCYSHlfrM84W3mfWzvbts4am5iwPfLLFyAgp7ba4fPDDpbQEmxVLWM6X7CCizTFYNn9Yz1/vqbsWcH2iW1sXDuky4TsvmXfD3yNb7F5tJdhg7tt+ue9bGysqd2syu9z29oJVA6vGQh32L9GY0mdZLKGbNAMDw8NamGWQPAtFc7wKK4ax4Mjh5UW/7xy/abp7WGQkxbGSguN98HxsXFFyFgu8Uzu76pwhpLBb7JMiHIgT0eZI+1sb1mRnJqYViQWM7tNvNRB/ODRsLJhtwkjGtkfBM3VZ8+1hZynUlSXs4mJdnxcXW9QsYG0rdg4u1rthh4+eqSR0TFNT8+qUWtZkW+0K4olItZw4EiViKcMyiYYPnt+pvNCwWxmh9KjZpIBbwIEpd2uWLxgqYi+OiTHP/tvf78HBMWDAS0bEgm6rv3Dvb4WC2agC89YDumeGeEzfTASd51uNZx+FSoNjY+R9xhQ5rSgYrna98ssl3R6ik6yZl/Xwd8SnONLaI4u6crVG7aDZLrgxqMjOM2e2qF4UbywaZZizigOixRT/vRgWocHR+Zve7y7Zdj+cebYOl10UsBN03OzJsMgg5ECSfGkcJsOrovJIQQkjCa8BlvWGzW5PS77+bw+J3mATQKlZZFgqWTCyAtXb96yCfXV1o75exKsHvb7NDc3bx19/vzcLgIHxt7hnuTqqg7rFB9Tr9fINj23R1swBMl2ldMII35/sM8cPD4xnRRsNd5Pmyag3VHAF7IJNJUY6Md+DaWsqIaiND19BiWHH6SHRrVqnSZdP9MCkDnvGSiU99lnKces80PKdHCUMeHy2NikaYKJHfvwpz/W8eGugkGn5hemNDqWtgQM4tqQn8RCEU1PTtreGwIEsUeQNPgN7Z/7xfTKGFW4MM1P9Q+0g32DutljMw21yy35XBgYhOSUy0zyKcpALVgHhmPE+zWse8ewu9Zoy4Wut3BhqRPsuun8+UxAVtiVMbEDm/fTBBz2eoC3O+2GmQao21S7WVMulzWdNfIfp8OnSDih977yNWNAE5hA/BWJFkzafq/TPjf2+OfZnEmqEL23W8Tz5VWqFG3fTTH5wd/6Leuc9/d39Zc//GO9+dYdXbn2hsHTqYEh4wk4Ow1tb20aWkKjBpy6u72m88yOBd0HAw65XTSzZTWb2FJeGBPR5fZq/7Cir379N7V46YZ+8fFPFQh6NTo0pCKpP+22Hj99IJenYTus9+58U0ODYyZtCwfi+so73zLrxT/5kz9U11lSdMSlnocoLBiLdVXLLWvOKHTsoLln2UMDm4+Sr5oc1OqrbbUaPs3NXtJZFoncuWbmp81s3Otjtz6kcpkcYwpZTs9XHhtEeffuOxoZmdbhybF2DzZ1XjgzKVk0kdDtN+7o4PDI7k/IgWhkOSsIjIdQ6HK2LdFKnbK6zaqa5Yqxy3HuGcDInSSXbtcMaGCr8zlBmDw8PjK2POsUCjzfn3UR+/onj5+YTpY4OdALoED2ldy7TJW8gHFCzeUwsp3t2EfHrHGy/FfiB5NxG0R4rUDCNG6sybj3ZufmrGCaU1ipb0RBEd7Z2jZPXp4PDmH+jIn2iwcP7D1w3rE/BJamWd5YX7dCTHHnjORnY3CBvtTpDOinH/zCduP5IlB6xAhFaCqdbnffED8WU3oQCDZszRzkRhAvuCD7u5tmeZlO9wcqTD46BHF0pcuXrlgRB+lzGCTvsnhPNKDrL1fsOfWFkqYeAEqGi4LKgPuZz2p+fknXr9/WtRtvmIwHJKkARBrwKbO3a3D9yNiwFi9dVr3lMLQL29PN9VW5Ox1NjY/bzw0BpfpDtq/GCc7FObL6WnsbWyS2WuPBmVUvFeV3EPLSND5APD0kbudSo6VKralKo6Es6odQ2EJCOi2UAH3PZAhNXHegYK4raz0aKq4l13Rnd89kUhApQWW41jCx+Vm4TvH/bf/9D3/jbo8P9+KibF0QeZUsaBFQ01kAveB4w/7u/CxjJYkYLfauPZdfZ1WszvxGK8ZNxukkVqxmBAiTTZB1WinbPg0GL2bTJhhu93eZ0diAwtE4X9iXzDQblhLCDQZExE0HAYr/D3kK6KR/4X2KBgO699HP+6biI8NWEG3f6ugZfr93sG9wdf9X/3C1ogqRihQc+/2lTlJ9pjHEJXw+m9WmRaqFPBz2RAlF7bXgagOEenh6pkaTyK2sQaHsLWkcKDZ0gpV6tb8v8LnNijHMa+vBzA2Z2XoNAsDCosFI7HVwNOL1HGz/f0y9d6zleZre9Z4c70k353zrVq7qil0dpqt7pntmzcoWAoxBFljCiAVhhCxZgr8sI6EF8YcFNhLIIIQXMDu7jHd3Zmd7Ok2H6a7uqq5wK9+c47kn3JMz+jy/akONWtVTXVX3nl/4vu/7vE/YkN4SgygkIF2phKDkSDhm/b2D1ku2Zatp9U7das26WIZMaSVM7ptNO3fmjBqPowPw/YwtLb50UjTaBBaQJuMVBAnjECYzchoE8kQf0XkBJV25dEkh2H/8L/5IxKQ33rwhPS9/noOArnB0cFRezePjIyqqvKzco8UlZ4fF5Mf3xd/NfVByTK0qZIKulgMHL+KQi0Di1yVaRys3OOi43KCFZo8udMLrlUcsXTdm/h0XNnUdO3fhvKLNuB7AYuzigLTZU7Lz+UHfJ1lSu6miWsxntXuuFE8EcxFCTUycy+WzRKLXItG4jY5N2vWbr6sjJQyCKbHTwfOUNKaMXsTMscMHAIrc2d2UvzEpK7Ozp+xHb70tC8mf//z/sIP0hr3+5pv2+hvvW8eC5nEHxF69991vbenFU5ucmBRTkAQWiHOH+5sWDjrh26AM+XxGuulyLWP1ZtXcPr/V6+R98jz22O4RB33HBvoGrLen39566z371a//3PaPluSTO9g7bB6DFFiwYCBmczOXpPFberFge+k1q/nyVqqXLJMBATGLhOPmdjnh4OwPGw0MTmpK6mDSCfpCdvXSDYt39drhflomLgeHu9Z2NXXd5uevWjzeb7Vq27Z31m1x+aFlMgdq2OdPnbO33vyxrAFTvV2WzhyK2Le+uaNEE5yMVplO4nERefh6vJQU9J9+8K55PA1bX3lqX/32Y8GFN6/fkPxma3tTKAiSrYcPF2x+/ox4GSur6/Zg4aG995P37MKFs2pO2KCgoyf9CcMGGg2aNeIegUe7Uw47l+LAVMnzR8HjeeLATHX3aIJhX4/RQReESI9HEirUCRRDzi3eL9J4SN7iTEOTz96Vv4uC9uknn0r7fPbMecHAn3z2qX3+xRdGtNz58+d1YvEsU6j5M4R1YIMICZBhI5fP2dTUrJUrbfvjn/9C5jBozUHu8I6msYItC+rAHhzoGq353Oys/G7Za9JAoMOn8WPw4HwrF4oW5uuUa5bownO6z/IEeFTZNR8qiYfgjqPdXXFn5s5ctq3dfUtnjmQok+pOiLRVLdfkeIf2/dz5SzY6Dtt/1srFE8scHQrxAXXCiWh5bdP6R2ZsaGTMqpWiWatu/k5HpMtv735r/cizzl22HHK7oMc2Fl9abmffDre2hE5C2BTSUS0LioVxOXlq1oYmJ62DCiNftMfPntvKxoYklZNT03Z67qw9erighofGw4+xxt6e4HTsKzFtofGFW0PVYMfNf6NGYfSAMxPFlhhBzgWur/JQ/5u/97c6wBngxlRmLu5R+lCTG+JXcGGgA3/AK8p6p9UQLZ2JqVRpWr5uNjF7RodPLl+UdRPLW6BjDPeBBZhs83gospSGZQbjj92by2OtlsdS3X0y4sfvlYl0cGhIXQ4PIb8P5xPGdRGhmg2xhIl0gmm6vbmqg1HGEOxHwyERC5hc6JqUUccHxV0E8+YWO1JHX4TeiB1ak1DlLkz6ayrATHzRUNQSkZjyHpn4eBH5LBcvOw/HQRqSVlMTKdfExw6UZArs6czspFyyaAKhdVWLawz5W9JA1iwST1gGCMrlMm/Ab6Nj42JKr6+sWTlf0OTNYcr/Er09luzutXq9ZTPTpwTDwcRN59PaVZIWQnPDy4ffJg8BhwMGEsCuCNOxROO6wVjkgABfogEAJucQ51r1q/OOatLleyQo4OH9+4JoTp+d1/4DOQaFDrNrWBAcdNdvXDKP10QyApKGOk4TJp0XusPjjB2mj5WVihORJBuxmC0ubcr392c/+T11i1DksS0DtWC6RMfJgUoD4PG67emTx4Lw2PfjOQwkRTfJAUYh5/cn43HBRxCMeB5gR79YfPFKhtBroUDAtjc39TNaWT4fOzwlgLQbjjlEgKZyws6cuSxzcUy42d34g+z6aprS+XrATfNzc7a3s27r62s2Nj5tc3On5IKE0PuTj35lJyeHFoq4lGTzzu1/3c6fv2Hb2/v2/Nlje/D9F+aymvJH8ZgGyqNppRtm2uLwpGHD2cjthSGB6w8CdGD+iHVFh+RfWq7lLZMjp9Jr8Vi3vfvOB7a8/NL2jpa5y2KzFot4jnqsOzVo3fFRS8RStr21ZunsnmVKWYP3hIuSzxs0jycg9j2FjA7dhQgNBj5wXblhnaZX2s2enpSNjg5Yo1a01bWXxjLFzGs+L4HZfTYxPmPNRtUePvpGxDS/L2iNWttiXT0qEB1zzPFRskFkG52c0fpoc29HDTVFimtCIzA6PmK//9d/z549f6SGg0ximlx2o9h1kqc5PjZip+bmrHBSsK2tHdvbP7S19Q0VhDffuqU8ZuC+of4+nScQ8ZBFYMP56Wef2Ts/ekcNYzCEFaez3oIIBGMWyQxFAiQEkwdgQZ4zJpSdnW1xG4BlkVVQVGn+KMZEyJ0+c8ZxXDo6MjzTOaM4lDeIYas3bQiNebWmgsoEe/P11/X7ISiBEOozVioiXLHX5b/RjGpa7e6zbL5sv/zVh2oeYXOj6ceIYH1rS9eR9xB9pZqCE4cjA+QbCaOnL1gqgfNXtwVCARn6O+5ILevDUc3vF3EJw5Tni88VOzc3M2VPFx7Z4c6Ozu+h8WmFR6xvbuh8ZKIHrSMSkQEGBIFpGsOPPpjm+7u2s7Vuk6Mj8sSW29hxzq7efMtmpudF+okS53lSsN2dLXu5/EyT67/17/77Ily1MZbZ27O7X35p7UrZQkQAyjwG1UZT6xzWaqVm3ZL9/RaOp6ynf8CWVtbsm2/vyKITchw+AaTygNKtrK05piOFghoQZHRIofScwAcolew4nbahIYfIBskUyJkaqXok8mXF0dr/2f/4X3Vg7WLUTPECT+ZBYLqo1Zt2cHgsfDsWj1hfb8qmJseVM1jMl+Wn2faFrXdw1I6JD0KwznhdrgriAD7hgnEo12o49wjvVbcFRNdsdKzd9trFS8BhDrQJmQDYUB3hK39NigV7Ehx20BHSwWIIzmRaKmJeXFPx5gfMW/a86KwopNK2tTCed6ZSHkb+naKpqbVNzFtRMDHTCkQsSC/oqiAb1Yolq1VKls0cSdN58eIFTezESLFH4bMmEwn5URJjtLe9I2jg1LmzsgHLFh2s/cWjRzbY2yu2MlDUEcHnQWwTe2xsfEIHB4zI4/1DFWfMFBLdSRueGNcEv7i0ajMzc9JIIRPaPdpTp4qRP6HNXGfINdDrIXZxfSElUN0oGuwSKRxqZDj+ZPLssXq1II9koFUaEKVSkGbRcQlWj0adODO0vmQdcn9kRRiL25XXLloiCVuzItICzlbA0sBY2KlhEpE9KYgQAMxL2HS17Jih41cMDf32Oz+2nu4+JVOwXqBIwobmM+h7DGBbF5CrCrIG9mTAX6sra3rgCWqABUl3yFSMQxIHYfo4LSgHhjnF9YfuMn14rIaBz8X30NudtK2tdSuWM5bLZ0WEuHrlpg0OTgqeBEGpksgBH9nn7OpxRILhmNTfT+blgY2OztowzkKH+/b1l5/Y8dG6VcppfeauWMAuXLxtt2792HZ2D+3B/buWz+GslbdiLiOJBv7GfA6E79FIl2Bt7e7QyHXqFu5CO+1Ww1GpNO3M6SsOEpTdV6HgeW7UO3b+9CXlyp6UDq3SOLHt/U2r4fPaaVvAFzFXK2weF5Z6+2K4g8pAKms0EI25X8lBaHbdQpQg9NF8RcNRMhesUmw4pvaNokUjXnvjjdesUsnZ44UHIjL63BFBxkF/RE1orX4iVIup/nAfsxEs+ohLq5nHDcHFpSlmZGrG9jMZW9nclIxFJgxmSuZ598fv2sBwv71YfGZ3793RXrqvu9tGh4a0x15eXJTd45nT81IgrK6uiVj1cnHJ6o2a9bIeadQslYrb6zeu2zi6ypapkPHMPH/xQtcejSaGIEwc2K9SYEFb2JmDlvD7KfJoeJU043bpIAW9IrmlO9WtZ5KJkz9HIwb5jfeKH9hx0vQCUfK8wgrljH3y9LmgaZQWEOX4DBCqcKrjBKeoo6FWVmqlomaDMwPLQbJQ8wW0xS0ZRDSabZuYnLIB2OQ+vzwCgKv5PvWj7Zx//B3AyrFoWFIhrFDRZ7Nz9nv9liQa7uDQIU7Nzkh6yDlL7OK9b+/Y/uamPmM4lhBBkOSsldW1V41FXD7o/H2cq+nssT159lhcFrJDjeaVtUenYxPjY+Ic4JaGnevxUdbicHKOc9J9l6pZ2QLOn7tsZ89e1AR9787Xdry/I11qSGclay1nf+8OeGz/6FDpYAwjqDHGJia1B0UOig0oxfDli1UhGbPzp+zFS0LqJwSTc1+ZWpEc8SyAjoJ+Yb3IeU8tYYeNBSS7dtYI/18Sj89c/+wf/eedR48eSdBLxBC6Im4gDCggBESrmWzGvN6Ovffu2/ba5Yt6OZ49fimz+2T/kEwcSFpnb4rgGpijWK7oz0n/d5KzZrOubxC4FnYZ3Q92TT5fyC5duipdJxMNOYbZ/ImmZToBHnhJZpjwGg3b392xaCSkfWw2myb1xxrNqooFDw2jO91Wo0kSKjFIRB1BGnD2iPw6P7MLZN/Gi8uDwTRAfeVQmJud1/IZKjapJLVK0cIhn3xbWczTWUFkgbFarrdtfGLSehJxQSH4t3JDbv3oHaUt/Oo3f2Wj0NNhMBZO7OMPP9Tkj8UEmjx2obykOJWsLK1IPwqUiH6TTndsesq8/qAOO5ym+CwQF7L5jDrCoNcv8TbaVmAmRONUKg4DWIpjo6PqoiBQwUpmL6ZKRkJCu2WxkF/yFxjZ/hDpEKDvHjtOZywYjDoelr6AYCQPpDRg5uyxTU9N2MT4qBULOUugG8sgjSrphWQXDIkFOBq6+vrWjv5eYOFUPClDdgohjQC7Rp4D2Lodwe/4zDcFAXOmDvT12PjosBXy2VdIR0bGI8C65Kw22D/mcrqmTG8ktwCx8ezhmARqCOTFAQIMyIqcEAekI+zNMMdgkvN46nawjy6uZIN97K6SduXqLZuePytiV6ZYlC1bAxP+7KHFQl779a//zMzXsTfeesemJ89LL0o03eNH39nOxnPrtAvW6jg74ZGRM9bXN6Ypbn9vx7Y3ly17nLWZyWERanb3tq1UqYlQQ5jBxuaehSJdut5AvR4vhDC+/7ZcWYKBLk07hVJO+aogHByW6f1ju37tqj7T+u6qZcpZC3YFxBbutFyWO4J05NY7AKub9xV7Osw9yGXlYObvZZrAMY1DF+YtEwfELaBYmm7Yt2533QL+pl25fMbKJXZfa0JQPEDGBnqAmQcyCZeC6I+PKoLkMHro6Y6LBIhdKX7QZFJW2x0LxVM2MDxiM9MztrK6YkkkFe+8peed+/k//JN/okJ/5cprduHceXv04L70jKdPn1KhJRKNRlOrg0LRPv30E4Vonzt3Ro0Z5xxIVwxof3RMjHpQju/u3dUUR6EDBUFKx3vJ+UAxZSLkR+Y4o8ImTapyQkPOfj+ZFEoEMZAGm2eSUJE7d77RmYMWFvYy8DnXlB+s2LZ29m15ddWmZ2Z0MPOcwiL+7W9/qykXmz5yUvlamPHD8eD3/uajj7RiqzfN1jZ2RBrijAApxLvYSfBxC/1i+qJI727vab2EQ9qFCxe1lqA55Hnge+XrMmkj5WOFwOdmqoOo+N7771lvX8oWHtyzlZfPFSdZKhVs9yhrZ87PWSLVoyjHjfUtc3UIywBVhNDVdLy3Czmr1gn/aJrSPNtN2YjS2UCcwmvd58UfwG2H+8dWOqlrWuxK+uW77AuwjnKiOXuScTvJ7lvA47aIJyCFhnkCViJIvpC3vuFB6+acTsTs8dPngnAxc0A5QmGEmAVpMBQkrD6sBvz6zRuaOOERAX2jU2eFdnp+XtMpNRKYHEnRuQsX1AzRMHGGcFBRiKlZrj/57/+RZDP4x3KAtTpNOzw8spNC2XZ2DxTxlexO2OnT03o55MRxkLat9X35Gx7C2vSw/A5oWqNDwsWCCYWbxD6WKRGBODojipfCuyl4LbOLF1+TsQDZdRx4QTphl0uFjZceaAItEpIJJgIeSAoBReLBg3vWaCMKxy7QJSssXgD2G16/o2ujG2NHzANH1y23FjBKqid+wK+E1EwyfF9Q+XEmgqDC4cW4jzcuYbMQhQb7esQyY49Idmj30KgMrhE7b66tqhheuHTZzl68ZHfu3bfdw0Np5PLHadvd3LC3br1uj9h/jaIAACAASURBVB8/FmuMB5Vnam5u1tJHGcEdQDxAPzgYnZSK2hE12x1rNjui6Tcb7J4x+G9rAuWTyKqtXtMNpmgh44CyjsUfHRQ2ezCtkSzBEAaagD0I2epoZ1ekBKzfXF4kMPgBQ0oxsXZbbY+1Om7rGxgSbAM0PjE5asND/ba7u+Mc8M22pQ+O5BDFYSENcdVh2tU7bcsLbcCrOC7nlOmJKXvyaMH6e/psZxP9XZ+levqs3mgrYi6R6lZRBRmh+DDhEJE2NNhv5RKB7CXppVkdMClDIOju65f0iqL8cOGRGjmmSaRLvEgQM/he2b2GSRFqUmTZC/J8oFdua28J5N6ukdzjs5mZeRufmrFwPGlTp8+YF79VZDKxkP3yF/+XfXPnC6u2m9Y7MGSxaJ9SXOZmJu3br7+wRBewcsKSyaBDBqu2tbPD/YZ0mO2NbZscG7F200ECumIh+flC5682WmpWuR5o5CBlwSSWI5a8YIOWyziyExovPIAHB4ateFKw/e0dTWo7e9tWqBatE/YYroTsd2kmmjVTYeHvhjFMKAOEIQISeN+4Ruik2Rk7xu5Ni4Qj2iUrtKFW1DTNYdxqVczvoSg27ML5s3a0vy/bv06zre8NBMDn96rRosiCXnD4UUjJd8UxjHfTGwhak5VNJGoYfJrHZ5cvXrIPPnjf3IRLR0KKYOSZ+PSzz+3Bw4eafthhooh79mTB3n//PRsc6JNtoA5dsjHLZWlAC8W8ZFNMPCBSe+wPh0a10wPGR0fKqoiChSYaZAx4lSLWPzigIstBglUmzzdrDwg6wL6sH+7evasiyloKjgfFFh4FezWePchFWP7xZxkkQMT4mbOpiDsZ0ZKsedxuh5AkK9KOUKvN9Q0xZnmngI1Zh7GaAMrlGX72EmY3cG9K8DENUi6bV4OODy1nHf8N1AhjGTyWT585J/gXqRgIEO8SnwcLQYYIpu1r166roBN2MDQyZD19KXvw4Hu7++3v7JB3stW08fEh8wbcli1kZewC1dPvDVqnxfrLr7UBJjJ8tlKlJI0/iV8QApE+oWWn2XK7CBqY1Zm08PCJlQt1S8QGdJ5htFORtV/AymVc9GC6tywc7FgERzvzm6vlVi5sqd6wqqtjwVjUBocHJeGCI+IL+OWbTs1gDYbEpVpr2bvv/URnGHWJggrUS9Hk/ONdA22YmZpW8/Pll18KNYAYGYliyTuhFSWoBqXE8Sn3meuX/9Mfdji4eNI61hKRiItTrTYtnc7Zs+eLdunyBTs1PynTAnY62eO8HexmJeRHrEuiA9MpzDouIN0yOiaM7hWL1KhbHts88gY7JpYanSIPKP6YwG/k+FGEic7iIeVhwKCBjgJnCy9h2dWyUiSAQ9nLHh8f2Uklr/0XHQVFxdHAVVWUxG5ttbSP/WFSpbjLc/EVIQlXDpht7BP4B/gASIBdEl0eUFCbw8Xoxj1iFCN/AQLr7u2381euC+6olwuaUNlDDI+OSdaR5/MMDOrzwkLLHyNYjgu6/vzLLyzP3iMasbHhYUl+oPdT8NXYsAjf35OlIAw5pD5MIAjU0ctyw3lAcPHhYGH/y4PA54dEw0tNweCBhQgGKcfv9ViYJJB4TF0hndrB/rEONaYgCAJEt6F/ZaIHUsxlC+p8+wcHdZCGIwEFnp8UMhKY5wq8JDHtePCDximGw3t7d8cO0keCkkEN6OKHBgclV8CK7LOPP5HbEDFN7OwgOHRDjIqn9Pxgss3ungaKvSXSCwXf+3zq2CmivkDQuhJJ2ZkBGaMxJK2I5ghBOaEBx0f71iLVp91w8lcbkM/cr0glYQvQPHTalilkZbzOHjx7eGTtStWGSWCqwqRO2Nj0vLIar1y9Zo8e3bVPfvNnur65UkMIAnpBwpKxUkOGFvCFrVZmNxq1ZDKiaa67O2QDA12WPd63Wrlm9YrZ0st9eUlHuoIWDPtlkAB7ud7qqMHEAQtkB+9p3U+awQ4NFGgPTYGTggErNhWPmdfVlIUb5CosQLPs3gqQ5NBEO7pO3iuE+EQUAtM7DWZHhy6xhBA8mHqZTJW+gYkJbHEXOatObi+FmcDlcpG1Q8Mmx0ZtcnzU1leWlV6iSDDpo03FVTtZb0BTLsx2nkn0zpoaCWl2u23+4iXrH5mwar1lA/3IqSAQ9QgVQkLHewlvg/cZRGpne8uataqtrizaa1cuWiLRpcLH+waaA0SH8QqHZiweFZGRnGEkaJjKcEbMzk0519XnTGhA9DBpYYZTkGlemS65BxAp2ZGyiqCYAgvj6/zxx584muR6Q8QjfNCZNpl0VJito6kWaBj0jwaDHT5nCyS+9Y0NQZEUShpBJmPYtTQ3HOo4b0GcocAiM2HyZkBZePLMiiXyhPP6PthpMtRgUcjahM/PCoVhgiKAvhQTBpqNw4MjDS3shjE9YRcMmREUkIJOTVhZWxX7lQmT6//i5TNda5pQGqJkImK+QIv+R9evUq1brdpUJGQ0GLNyqWG1GjApCoC61RtVi0RYQ9UtQjIOqCChGUG3JVN+m54aVbxi8aRq5QKucmFzedriIDTbQTvJV9QUoG0PhTran0bdATb3Vqm2BO+6wgGLw+g+OtRqDYiKlROrILzSCUNIJrrNF4rKPJ9rD9nsyrWrOqeAuR2TEY924ngr8//l4/v0qfWyl410SR+rMBIfqxivminFt/3zP/wHHYgQxGRxYHLobG/vWqPhkn3exuaOpVIJ8wVeaTnZpe0dWSGHX63bdvZ3HPZVF/IGJ0kePBtdKfCDBNDHMBSbTqJCx0S44IDlG0Z7Va81bGhk1IFi/UGxWtkH8IJD94a9B0SJQNnHS1wqWH8fjMyQPX75WBmPP3QV0rk2iWbD+QK/XqY7DiWHLQeErO7Z7dihcXBDLmDq3d7YfMW4TEjMzD6Y7gqjBoz0mWAoUD631wb6BhUE4CLY/CQnt49OC8/Z54ITMW0IRGJ2eJxR8UbfBXM2EYvICUp6Xw4xr9d6kkl74403VITu3b8vKz9prvhaAb+uK80KkyCwEYWLFw1ymPYaXo+KGJMM8BIMbYoyBwXFETMIYofoziSpaTVFfEFfCPTBffH63dpzAxtIa0zqQjBk2cyJw/4eGVUzhfwAQ4eenoRtbe9aNl+Rry5kBqaDM2fOCHLDhQR2LxZn7HWBK3HwCfr8trm2rsYoFu6yzMGxneSKYs4lUr2CfAuligzMEYcDWzOJ02HKyo7CTM5hMCTz7j1gsd09SS9gARNwfXR8pOkH3ezC/e+VE6vps0RCSUauODwjFGdIZDROhXpNu3Fcp1q1skXcbQt53GJcY2bg8kdE34/E4yLgVEpZO85m7eCobH2wRqMBa9RL1miW1TwmurhHcbGC3e6WlYoZS6Vc1tcbsImxQRvqH7XFFxv28sXeK2Je3KKxkOVLWYU5SCoVdsK8cbVptZs6tOTjjN6wztoiZO222xrVlsUiXfbWretWq2Rl5N9qe+3shat2+tJV+6P/+0/s5fKyubxwDNqy+mvUeSZ9Kircb3ZdFFLtsv0BwZ68u3TefM2TPEktGJ4HJc/xuDmcTsxtDfN5OkIQJkeHpWuk8SWFB2gXDSPNGYgH7z1hFzBXeZZ5X4AAmcJ9saiduXzZ4j0D+syEFeSzaZsaG7TJiTEhT7j3xBO9OhsIq3/y+JHNTo7byFC/NN/Dw4OC4PgcMNZ51x241rHhVAya4d1NYQxop0nEI2EQvHMcqMjG+FoctDxvs3NMsQ0VQ/JBgXU5L9k7shrRGknuZFXBqkx47OtBZHiH4B1QXH9Aj2CNUvBBVyhivBf8Xq6xMwA0VdjZicMiZaqlkLJGYwXGv9No4iq38Pip1RsdDTbcq3K5pqIqqLVBBGRTU1cy2W3Rrrh2qzqzXjXLnK+8YyBcNKCcbTJvyWbsy6++sNX1VQtGQpIdwU0pFk8sGPQLqUBCRtvP8B7tAqR0ZDpomOvVpqZUa7HaQ9bn0rQIUoMZDSz7Vr2qwYjvtdXCg7tpFy6OieC5t31o5YIA7Feyv6AVSvjbBDWhEs7QahbNhwNeo2Mhb9AioS41n5ly3hrtplaLkCxB1yBqkS4Eeagn1S3duidApGRLRRfovyseU5PNvaP5oaFADzw5PqF3gemUqR8IHb4PAw6rPbg+PDfOe1Q31//53/6DDoQW9pAcmNxgHpSBgXG7e++BlUpVHWa1esGmpsbUqR4dHFvQF7P1jW2rtxjLO3pwgH25DEARAEoUT24qdG06P7SH3MQfJhYgKqWpQybpiouUgoEy3ywvDaJoOjkWwxBrYHoqheJgX+Sonr5u++yr38o3Um5PxHv5/TosnTxX2a2I/EAhkpUUtj8dh3RBJBKHMLAhsoCN1VUrE25LBiZCf6AqnFxadTspndilyxe1I+RlHx+dFDT+4ce/EWwSDbIv8kgihBOQByvAcExTBjcMtygCdXe3t6yQz+lmUdxiobDS7G+/e9sWHj+WNdvTF8/1wpBNyHWLJRLO9MkBgR0R+6+umPRzkC3oaMU467TVudIRc4DQxUMIg/2KjvZgf9eOCY1nf8rvaVNoQvq+5X6FpzBOWW3uqEu7F9i3HEAUVBqUp8+f6u/mgQPuoCmiewXep5Nnn3yYPtLh8uz5c3XxkDQ48GdnZuy7O98KSrx25arFuxJ277sHtrmxrQzcqZk5S2dytvD4iaYEDhqYurCZgeQIr+Zh3t07UJfI85M7OpT4f2h0RIlEHFzsCx89eKipATTh+pWrasD29nasXC1p4k1n0oJvo0ESZNpWrDUdmUP5xKIBlw0kQ1Y5ycjCkQbPE4xamu8lT/EPWzhIM+OybKFp4UhchwvBCuaChAI8S+MWsuN03mamp0TEqJSz2sfHY17riiTsOH1iLk9YyAzWjMGQ19xeXLpYm5TU8FXKDmueVQyuZJW6kyNKXW01OeL9MmOIh6P2wXvv2ElhT+YExVLbguGU/Xt/5z+23337vf35X/7aqo2SuX14nlYs4IlYJBITvAu6AQqD7psiwm41Ek3osHDg6pIaN6Q9aKbxPabIaIUAE5j3rFk3j6tlF8/Oy2iicJJ9BZNyoBKEg5aU9zBgHpfMR9VcISUjFeaomLfekVEzID23TzvyWCRk3cmwjY0Oadr7kz/9hXkDESFoaJ9Pshm7/eYtu3n1spqQDz/8tVi6TI9vvvG2JC6YygO9Aj0zZTx7/sJu3rj1KjAgYqOjg5qclpaXNT0SwTYyOmofffyRnsFLFy+pwPK+8uOHCZXBg0kORu2DBw9EGmLSgVuBmxE8B2BBSEFcU3T2FNhYV1zvw+rKio2PjWriQ6Zz6fJlQaysYyAj8bO0rjWMcJoiWK2urWtq5fwEit7c2rFnTxdte2dPtqOwfCMR/hzWi0VLZzLKTh6fmBJa2N3TZ26vT89bq+nA+5BHKdyxcFBuXTDO4Uh89ttPHIMK4rjcuCA17KR4ovccvgnPBTGLAQ/FpSGTWwqSrpHHbz43/xCN6NZUKf9m3MywS4W5DsONxicaNZ+/Y6VqwSamkGe6rFqqWimLsQ62tDR4RCiGrN0hpCWqJqyQT1utdGJh5ZzyT8C6YlHFAOKhAPOX54Qc6Btvvm0v1lYtROoWpixev505f9m+/PobEbcgcPG99Q8M6jnj7II5Dtr20/c/sPX1dQWAOJGVvK9OwAR8H+qOQ3h1mNeuP/rDv98hZ5ROIxB0svr4jRg1PH+xbMlUr2zc1jeWrLsnoTghCAbVUludEUxOOiYOAJbgjtyFeDTielzOF61BqXeJZMPIzBcnUxMDbNJkeNHC4ajCqJlUgCf45pOJlLo7unxINzzUfK9APbjwAG8uri0JkuChdS6+Xy87nbUcmRjD2Z1qGe1xtEIudlHEmkXNH4IpGrVQwGv70Mx392W+INgE68VQyPLFE/MGvPbBz36qgwEXF9Ja2LliDrD08pll04di87JjZmJBxN/d06+Hm+8DYhYFDXgF4ToyBAhIZFAiJ8Ijuae3x6ZnZ6T7+vCjjzTVMx2y04F+jskAulW6XKBysmf53HG0VARWC1ap6zpgqUbHCfzH7hmB/t7uji2/fKEJVXIma1sowLVxvQr97ih/lpeHRsPpmNs2NDhsw0PDgo6A03d2dvVwMhl73BTXjPYIE1NTapr4cyzymSJ4WZHZIFGgwPHvTLGQOIB5icj79LOvtOzv6xvQA0vEFwcmpBaE4mjuBoeHnPDirrg9e/HS1ta35EccdHUsGY8qc5TOFAIS/tIcbuiJiRmDAMU95oBgl4a3Lu5LmOMj/+GFD4ZjuncnOfx9O+brlK1RKWjSJ5nEmGKrVUv1dmuHCwva4wlZrQnKERUSgLdnx1W1Vqth5SpxfDHth0V6q5Qs1oVdJHZrGEu4VZBlZ/ZKCB/ww1QmdBwJmEvITbPODpUpzm3NDqkYWB12W/4EljwHPabmXuuJxS0RC9nwcEpQZTjca11dfWqM+4dG7cNPPrWl1ZfmDvBu+CzgDslMpFyvqbnAw5lniEZJEH//sCYeXNJwg0I2R90MBaKOYTmTQL1qrg6yH8dVrNOq28TIgEVCXsseH8qfORlPCVaGDKN3DjtHZGsYq3Tc1o1o3+uxTKlgbd6JeNIGBgY1YQANcj8GB3qkOvjf//kfWaMNe98r6dXp2Rl75/WbIrkcHO1Jbz0/f0qQqKLhOibfXd6be/fuOjm5sYTkEhBosMPs70vZjZvXBNk9efpUjStnx97+nib3H739I50/QPocnvASKNCcRxS9qekZEVl+8+GH+jsYAtjDsbKCHEREGyxzphkGDgwAeBZBR2gE73zzlY2NDtsHP/2pnnPsCmlc+eHsbJFyBezRwmP75JNP9fedPXfeytWKYO1EAlvErD169NgqFcKwUyqqnMHs/PsHh5RqRYPsF6rDysunZgNOxtLKivKZp8ZGLOz3yUUNouGLxee2vrWhhotzkLUdDGMHBXMMVYDt/S6QErcUDXxPXHOmbyxQYfoSdMH5T7Mv0xwa+U5bjkchSGvwAHwdq7VOLJEKWDIVVpNVydVlz0mzGwjGzeNLWqHIee6SsRANHOEJSPcYTE7SGcV79g92a6UFmfTZsxd25txr1t0/ZMnBQbtw+bIY26CGE9Ozdue7e/bw0SOtsyYnpjSAQSbj/nK2EbLAOcU5xj3hPpAMhP8x19ORX7q1FmK1ybPj+of/we93gAIFe7oY38NWKJQkdIfK3GpjqpC2xaVnNjM7KcME6M3ZdMmOMyd2cJTRxaJjwxQBiIWLwE1gQgVulRyGPQ3RWuxN2flBLjKXluhcdKZHCiqTBwcrLxVdA/Ah9wBtJXFcz58/056XqRq/UOQM4PzsIH+g2lPA6Bb4XvhBMXV8QwOCoWQ5KO9cvyV70BomzefqWPrgQKQOJlAOD+QEPATsiefOztvlq1fUGOzvHcoIgw/o9zpU8Hz2WCLf+TOnNaG7vWjZQgoHx5szk01r94JZQ48i8YIKu2Y64GBix/rmG7d003B7evRoQXAElHcZWY8OyXwcwpZ2KKWqjY2OW1c0ppcYgwNgZA4PSCoUVAWNN4DrsurmKeaNalW0fXkyN2vWwHu46uyzgeJobuhCudiELeOmAoEie5yRFRwEK7p8oEHQDCbgZ8+eikA1MjaqPV1Pb6/t7uzI5eX6tWsyndjf29X1HxkefqUXg40dN3egxxaeLEmSwEMJasAzhuyH9Ahs/5QvGnIYrj7ycUntCYTtJJe1Nv6btYpt722LgMSkwvPA4Yevc6fJPYIgwb6vKBIP8hMo/MqIDMd0LZUkAfnJ07JULGj1cs5a7RqkQzupla0ddJuLoAXIKcGIueqsHpo2d/aKtKqwz1eWX4pgwWepNz0WjsYEN9bqJfP5sTrEecylia1I4FLLrWZLjjPekBqceu3EohG/doslfFSbPodM1GnKPKErGbE6OZcVLDL9avwgg/XGIZrFLJF0YOLe3nFNr1z7d26/Z998d9e+vPOV+UIcBA3B7Ui/YKJjBSjdZZlJtKH7AxTHbhaHA5xheI95V2m42EceZ/bEWwDtwUYPTkO9UlIx7e9JCDZv1WoWj3aJpU9zwzvIP6wa0PuiZQ/6wo4DVqthu+lDMXzZJa6tLpur07Ro2Gvzp2ZEPLzz3bfKXKZA4MuaSR9ZFzruYRoxuAZkq/qUJrO+vikEiaAGUBIIi1j9HRym5YzF+8vvRVtPZBuNOAcibFCeZ6ZDijMEL36dZ5OmCWiPPSf/n3MET3KeI0xZvvrqKyXr0NRx5vH+Ms0sLi/p30HqaCxo9pABglrRyENM/L2/9nuCViFbOeHejpUoaA4DAaQYVj+4Se3s7Wnl8eabb8m+s1Su2SeffGaZzIlWOLwf7NBPnz2n6QsyF+8Vf56VGntVvmcab8heTIxdwYA80Xc2121tbUVT3uHxkczjKaYUEKZsmkPOmCDOVMD6+C2HgkLTWNMwwEBGQxKjtBgPb1VH5yhaUUdgwO9xBgqekUDAa74gz3jFurvDWutVTirme+WvHg4nrdbgK0HsimhX7W51lDq1l94X67xRKsuxLhT0CFJ2UXw6HpuePWsdT8Cmz5yV/h/ZHwoEHKUw7H9w/76uNQQ1x5hmSRD49NS0VmQgjkyofC5JoVotKQpioJoB50zi2YH0yHvj+qf/5d/pAB+ykxPpQ1mhzh70F//yzy3aldQ0glaPYnvt2hVr1FqWy5YFWT1fWtWNAi4WozfghOfissTBwp6LAkDVZ9/Af4eSzkXmm3QmvY52D2D7TCEsfB2tV0tFFcMAWHQcPo8WHtrW9pYOWcGgAZ+8eCkCFFBnIuXQwqwCOMqRX/HrwE0cFHRF2qd4PCIWsT9iB5THWejFS+vr7lW2KtMDkzRZetF4l916841XeHlUcW0LDx8pAJobyItJAPXVG9ctd4JLD/slt51kctoXQvja2NyQ7mlkdMQO9pxYKY/fa3e//dYGerotlYjpOiAgPnf2nC0uLtnXv/tGO8FwV9iGxkeUI0mhL+TZB/Sq62dqpUlh90JnxT6Hgsk1gphDRBtTKA85LF8II+xB2Jd63XhItq1awooMchHpOCH5rHKfKJj8mdcuX9J0wb6RQwFCBNAakzYQPJArhfTDjz502JF9vXb92nU1QhxEYjBXsD0EUow5+9C+MXMF+ix7gm8tO3nH4Bz4mWm/tycla6+VlSX9I5eZV+5dHMg0SgEYrMC3aCpdFC2vDgkaJvZQMG8h1jClwix3oDv0z00V+FhXUsYYkDEqhZz1JQnjrlghn7FoLGL5StFqrqYFU2Fre3Ci6Vir3ja/K2R9PSN29vxV7eMe3L1rS4vPLYh5OCELLhI92oJqaw2gJ4IRfJbs7hIb8uiobLm8EzTBczI6OK4d3UkurUOWAlUpYR+IWwvuUhCVatZyNYQCBEMOUzmfzVssGrHzp+dscLBfe/PBoXE7PobAV1CWLSxy9tIPHy/Y+vaqo9U9OdEkYx6/LBZ531jUcDjSrMKQpqmlsc7lioZVMu8b0yp8C3OxVmlYreoUYO3ecaqBixENWTwSkh91p96wbhCKdseyGTS5CbGsMYGh4fR7QjY6PmH9o0NWqlVlUYlGdnN91fa2N7Vv5sCdmBxTfu34xLgQM5AOptgIw0AiJo0wxKGXS4taTzx8sKDplISZmzdv2uDQoFYBf/4Xv1RkGegIh+HAQJ/OPZAUNJFYE8LsR2vNgMGu9NzZMzpseW5p9viZSUYqgFfaVGB42MPA4do/y0s3Iv3jX/zyVypq7P+ZZnmO+f4HB/ptsL9H0X0YIoAuMaGiZ5WnMBwQ7WgbYohjf4fWEwu++dNndE7mc1j+eUUe3dsj7jIgc52RsUk7dfqMhhQ8tGla+H44U1np0XTQPLTadfurv/yVxcMhu3H1ip77+w/u2/r2ugK7KZQUUJE4kRTVayosnFvM0TwK8l42E6yLWQXrJP4bZvuYlXCe4G3A+c/+nwzaSCiqooeRPQ1FMBqwSvXEQmHIay5Zv5IYAyu702awYTUV1edlGJmbnNYwclTIOMEbZVySXOZ1t3SWcw8T8ZRFYz3W3TtkMSLqfD4x6Rudjkh/7EM5h3jm+XzcU0xa+Dzyqk+nbXNjXYWTgZMBDM4NqARDDp+VusTzTwOmevO//dd/r0O+I9okDkcgHyA7pqSPP/nMDo6ydvrMWTs1P6NILP47aerjo9O2urZlz16u6qFCXE7nizkCsDHFjQeOzoYiJi8vLjqEm1zOGuxeWeNh5hwIqdhVK0Rv1dXJQe/mAKfLhHDDN8tODVcjpjz+fgonMCedNV0fP7jp/COxP18TCY3kMx1dmB9YW5pg2x11xDIFr1ZkGr61sWWpBAc5B4hfRBX2k0S6pXpSdvHiJaV5cMixT1lcem57u9t6qedOzdnVmzdsbWNDHTI2gwjFmA45WDP5rF2+ds16+votk86KJUvMEd697VrVRocG7eXLF5IVIByemzklEf3zF88tEPHbgyePZJ2FV2erhtdqTRN8qjslNiOfEQISBQwrNun/MulXnTCkJofBC+SIY1IYSDXgNw9L9lbHdrZ3RMpgBzsxM6nDZXt3W3ZsZL1CEOPe4Bv65BnFIyjpzam5WfmWco8+/hhv2aD2QJAbgF/o6u98c0c651Pzc5IG0WBlclUzX5+ZO+zsO2Jx7V+B7ijkpWLectm0JpStzXXbWHMedtYAqVSPWKIddnesKwIQYJwoPogW6JrFwsNswB/QMwRximLKxMRLTyMAZJlKJKRHZZdMgDHsVeQKXKOmi/1q0aqdik6PYBcJFHgml21+5oydnj0nmUizWrbnzxZsZ2dDDZ7XHzMXsWli6DZ0sLi9HXXiIDqtNo43HpE7uPZ93QPm6WB7WXuFYASskC9oh8ph3cCcv5CzYqUgAgUuSRBMsNCDCT01OSb0gP1jVxSiCSHJXntw/47IWEwH6DoJbD443NdnA5KEqdRqu9T4l37b2QAAIABJREFUAvWDOuDrCqSrXXqHKS5lnY5Xu/L8yaFWQ3xPNFYc9kwf+B0jQUFTy+4z6HVZu1axAMEToB7m1vccT/bJ8xc2d1//kG0pQ7lmQ2OjQhZCEeQ5TQt4XPZ04aF2z+ikO9aU7pwCqDxbyaooapirFK3ZqitdCRcgrCQh5SDTwiqTYjk0NCCN787urr1cWpZzDntGCG6cV2SfAiX+9IOfCG1grXTh/Dm5OYHswPDk7xkYHLTNzU2hQjSyDBO8dxRC3uexkVHtniFq4jIEmejrb76WrR33h0kG/THrotdeu+ygU2XsR4ti+gJtI+Xj2tMYU1T5Oi9evJT6gaL62y++UEGFm/HNne9sc2tXgwkEJdYIWF9NTs2KHPmDjJG9MDp1zleaWtZ0SCWBd589eWS5o7Sdnp9TIYEzAzMmEo9JNgPMzFn3r+SOnbZkiSCGNOnKb2av32xqeGIKDXjZkTumLBQsdrWc9yB3QmR8IUkM/R6mVseljISvdgfmb10FmbOaGD3ITemDstVr/FpADQe8kIOjA2sDfIpUdSgoORryKxCFc5M1YiLRJxgchIAM4EvXrijMgXeTVB5xT7D+jMftww8/1PNEEWWvjUcvzwUxfqAcELxo6LkeTKnUGBytQCUoqNoR/8//8A86dC24x7C0n56e1C6JF/Dw6NiWV9YFX/CwciBi6I3f6/jolB0cZmxjZ08XkemAPSzLajq+H3aXP9jZQXkHLqOaO3ZoJLeDrUNcaggm4Iax52Ry0ITpgYXo4NVcNDBuOSnVqq+M2B2pCN6UThoODDBHnM1DijCXwsmvoa1S0DEOIaGQpisOEaLekL2wiMemD33W9OSMGM7YpTHlyCe0WrTd3W29UHSoTD2awD1ue+PW64JJCEiemJm2ew/uC1f3uTxWzuZEMz8p5OzKjWtWbbUsX4QFabJGGx4dFgv12aOHNjs1qWuXjGNxtquH50dvvmVbO1v26eefWDQZs2M5//jNmi7tgPsHeWAc60FISCI71Wp6uDjc2JcWC3kdUhRY2K/87EyBeIUCv7iMQZV9jeC+MJrIXnWhKiqNutIVxsfG5D9Kh7yzd6Df22rW7fKFi3b79m3dP+ARpkzuH7tfDiti/u59/70e2nNnzsrVqivaZc+fr9pJxWv9Q1MKMaaD3tjaksyhXic7dMASsbCkQS+ePRbEyw4LGIzPyH1lIkfOQKHnkGeCZr3APaWbREqT7AYyQkbArs90cNJYkDRC4aawYgpwlkNqaES7vY8++kT3neSWzMmx+SNeqzRr5vajEfAqqi4ZS1l3JGGuRssGepKWTu/ZwdGOtLCVhsvq7EjVyNEBw0ysm8dPjq5ffsTaSTHVIRELRC0a7rJkLCHHK3ZsG2ublgPpgMwTDoiQRGPG/WEq4dlEgsR9wB4SMhyxceFgl3lcARHoFhefqDEBSlxYWNABcpg+VKoHE1ubFCTY+K/gWCYxng02NPxMxBwTD6RBrnUuf6Sf0cIi0eBdY7KioPFeUgCQhtVKBfN2mhYPByzICqENaSNmg6NTNjAybu5ASJAz6x72ffFUUlroUon7Wxf8iESNJhNodG19SXB2KtmlfXS9zA65oZUNjfbK2rKlj9FpDjtQ78Cwrg9BAKw/mAJxzpqYmtQe7LPPv9SUfJzJqWCB4Nx+5237G3/999Vk7u9uq+kiLgzoD4j3+SuNKocuhZrnFTTCiSt0ot5YL0A6SnbThNCaduSCxP3njOIARtf7eGFB5xB7WM4qGukrV65omhb8XiyIR0BsG40LMjHOYbk/NZu6j3z9TCZnDx4+1kxYKFTN3AHr7hmwWKJbjfvxcdZOzZ/WfeH7o+Hm3dEaJ5O2nW2081XLpo9lWMPvg5FbatTNHfBZmj1wuSryIsWT8wT/YppmhhtMZbTnJFva5fpXTZZbMaBmg33dIjvSNMECxqyEa1YuOs55XRGY18iDIPz4rVZFZ44REDXBpT1ryBc1VzNszSrcEccaEl02ioZ4KqWEJ54DmgxIq48ePbCXiy8Uxk5qDBIpGj929W+9+45FE0k905AHOaNogDibqCU4sX3zzdcaBIB7GQqQJYK6QpDk7IO8pDAQAtNDYRFnQR8osK7/7u//7Y7YS/6QPVUy/bCq8/7hvkyEkc0gS4CBiqAZmOLNN96yarUhli/uLpBAmE69PrdGbR4Qpbt02FV6ZYIPnMuBR1IDB6GcjFwmmyinMDkHI906BzsXznng8BOuKCaMQ5E/JwkO5JdXrEFs7yimvNxcOHY7HLrsD5lcwfJVKJhWXmmGaA7omHb2HfEyEAu/pyuWtIH+IQv4wxYORdXlMgEd7G8r/ouDnq8h7VEgZJcuXta/w5xsdlo2OjUh/9o7X9+xUi5nlVzOpifGzR/02tu337H1vV0RKwb6R2xjY0v+mPGuiB3t7CiVBuYsnTCEg9OnTivO7vr1q/a7O1/Z3fv3LFcqiGkZDUTFKDw+ORY6gOG2mgYKDFN8vS7EAWgT0gAwCEWE4kgTwAPLZIHelY4YKRDG/gxxsC5JsaGDFtmpXLGDnV1BkhPjOK+kJMMo1yoyRmdCHR8d0xTCdA0rEXgEkgKEhL3DQ/n44n4zNDAoNx2gyl/95W8s2TdiHn9EtH5Sh7i3kAQAF7ju+3vblknvy/eXHR1QHEQuplh2QVHisbr7lFKTOc5LAwdbXIkg5aKVayV77eolO84cyY2oXMhbKOCz1y5eVMj4STFn6xtrlownrDvRY5tru9asd+zl80Ud1Jn8oW3tbYhBHI2HrcJEArENuVOi2/zNjvlw+An6tJNuI6nBQaVQszyQrVATp6DQvEDAgECl3WQHrWb1lcSHohq23u4+Gx8bV1OJZpL3SLrEfE7erGSnyuzfTM0TQRVIq07KZeVQXjh/Re5DXaGYPGa3tzeV9ITdHhAf/INQNGyffvWZY/ZAYo/kJY7on/dQRBqPTxM/ecI0gzJPQdOM7pWptgnyg77UFE/HkwRhjeZcz1m1bBF02+GAXMRKhYr5AhEbnjxlkUSPuRDCs8+Ttjogtxm+zuHRrqUPcazK2e2337Kb166LRPX5F5/Y+MSQ9aSidri/Y/FI1I4O0+YhUmtgUCSzhw8faD3FygS4jyzazFFaPICxMTxpAzIugf2aL5TkELW2vi0IeHNj097/8Ts2PNhnZ+dPWXcyrpxOiinvO9cCT1p2ohBbeL65r0yAn332W61YeI+4njQvY2Oj8idXMSdMvdFQoxgKBHWGwujFZB8yHg0oTGGg4p/97Kfy3KZxRNMKqiIpR6pb8DVkIgaQ+48e6Xzu7u2VGuP+/QWZsES6UiLJ4UONKT2OY0zToEkUabyPORcP9gjMqFujlrds+kASKM5doY0ghz6vHYOc4STH3heFhhA+j4VotKO4zJnsZimWdRj2Ugo4udGcP41q24YG+vS5+G9cB6Bnmgw1s4QusGJ0e+Sv7Xgh0JhV1KDRjINudHf1Wk902Mr5qsJWkDAe5yEAmvX3j9rcmQsW6+6X9aC8yt1I3HEuatjR3pG83+HH4Ir09o9vqyHO50q6NnNzM06j7caetE9NIa5In3z8kb3/kx8rmm1jfc1evHwp6RCIJSRQdtjUFppx3hkaLg2Rf+vd052ZqRm7+tp121jbsGLpRNRxQmEBxh4uPLVCqWRPn740iHfv/OiqnT93UcYH2zv7dpzPi2DEBaCQYlYAsEbnRYeYzzsFgDEfHQ8Xlz1qOB4V8QWhMtNMjnSRRssG+wf1zTnpCkE9dHwvkI4wzqdLgDnMoQ7+rZ1fMKixXO4iOWeC4WZze+hAZHNYxYAAeyuvXEsSyYQO/OW1dTmQcFE5IIBa2fMEA8AFKcfowQMjsaFJDzgBViuHHOQIxME4K/Hn6YBY1tNZbq1vKEM1yUvWrNv8/Jy9XF0Wlk8Q8NjolGjsmVxGUgoK6v3v78p0HOkJfyeNx7PHT2x2dsYuv3ZBGatMejs7ezI4p8Gptmq6/nxGHkA+Oz8DWwLx0nkja/CQCQtEXnUMH5xkHY9IB7D20GNSOPmavNDv//R9NQlMhRX2nuGouvUfFvDoZIGr0SGvriwJYbhx7bqakG+/+U5TACjHSbGklx6IhAN7AiJVuMvymRP74suvLVOoiCAARItnMYgFBYMmheucPT6wocFeazersh8s5DGPj9goofTRmKVPSra9d2CFfNlOz5+zyxev6FBfXFq0g8M9y+aPzR9A3J0WZZ9rXa+07eL5afvJT94TqY2kjUqxZNPjM9aXGrLlxXV7tPDUrt24Zus7K3b3wXeCXEEgYMByoF29etWmxkZt4dvvzCXJCKvopkg9tVbHqi23FaoNO6lgDkCj6HhJA285KxGYkmiAnULlNq/2keFgVKYGkMMgv+B6xftAVBnuOJDBgPqQVQFzD/T2aAJa3tiUQxfeyGE/k92ofJ9hJPM+sg9KxmO2sPBQsG+udGKPnyw4HtTZjAwGcH5h/ULAwcgIHtJRK1cLdpQGgi85E3G9Yyf5kpoWxS1iDg7D/xWCxLRCMcAWjiQQguwJAqcQl8p1M2/EBiemrXdoWGkozVpTEB5NJA3Pwwff2c7WmiydfvbB+zY/d0o6+O8f3DWPB4cct91++02rFkv21Ve/s8XlNRl19A/02aVLF0XI+/7efRH2zp89b//rP/tf7PmzpzYxMWavXb2s/TpkHCRSQKUnxZrduHFTEG/2OG3pwwMbGxm2qYlRGxoYkF6bSQTCEGswJkaKKecSxQdYlYL41ZdfygENORjFlfMBohTnG4WU4so7ClkPhyKgXciPTGugA6wBSNr5yfvvCSFcePRQzTSwLwlGQvJoTvf3JeuggTh7/pwa1uXVTUsf521sbNq2dg7NXH67fuMN+UEjP2SVAtQLR8LvdcvRag1Nvwdr1rwtLz5zdpUYxsAvCcMdqFi+VBJkzW4aidNQX6/M9LWmsLZM84VeEsxRKesfKSjgszSaMtmHNEmRZQ/L9cNvgB/syVE3wGQHjQE1Q54V7QqYy93WswKkDIN7fHDCxvvmrFlpyZihWD6xQi2n3OuxsVkbHp2yKjtXzE1Ao5oN6x8kYzVnq0urelbI46aRuHz9ilzV9nYPVWNmpibUmPJZ2MWSiwtS+cu/+KXY3dOzU3bt2jV7+vyl4kCpM8OjI7a0vKKmnoaAJoXpFATC9W+8M9mB3nz+1FkbHhwWJArESnjzo6fP7P7DxzY0MqzoNnYJTC31GmJpYm8CdpzPWq6QdyZMPFM5qWWVR2/uUiFEhhLxB2UhyANRqlesE/SqayFZANo9hwYvFoYLLL1xCmGBzwHOzXDi15zDnwMXKJnfx6HCh+IGMppXS2V9fWmn6IqiUT34eP9CV4dhS0FnF1Zp1O3RkyevTOadWDmE5+wRscDDfYQbTgeVBD/PkJiT1kGPBV84FjNvqMv6BgZFLIFkBKvt0cMH6qxmp6Y0UbHjorP55rvvNLFcuHhZUUWkHEDkYXd3uLst2UEqldSOBkiP5oMOmc7S6+rY7dvviHb/1e++kTsKTGoCyOmCaQZoLCAnIXX4wRkJRxPgtzasahl/w8JuONcmjHey12kGXDguRfRwAF/xYBFAgFsNuYTXrl7RIYHNGkgBEyBrAOAX0mDIbOSlzWZP5OBDeC9FFM0aO17E8zCWfdrxJaxUqNnS8oYtrm2qoCKpwtuYF5idO6J7Jjq3AU2Tp5vXdQIawu0FsfjeQVo2fchCBCURdFAsq6PkWuLswwSIjzRaYpi9WDrinNTXk5QReSZXkPXa5MigtJyRQJelEr3m9Yet4/PY908f2N0FLC6BQb0qAEhmbt24YfFI0DZWnluzirWeY2VZKcOI9FnL5bcCB3G9Ym0VG/xz0Y46cDXKiFDIZ6Gok2LDwQr8CbMWEt4P5us0PxRc3icZn/ggbziSEBHtwjjnFDQ1I+CfGB2zoDdgt66/bjNTs/JjpjEVMa7dlF8x9x/TENiR2xtrel48waDkBLvbu+rskWsBj/YPDWhSZ8rd39mzVr2lDNRipeoEULjaeg8d4xScujwiwXEAdycSkjfQ1CnHs1ix3r4x6+kf0rtDXBuuNSAtXfGoRcIBW1l+Yb/99DeG2+pgf68N9vc5Ollr2fypWTs+2pNlY9hPCAPBHCSAQHg6FjrD+0LIBOjY4MCQLSw8UePJAT41PSlv557elAIJUKnjhcsumoaD80nJVhR60LA6kF5Iu1SUACS6rK6uC4HhGSWHlb0vySScV3BR3rh1S/IZpkt2bqy3xAxHU9vdrXf72bNnGjxGBoetP9WnCXtlc13N3eWrl2xtfUWJLiPDIzY/d9pGRsbs8y+/EaqBDG5sfFguRazZtnYObHfvyPoHR7Uv/Pmf/JksYa9du2XZXMHGp2bNR+ZulSnMbe5W0/JHB+aqVaxczNiL5SdWKOaUnsQ1Y/cMcsA5xbnJWgJ+C3tQ9qFo7kEAeZ9QHDQgFnU6OucdDbzDSga9U9wci08Xag/ykVM2PDSlxgBXMTgrXAcgbo+ftR4jEDIjx8GLgodvfHesx4ZS49YT6xOxEbQo1pe04bFxaFFSpbBa4ZyB6c3XpKgqDrRUcdKzfH7tOVlzwO+gyMNdmR51DGsi8aitrq3Y2uqS5H3v//in9uDBQ3u5smxvvXPb+gZHJTH69NOPLZdHJuh4VA/394mxTVPF3+/6vdeHO0BwF+bP2sTImO3t7GoPgcAa4euTFy/1jQ30d9vY6IgTlyUf0S6LdCXtOJdRYDATBQ9M0IeYF1o/HqoVQbTHh0fmIfVELEEHHqi4nc4mgIh7YEgPLB+cTpxEDfB2CimdgxN/lFaxdzSkSHocmjvaVyBO8H3k4l5NAW0VDDIBa62WPqjixkJhaa7CXRHreF12lM3Y7v6BTMBJeIF1RnelcNlAUEUQGIQdV1cwLNcciDDH2WPzBDyaNken5sSoQzoQp4CUy4qW4mcmU7x0s7msXj72H/h2Xr123U6fO6cuZ2hkRBFlzxYeKlGFCey7776z42xOrN0LF87LkH3hwX07f+6sOnmKzs7evpVli9clSjxEgx+0uIcs68nwbBEU3BKTrgFxK+w4xlAMHRcmIp1yjjaM6bVW1/THNVTWYzhsIwP9gqwhZ3Ao3v3+nl4e9GlcV2lF2Z+0m69CeYOyNjtOs3spawKHGIXUAsIIAdvRSNK++/ahLS5t2MFxTlANbldoTvEqhUyWTWfUSJC3SVFst+t68SanZkRmefL0pSWSPdaN8fXBoa1vbYt4QJHhAO9OxiSDqZQLug+ktgi+rlUF9fIs08hxQLJ3uXB6xrJHh5qcU6l+i/cMWqZYspWdDdvY24J94djlFSoWh5U50G/hIPtotKIVwe14hHrc7KHdVq41rQpfoNOwDhA7B4SKqlMcgeFDEb/5Am6hQjRuWPxx+sAjYCfO52X/JCs0LCfbsJMppOwjcddpCIZkQmuxkcKVqI0PsdnPfvyBDoWurqRgSmDYRDwqhxr00EgP1tfW7NGj79XIRFJJWSjCIcD/lmeJQhDrTup9OzU7J6j+aG9f+vBcqWj7B/sKhMZiEEkNzVog4NLah3eBnRzPnwzQk3GtfchK7R8cUTYu0CvPEJ8NyR1Zmkilnjx6qIaIZo5nNpWMK8LtzJl529nasLHhIWsD/RHtGE+oIDFh3vnmawVRnJ4/bZsbWzYwOKymnOLHtE8BmpqaUG5nrYZESBlC0lUzEDANch+YJMn9RHtKk+00rPAvfPbFF19pMp6dndMB/rtvfqfzUSYir8IDmD753kDRaHp5pmGfQ6Dk+aSBA0YdgUXddHJXN3Z2bPbMKYvEI7axsWYbqyv2xs2bdv36TWUhP3z8zL67972dPXdaUG0udyAiE01lMNRl7777M8tkCvaP//E/tb6+IYsnum1q5pSNTUw7iWH5ok1OTFgN+81SwVyNiqWPdu3F8jPJIlVsYKczi8jtjgGJ4sR1NsGbFFI+BwUS73QKaZsij9+51nFNoVoOgTSu56eK5Iw/h5ypB6Jpt5pCmkg5lx0d6Z1suSCb0qhzprdl+lIqvOLB+KLmrvttZGBcZwzN2MjUpMEnZj9KTYJAyYDA+gtiIgWcppB6A/GQQQ8HM9AYyFmgcEeHB9Yd77LNzXVbXl+R5M7D8qLesLffvG1H6axt7u/KPvbi5euS27x8+czu3PlaRE3QCxj21DsaJRXUv3H7TGd3e8euXbqsooEGB5yePD1weqj/Q8ODNj054WD/h0ei+3fF+iRc52Lu7O6Zy+sWaYkOEY9ZLi6dJdpIIIZyLm9lEkvYq3o91nR3lOIBZMoHpuji10tx41hJAmXt72mRBozKngvdKt0SDzxQiqLGeIl9fvNw2NSZtJyL2cCPNIKrSlE7D/Z/OC6JXcxr5McMHl9ObgtmzsC6DLbsifA3pdv1qwmIR6MWDQadv4NOh1SbaMS6+wcFNwQDYenzsEjkAemKhAVXUKwmJ2H/PXeIOtaxh48W7Pa779nA8LDYiIlUStfrm999ZTXSYwJBRVIxoYLpgwj8oCMlEJjpAhIEzicUUnJZeVBGR0Zkj4U7Ebs54phAdilIDWzVeMhevRywlSXfGRsVkWl1dUWyADGf6w15sZ4+NWvDA/02ROLN6LCIGnwGdnns76CNgxS4sAosFCwWQ5+IT21GDz0+wEBTwNF7B3s2MjZiN27eskg0aRubB/bRbz63wzQ7KSd8mTUj0yOQNNcRE30s7k7yeR3UkAYw/UBDGEt22+LKuhjI8UREEhtcbmC1cv8pRE4UW0C6UAy5fW4TxZ1mcXpmTubw6Bhzh/t2crxvvSkORRyGqtZ2sZIYsqN8ybYPDtR1Q47ydJoWCwVsqDdlHTS8jbKVsWvUFeHrhszvj1qtDtRNJ922GjAwPkodl3XcMGqd2DCuC900tnsQPES0qzgkN7G1a/i/RrR7kxkJmY+4f8kNzJF/QRYpnGDb5lVovSYQkoY8brt07ry9detN2Tli+F5rVO30qRkbHeyzvc0tS+8firnKFNI90GdlzM6npu0kX9R9Xl1dtT321LyrzaZkHiF/0K69dkUTFqENoAr1elnTDQWVZ6hYzAlJqGNvWKsp/Bkma3d3Qg5MJyc1myL/ludid9uKJ1mH3EIgdjAoeYk07W0kXR0bHRqwZAL7vKjYx0yOxLaxz+M6hLocWQgro6WXL2WQcv7sOeWWcj6Mjo4777+i1kr2zu23rb+/V2sKDDCCYYxDTmQyk8/lZUhCyDfnIGsr/hw/Y58JzLu+tmEffvibfxXhhnPY5OSEZFnsOplyQXJoSHiuGQh4TzjEuZ78+muXLsvjF004BY4JN9QVk11r70Cf7e5sW6VYsA9+8p5sRnlmSGx6/PSZJt54wpnmIZcRkP43/+bftkS0x76988C++PxrmZ6AMl69fk02e/e/fyAG/7/2e3/N5k/NCbLN5dK2vb2hnToJOs73W1ER/EFbyRnINULj/oMLHc0PRYprwhnALpGzHh4NPBQY9aCHWHfAGofUByOYZjwUjNrgwJhIpOn0gchITbgnTUiMDGGY1Dje71gYAlFDenK3PHb53HW7dOGKEMdStWbZYskJYGGI8rhFOMNAg0ECNjrqBxA+PK5ZR7Hy42wAcp+enhJr98HD+7a5tW77B7u2d4j1opmr1bB4NGavX3tDrPTNgz2bOsVZOa3zttWo2trKsmBizhneYRoo4GWef9d/8Z/8253nT55YpVCQpyzsJrqJ/cMjW3jyRF3W6dPzNj46IpE0fpovl9YsnuyXUTXQKK5IXHQ8ZCXN8DspM/wadmmYFpwcHdvuxqbYecgveujwY3F1WDjV0FXDWORg4ZMxQVH6YMvx99y//70T6QbE+Mqnl44BfAB5SiVHmntIBA0OiUw+r4eKZTMvFBMEXRRB2dKusg2D7v0qeQaIAWiXs5H9FvAgnTX0/d5k0mKawjrmD0as3GhZamDQ+odHracb7ScQkZPOgb4PeIzvEwZpV1dY0Bo7mBs3b9if/j+/EGV9mo4/HJZ3L96g3PT5U6cUnYSeTZFk0agmVNhmTOEsyDkMkC4dZ45temZWOz2+L/Rqd+7ckcMLUFPb1XE8fdstUdCxP8euEbgDj04M7WArgyqwI6EoUtiP8B6tlKy/p9veev2m4tNWl5fku4qvLrIDdgjoc7kPSKhADvb2kA7hn+oTyWVrc9vi7KkhqHlcyiSMIYcaGrcXL9bsF//y11Ys4uqETpQdfE2TrCQejbqmfOQFwJ/Dw2MqHj39g3b2/EV7sbRswWiXZXLHtrS0YNVyQSJxriEvO4WF3blIcuWCtZs1u3D2tN24fl1Zot/fX7ByrWN9Pd3m79StmNu348MNWf5B/z/MlKzcDNjBccF8wZCdO3PKxod67WBr1Tq1srk7SHVoyxCrw4DHX9clbSN0fCZRwiIg9wBFsWdC90ZRheTBJMAhxL/DQuYw4eCG9UhpBg4GTXGiwxwIjd/vxIXhtgQkjJVhzUpFyGUuq7dNqAqRWB3IDq2mpAPAxJCGcF5669YNGYrnDo+sBewGfO0P2sTcnC1trFsI0wY5CcFebUnTubG95Zi5FEuSqkASwpyFWK9r16/b2TOnxeymmaDrz+WOVazSB4fyqibab3RkUIcnkP/I8ISYtcgoaGDcynttWZXmWOkrTlKLCEEY8ncwyu+x02dm1ViOjgzbjatXbWVx0e7ff+AEUPT2y+Qd4tX62qpgRNYvIi0SskDj5zI7Sh/KfIV/F9KUyeizgI5RBFEFcI1/9KO39ff8QDZBEcDhTNPGygVNKLmmcARwTBJC03Sg7+mpKRUfCg0G+zTRvI/37t2ztfV1uYTxexwDBORSFN+CtV0eGx4Z0x4bExQY7pCjYJqzelpZ37S/+vA3ckw7fea0pY8PJW/B5OMP/qP/1F4+XbVf//Jj21jflXkFKJr01o26BXxeke5Iwpl/b5DiAAAgAElEQVSanpI/L+5vSpNJs5Li3AXeLTv2ox3HrICpnOATngXuCZ8JlIFCyfPOZ+AMgVuguETtmck2DdixVlI0yiBhXqkqSBXzuBw/auRwoA+gaBiuYPnKfQlGHeMJGlKQKrgdb73+lr13+6eWPspJQxqMRG1lY0vrE9A7mMt8Hb5vPkP/QL/Wk4rQc3lEymKYwn8AKH5udkb3/PHTBfvw099YsYJG1uGZxENBS3bFbahvVJ8j0p2weE+fhV9ZcaLT5WuCvuDUB3mTd5brJ7OP//Df/HEHT9N6taQPB1RDN4FGjYsI1Nfb023dqZRIOC8WV+3e/QWbmp23astlnkCX7R+mLYy5dqthbGCRAgABap1qbU2e6JzaNUTeKevvG1DRXFpdU3cNfMVimnGcD0ZHwwNBd4QPKgVn6cULPbyygAoF9KB2xZNWJklBBfXEYpGo4GIExizWgS9wy4FMg1a1XC1bh8oNCwxDcOKUfIFX+yqP7PyA4yT7MYTqFXn0JqJR6yLCCmePjkekEy4y0V4c9nwe8Ham5xrTq88jRuUxDh5NurmIhNv4dX773beaUjkolabSrGtZj+/n8NCoOqr79+6L4Unj8faP3tayHPgJxia2eRTVn//xv9B0ff7CZQsFw/bF55+rK+vr71dXDOM4EPQ7KT21qg32gvX36H5sbG3KdUmQTLmqewvsgzEALD4OsWI+a1FiviplGWYzObJX5dCg0x4bH9dBQrdJ70GxxQCC+4N+0onfa9v2zpbg7ouvXZaNZaHSsOXlTVte3rJavWPb23t6GEVAyhxJ3qCYRPY0Yir7RcqIdCUEg/OiEhk4ODJsPr/blhcXpFtjZ40sCtiUJgmICtZoX29SMo4b16+a1+1TIHMmW7aBYZxQwlbMHlo2vW1Hh+tWa1SEeOync9b2dFmj49YBfvHsKfO2Sra/sWLtWkleoo5zEzBVW1MVbM9mhx0/7CO3EoK4PyCeTBiQddg31VuUYTAzEBKfkAjWIi63A1XzxtCE4JHMD8h8HBxcS2A2pb54Hbcj9q6tuttyJxWr8cXJIIXgwVHapjjgLIW1m0fX6J03X7di+ohvUobiaFZdAQxDJq1YrcpGlMOb6ZemBIN4CIGgGEDGMFQhTEGKYp9EwXjv3dvW19tni4srOmBGRgb1OeA0QPLhsOvvTeldYD/PM47lHcXFQA8CfP66iinNBUVKpvTTMzIHWV5aVCNMKAPN6ZlTc5LTdOp1+/mf/KkaAixOIYldOHtOpMT9vT1NITzTSHqIMuSa0ljzWSgCTH6OLr6iCZLz58yZ0zoUOYzFdi6XxdalkFJ8+BlvXsfrfOD/1/C4JFHi9yOLYVLFPpNGCBIloRfff/+9fo3JaGqS8PpBscIjUb/2kz5P0Hp7+vU+LSw8slu3bsqQA2SGPFBi6z7/4ku79cabIjvt7O6IpPj222/b3/27f2B/9avP7LNPfmfLSxsiU3L+xGMRC+MMhnPQq5xbtKwEb3d8XplEsBfHWId7QGNHxJr29kQbQm5EkdFoas3E84YZyNj4pHbGvP8QsNhPEyDCdMpKg31tucbeG5kju3Wi7gbkdcA6CeQCa0qGFtAPeC9A36BzrBBpYlvmVfMSDQftrTfessmJOccMJBKxqLJI2/qzufSReC0EueNrDvKDuoHrK6KmhyQYwgKaUpEA/cP6xi0OX4CPv/rM9tIHehYCXo8NdaeM7nSod1ROU/0To+ahkfCRPHZiGytLGjYYPiE+7hH8nurW+Sxpzn/27/ysA2GkWMiqK6MzJhcPGUY8FleINJ0u0ykV+5Pf/s7u3n+olHYlQ7gCdniUETGogEN/CWEvuDam8oz8EIwyMkePhsIKmIZ4dJhOCxqAtQheT2/OAQ/5g0LAC/DsyRMVBB0QQEKQDnDxwY2JiDGcKdw+sdN8bRPsgraIghpPdWt3BExFp4LZcZE8RB8TQkPF0nFOAqJGb+cT5s60x+5WbM1qWbtVpiX2qGRGciMDpKZEumx69pRNTk5LcP3kyVNbXFzUwUOHK4H0wb5IBOwVEH4DqfBZ2S1vbBBs7LdECru4lDo7j8dvSy+XbG1l1SqlogrqxYsXrVAsKEUlj+Qj7BfrkSg5iiiJJpCJYKbxALH3TaQSliXf1dpin+FdNzczq8IJLHPvwffyC8ZlKU7+aDxh+XzGDg/3bHpyzI72d5WeA6Mvc3QoPWupcKIunemUieTK1as6fGjPxkbH1PEDOcMoZM/LlMN1h/nIPh0WKNP0SaFiAwOjVirhjtSyg6O0kAR20BQoGhmmGRo0DlJpiIHyPX7lqu4dHFkgFBJkCNwYi8AQxBHJ2d3LwMPn1+e89foNOz0/K/s4/FUxEcid0EglLBBK6uArF3L29defWrGYtoOjXe3dT/5fot47NvI8Te97WKxAshiKZDHn2IFNdg4Tdmd2di/s7Z5O1t3JPgmSzrINCPrDMAwHCAYM+E8D/kcnwYAAwzAMw4aFsyXdptnbudmJPdNhOjfJZs65yGIVq4pVRVYZn6dm5AEGszvdw67w+37f933eJ2TzKlVFvKe/cW1Sl0f7ld5b01kupeMELMqyqpFpVaOBrjjV5PJn5gRQKyvGDWXvQiFoAYuw6zdT8+xcp9hxnle5CGM80dLKXgkpU8WGjfPCZ22bPiMmJX/WPKsQiCoeKZDLiOk701ESfSrrirDCZGlZqkMRR2IAJFal1sY6vXfvjk4SBwrZ9QZHqYzzR2NtHepA+1pb65AL/kway8WlJUNa8ABoylh5cOnx3VNogYXpFm7euGXDk8+++Nx6bnb9I0PDSh4mvL/e3a5Iwtg7gTo4vSZ1bBYx98ThUcLyLZ4Tnl8mOCYqihbShvtf3/e0g0UgMXHj6LWzGZ+hUqBaS8urPss3r9/wc/Dg66/ddHZ0YisaMzMTBICCSrG2jIRUK1XZwQfyHFOih4ZWJCZhvXzx0gUFxi2QLM8xFyYTLUUO60OecZoD7+0DlWQrkDBIVm6AAtVewcAOZcqzlCud9r6VC591UKlc8KCAoxeyKVYuTMvs+Q8SB27Mvrh/X0+evdDStxMuqBJD0OybGf3j/+Qfa2T0gv7in/8rJQ5O7O8McsEdcefmVc1Nv1DyYM/Qcmtzq45SaSODOfTwqbTvTnbHniZBBYtoWWGsn/vMQsSjUEIkQrvZ2dmte3ffcYPI2VxaXtCLF0+VL2T9/oiTwwqRVQGNHz8P0mJHe5cujI65GLHHZ93CncHdGFRAsdpGNxPII9O5Uzfe6MgpqJBVI5GoBoZG1dzRpoOjY1uPNjaAKiBH2vDd6NQka4aj5gfAkeBZwjmLaZv1I6k6IGl4m88uvNHC5orWd1gPnPueH+ntVeCsrEujV3T95m0d5tLKFs+cHGYYOXOia1NX7KoHEsFqFDtIvkPOZdV/8w9+XMbb9M3ca7Gja22BWdftg0MeYltrxX8SM4fG5ri29460srHlENeqUESrWwTdclWWXXTwZkSbQ3g24zeMLOzEWlvixsRPjtNm4WKbRRe8uLDgB3dobFSBcFBLsA4xZSgUlNjb0+HevgYI6AXmKhY0ODKkGAczdaz19Q1ncbqgVgV0kkKIm7QDxvily4ZEsZUD2yZ/9NX0K+0fVS5EOhQYa5XsYARClVBzYDNkEbZONNGk9G2GY5V/FqQliErg9ZhUX7g84Yve8EiRbRkPYwX+oRvi4aewAvUgBufvqamrtnXDsJuEEQg+TGCItOkW2T+x52A3yKXCjufu229bd8WFVSoVdfvmNX35xReae7OojrZOQ/VMkVy8QyPDmp6bsS9l6jipvr4+bW9suuBevHRRC0sL1iJSqMaHL3hns7qyaC9YbL/YD969fUNXr1z2A02TwCXy8ccf+3JhskdqhBHIxOXL7pLpYIH0IHiwI8Rs2iLpB1/7EuH1savmQH7/3ff0xedf6+Gjbyzop0CeY5qrgM0qOIjV1WUdpyA2nbiBInXHv17f6B0y0JdTK/DO/TbQHngY2BTXoz/+239LP/nx7zpHlV11pLZBi4sbCoYbtL19qNqaJo2MjGpnd0OLi29UVX2mx08fK5VJ2zYOFyNyat9/545OU/taX3ip6lLe0zOFtFCqUpHnLsiOsKQ8cWS8Q5J7gDBPcyZMkFDGSoMiBcRri1Gm0nNCjos+5FwAkHbwIuYsMu3TjDjTlti+UklNsUb/ey46plQSUpLppBsLLrpioUrnhUpmLoUCjgAXIzAaYdBDnW0aH+jXGWcL9qTNJ0raOThSS3unC/vQyIgnbL5D2OcUESZcPlOY00D5TG58/4Q4zM/Pa39n1xZ/42MXPNU8ePi1U4VwDGJ/T1O6vDjvWDxWKEye7Ct5DxhUQBoEMfF0dFZw8/O9d97WxtqavWwhJz599txvi5xRzsXUlcvKpdKWk83MzVk2BBKFSgEOBNAerjvs0DGq6e7tMkSO4QMNDqQqzFMwplhaXa3s+rm39nZ9yfNzQQhoNMnVZKqEKcyUyb6MYlkxyG/6957jaNyZ2Lhr+P0UU/734yff2Mifz401BL8G8sJuE60jZhQEjvBdj4+NaWx4xM1lf0+f76FP79/XX/7bv1Ksrd2oABA7ZhcFBoeTlP7Dv/dndn362S9+o+IZvsvVZouzf+3r6tD2+rLWlxedpAW3Abg9T47ut56+8BaYMnG4ozv+zm+cZwRoF3tWBh+M94nr7OrqNTEQmJ1d98rqgmbfvLKzFg0gf77Z7OjEAtjAmo6u/p4BTV66rPRRQi2NDSacORrx6MgKkKCD37d8fg6PU0qe5K1HP0jsenfJGWPHPDA2qqpQ2M0gRRWJI6YSsI5ROFBLtjY2PNDwHDAUWisNJBuNVmIj66OuLzNzs9o+2tVOYs/IJiTM61cm1BaLK97YZvUGoQ27R0cKhGuNNoSCVbp545qbS+xUObtffvml97GgYlX/9I/eKXsZHKszNHJh/JJJBgjbgXiARulOmps7VIMrTKhO+M0Q4noAvLKfsGEx7v7AJtCTeZBgH+IIAzSH3owvhxdBK83OjZ3XiV9gwMvtILuhmrBNFqBTp7lQUicmBbW1VsyiGefpRO7evesuDjuu+romF1J0hFgXcgjwqUT/2D8wWLmgcYxZmNPW9pZNnzNZmJxAW0hyMu4syYgEokG0y6WyvbtXMfhHAlQ8M3RAODewMrpMLhnCpi9MTLj4vpmb0+DQkC99oAp/uIEqF7jKbmXEkAF2Zxw2YpyAWaQKeQv6PsHSXZCN6mr08Kv7Okzs6+2337a8hodoYnLKjFD0sP293Y5iW1xYMeRNQwM8SYfN55Q/K3hPBSxHQDtQGEUN0w6K6ujFMX35xX1rQh/cv6+e7g77sGKi8P7339HFsRGvAYBPIFgBS/NeCOC1U1Sx6AeJw4I2j/0KkNTs7Jz+0Z//x55+gciA2CAWQX7o6+nV7Ru3lNhP6OHDxy50sK0hFwRDdZ62IR1Vdkp4xBJ6TrAyUz4ew/Wm9QP1MOUATdGVcpDRz0FuoeDdvDal779zV2vLS/ZnhXH47OWczs6D6uoe0szMop2wOtra/f0DcyVPkvrwo18bxWBPyWF//923VR+SdtcWpEJa5bOcdY509gpiRlAhGaGxbG5p98UDW5m/eV2cIwKXib+jo4cVWYGEgzorVVJkeP5BXjiYEKm41IaHh3zBAkXyTzSMTKzIUmCcQv7j/yfTh8qdw4AuK3VEGABSoUrOL/xVoGTchCKBKk0MDqirpcVwKa8lV65SfUvccXn1TTFH4jERXJmc8pRK0aSIzM/PmejDP9G08tkjoyE9BWSHZ5DzA+wL3wKYlb9Y1SDW39vZsh8zJBu8mZFuoYfluYK0lcrlXdTcgBTyeuveHV3CeziZtA6Q6XFhcdEFNdpQ74kEKdqNq9fc3OKC1RRrUltrm21DCQMAskUOFg5XG468iM9xd5dXAYQhAPVTWNHS/vazz/XLD39ltIhpFjgSxjDnbpIg+yg63SPfaUyVFEY+A+A+0CamVmR23JX8BTQMAenChXGb4ps539Bg6BQPcn4G+2hLAkMhzczOuohBPsQvG4icMI2B/iF9/eCRPv7sCzW2tGofn9nVNf3Zf/R3VchkbWb/7MkT3X33bSMpX371WKtrBFBENTl5VbevXzdimDk+tC8yRD/uJc4PxhzhSNT70WTq0EiWjd5xzoJG7p6Mcwlzm0aRRrbJ5w8JD/+E7EWzS2jK0vIbpU8O3aiVzqt93+LoxcQLjwEp4qWxy+rt7Nb+5jodpv+mVctnMhoeGFAVIST7u0ocHRjFuTx5Qw2xZi2vLWthkX122KhQCWvRtnaVAuwvm9Xe1WuIGPkYKwemRHayrBdociioFFOQOu4Vu8XxHZ6e2iN9c39LyxtrijY0WCJF4k5fZ49iUXbBYe0fH6qtu1u5QskRfwMDPfrhD39gRBIEkQjNx48e6ZtvHlc03//Df/Z3ypCIwrUBh+nSDTKtYYOGUw/7iONj2HDN2t47VmNrt+qb447rweWHKQo5AUt6zIL5NmDYjY6PKdbSajMGvjA79Z+eWpiLLdX68rKLwNWrk4YncV7l0BwlD83sOk4cmmSCMw8OFwTEAlMC21wYH9dQb7/2tndVKpR0dHhk2JWLpJhHHF/nLnt0fFyj4xddsCHxIECHlEDyC5mYXFDQrZkkobSzGyI/kAqCMT1TmNNaOKCEUWOoT+fG5WbW5bnlL8CEFfYbh6fJDyEPK4cPxjTTXXdXlz+f3d19T4YYIGC8TVg3/rXHxLydnevtt+45S/IRMJdZie/bjer+w0fqGxysGJYjfYmEfOFwYfPwwO7kIhkbHbZpheVMW5ueImBOM+EPDQz4fd97665+8KMP9Mtf/lJbq5v+74LVuJds6cbVK/q93/nAOw77z6L0CmGGUav0CdKWb3fJ50wymzY850Jnqnvw8JFNJ37y05+6+FJUHM47P1cxjOjs8vQNPA36MfNmViGg3XMpHMK4WybK2KLy/FR1URJEiMjDqJyoOFx6KhF8FX9n/HADZmrCqKQQsmfr6WpTd3urokxSuH2tbukke67VjT2z9bhQ0MlxqZfP89re29azmVcqlM50AOmAvMdMTn/+Z38iFHlLM6+k81NnOELa4CL17rNUto3Z6NhFw61M5HTlXOLIBXit52dVnoR8UQFtn1Fc2XFCjOPCQQJTYawCE3NOKj7YZ5q4ctmXBNMbJuvfxRFaQA4Bq5hTtKnGU+T6yo52dxJGUSqXIn8eO9aCaquDun7hkmoClQiqSLReidOieQBospGdMA3d//prf8/s+kEfuCCWFhcsNWOPT4PEd8MKYpiovmAl9AD5AA0ODXklqjClluaYn28s69jDw6+AZESTBtIUQk2Aaw5rjsVlPX3x3Oekp6fHigKKAYug99591+sajAyAhYHuIXsRvMCZwvKTZuTWjVuWo2AOA0LG3g4XL573pliDrkxeMfR3kmLP2e4EHxCShZUVvZyeNvTM2UOqxfN6bWrK98HB3oFhXRpH3htoDwgaDT13Bu4/9hEvl7W7s+vzdvvObRd5vgcjKxSWYNCrEgouvxe05s6duy7kAwP9NmLh86ToPX32zOqKx0+fOSAbJj9rMlZv1yYndZrN2GkISPjW3bueIr++/8A2leQ037h+QwN9rO2SZqSi0aUJgYGcw7LRiAkjIszzspn7TM/Au9wVkDpv3LilEJGFmVyFE4A6ozpkOLu+vtGm+9ylz58+0uLiNMyZitNRGaQOoh4QMJLHkKHsd++9p9pgRNnjpNKJhNYWl1XLABYMqrsDz2Fyt7cMEdNojY5fUV1jTBu4ex0cKpeDZxA0qRRGdKSxSdnCuZqa42rr7FS8Pe7pFPQR2RYJTAxXaLRZsa1trvtMMZ3ishWuqjIisZPY1crmmqojEQ8K1LPWxmbFm9oUb4nrOJtS3+CQMrmCrWK/S1zb3tvV6Oi4jVgYKCG8ra6uqOpf/Nf/aRkf0OL5qbZ3meA27EITa4h513CUSGplbVvzS9sK17VqeGxKJ/lzB89CpMhnoZwfOp6J5S8Zi0hVcPKnK6wQLuSCBvyDJvL+Z5/qOHFgCzm8bE2gidZ58cOhxby8kM2Z2HBp4rLaujq1e5TQwdGhPxyYXxcGh51IsLdDmPWuunp6zeabfT1jxisHC8eh7v4BG5RDxQZfh+nKXgdrRWeCkuF6emo2MZKK78z1cS169eqFNrfWrY3D0gqmLUUSaBtEg8JogW8o5M8KcgpQIW+YLp6OncU/lHsOA3taig++qDygMN9gAD95+sx7Wfal5Kaury0rsb/jy2hoeNidGgxRxPSTk1OV4OEcwugdf+YEpH/1xeeeaNvbWj2F0sQAjXI5c5CcOxiExXxuwsYf/OFPDGeTrkOu6MMHXzpc+2//rT9QDbmc1QGHXsMwPkgc+rOlY+NCxdkF9iEOWIiqd3b2fCFTFLh8gMlizU0VH8y6iusRXTt2g06cyWQswfr8yy+1T1pKU4t9P/MUU/aKvE7HoFU0vxWbSeB59jmkoZy48NApw77jAojUhnXlykU1NUWVSiYUDlbrwtiYtrd2dZhIOWg4cUR8W63dbYD2F+bfaG97TbsHezrFxJ5NPnpTxOnFnO5em1JrtEapxJ4ZpqwHYCzzfrKZU9U3NipQW6sIcrNAWGtr69+iHiSOIKdBwoX5QcX0hO8KaOnsDFgaP1G8fSvEPRJrsNkkaB1UAcN3LmVM3U8yaRfx71JOQDpQ1tFAtLQ1eP2wsrzhQAb02CAcSIVwxfFOLtqgiZFx5bNILpq1f3yiTCmg+dU1vff+9z2N0gSikV5aWdX3vvc9d/TsxIv5U6cTdfd265NPPvF3wcXFDhHkYWN9zTtviIsUVYoie2UgVmDsW7dumgRysLujo8S+bR+RyrCnhORXWx/T9t6BPvvyS+9POTt1NREjBECDv/87P1JXZ7v2D/cdIM0ZIzQcgw/+rMWlBXMOaLwH+we9w8ScgXUBEw+IDpAqUjEcoC5fmrBG+i//8t/o5atpXZyaVEOM5/jYkpKeri4lDvY1/fqVcJBDbgFcj7QE0htuTEyr8DxotllZVLyzK80Q8DHrHe47ZjsKEFBhJf2o5F8fGx3zRA+TlgYHBAgTExpNINm/+eQTffbVV2a17ycSunfnni6OjZuDsodV6uGhp1+KKRrs2ZkZhUhxOS1o4uJl38WgRkyYlYJy4p/PZM3+NnFw6MQiGMLsyNmV8ixyfjljZDh//70f6NatuxWNePZUqVTaEzLPKE56TKGszFYX57S2tqBsDtnMkZ9tb/hL57YwZZ3G514+q9b40JhSBwnVBILqbGnV9IsXijfVc0q0tDKndDapaLTyulrjvcqQpYpfeDmg0hkfUrWbR3bAtURW1tSZu4ATGznFTNZMoUioaoIhJ3cxBMTb270j5vtob21VR2ur9jYqDm9nKjk2cHN/zylMMP9rgmHFG1stv6qtr7WBxfo6/gg0yZxWPrOgJq9eU7FYZbSRxpc/u+r/+h//WRkCyMMnDzQ9+0pXrkwYVmJcJkwbZmaxFNL+4akyp9VqbO5RIFTnH1hTx34nZ9YjmZKM9jzwdM8Il9nDArkBUYYiaJqO/Xt//cufKbm3aw/TJILo2lpdujKh/qFBEw3wXoSiz0Pc3tmpvqFBQ8K2uEqnlUtnFCpVKRqpdTYpGYnjE5cMPW2srGmgt1+HBwmdlcoauXDBJCWsxigKNnguYTCOd6TsYQxLkA/NXqQWxp/r6TcPtLG2qMODLbW0NipaX+udJPAClzpuUdjFFU4r0UYUGzOUQxXTajo+8kQJLeYAsEt9++13dOnSZbM2maB5SElNwabPhgbVMEPzbjzirbFvL4SMJ20KKrBmR2e3dw0w1jiQXNBoUP/m178ygWh0ZMjQFRZrFD+KOSxnpv7vgswNMTZGK5FsNXVaX13Rr3/1M10cH9blCyPOoSSbE+SCvRA6Y3Rn6P3soDM4aBgMm7q9/SOTfbY2tzyFon/lIltZXbSN4uDQoIsX6AGHnz0z+kWcY7Ae3N45MvzExY+xBgX8HGPuAOzZfGXSJxTZf+MSlNfR8bGLC05dJbFOwIWlRuNjQ+rpbjdZA4IKzctnn3zhDrK7s1fb27tq6+iymcaL6Rk9fPi16iIBmwqEog06ODqqhK2fpBSvr9bk+LDOT08q4dkAX9/ClDYoaMBpp0p7Rwd+vshIrXhSVxJtaL5ALIAV+f2VGC5injIKh2ptbgHEWoPVWjWpSecmk1y7dsMwJ3Z1WxgwnOU9RVIUvEaoqvaqI1BVccaClc1qYWt3VxubG4oEy57OG2pD3p3yubK4jQTDlraMjF1SrK1bu0dZffX4GxVLef3+7/+ed5CDQ8P62S9+4f0pReHZ06feRyGAv3vvjuHJFEGu+Mu2YQd5pr1dYMagjUC83w2Gv113YDua9LOCTAHSzubGqqqriNcCbagYiTTi61sd0v0HD7SytuZmDQ3zzatTvoMIloCMhPie1dTw0KBJZ8D16LTXt7YMn86/mbOO9K279yoXW5Xc1NGu0Cw7Y7dQ1HEyZQ9gGLVjFy/q2fRr75pBykAm2OG+mZnRo4cPnWDClIIKgc8D6QVoGFaVXd2dht4j3zaMjx4+0JUrV/5/rXAkYuIW5wR4nIQgTPEppsCQ7KO3tzYNjTLho31cmF/Sk+cvvEr75Mv7Ygric56auKwLQ8P2bWagSKZPNL2wqMZYi37z0cc6zxf0zvUbOt7dUwS4lXubtVc25zsT+RVQO0WVvSfEnzNroOGlEPxNs1dnLTHnjHN9+/Zb1gtDnGPihGmMzIhmEoKkWcrFguanXyqdpHAdKJHY8yTNxMxOkyBu+CGsRfa2DnRx7JKa6xp0sL2ja5cnFDgrqpQ71ssXj+3N2xCrtbkD93FTc5cODk+sIKmprVdNkGc/4IIagQFfG1Wpmju3SnUNjSxbIh4AACAASURBVNbv4lrF976+uubYzPm5OfX09dmisbGlucKdwXwnc6LVuXnzKyL1dTo8SWs3mdD61qaZ0QM9fQqWAhUSVWfc7/nN7KJRm1isIivtHx7R8Ni4TY6QwXFP2sv3f/rP/2H5wYOvlUgm1NYR1+WJi5ZPsIvgg2xt61K4tlk7Bzmls3AwaxWtx6cy6h1grKXOD22RbgKj5GzWXzqfIjmIeI2SE7m9v6Wbt6+pvbNV/+f/8b85rgyvSjidrW3tGhgaFBFD+P0yUfHnQyIAHGnv6lS8i8idarOP6cRyx2mlkyklj07UQofS3lbZ+xwc6O6tO/r8k08NBV6emvLSOhipmFwz3X5HRGK/hLsNRBfEwmDtNBPAUi+++UrbG4uqKp+qp6fNJuoQrDZ29pTFIo7w2zM5hQVmoTu22jrDJsC//mZV5feFsB4d4fj4BctjONi53KlO0hl1I5VpbvFrA3r2zqE24gkQ+jyd7ve+/32trW+ou6fP0iWKE9ASHT4XEJfZx3/9ofLZjO7evunLt4C+K5d1V4U0BojaWaQN9ZbxUESY0Dvb2jyFfPXlZ/q9H72vmhA5hiHF0Ffh4VlT4304UBvTNlM0tH92ZbHmVk3PLGhpcVUEFNBA2Zwhn7X4HJLJ9u6uizDJIujLKH6QyvYP9u3wkkjk1FDfbGcp2KDHhwdOl0HDSzGFYRhtbDSBB4mU5SnnJNk0mBR0WqyQybo7W9TVifD/1A0MUygBA4n9Q/V29xkCAoYeHh7xJfPbL77Qxuaa+rvbNDQ8qKMUQdALdkppjobVE29QNAh7E+bwuUoB2fQe3TOhzpFQnScA4t1gnHNRM8mEIyGvKirpMkhXqK+wHUm8OFe0rsH7W8hKSHSGxoe86iC+bm/vwCkuV69dM4N3Zxf/3l0FQxUZAM8I3qiEKpAQw+78LIe+uqjNvW1t72yoNVar/q64Ijo3I5EiUNGxlpQ+OdW9t99TV++w1rYOFayp1ceffmTK/8Xxi07soalALgP0+mZ21g0oInaaQ4rpXuLAkxiknZpwyGuJAuYW5XOzeJOHxz5DFZYxiUynJtr19/V50sykifSr98+FQIijD7aRrD3QjvM6e7t7TS5KHlZ2lzzPJxl+bqMZluzGMVphuiuWq3x+0Z5Cyuvs6NA3j79Rb1+Pp2j2lxTYxNGRTc+BNO/euavr128Yfv/Zrz+0Qcif/6N/oAsXxix5A/Z98eyFXr14ZdgXyHJ0dMyfM0RC4Ox4W7yicyR0IkxhKrqBoPHkwuX8wyD+9NNP3SyPX7xgd6Werm67VJG2xM4YOBpUbnN90xD0QSKppuZWSwpZlw309+r4KKFeclvzpzajPytXaW17T2sb206laojUahApTCarfPrEcGy8u1cnOKrtQsIMWEeewcknUDZPoEAYe02tSmcYOUDSbNbpKY5iUm/foCFfjFRQcHzXDMObwDOZzxR0AITREG4yoaOjHS0uzBk9A8Vg7Ca1hkxVLBt7uwfUGe9Sc7RR9z/5TK1NjWonl/dwR+nUgfLlrAqlnCCpswLKZjlL9R6WTrMFhQPYH9ZZrhbGVKIagx1YvUSwRdTSETeiA3qSTZ/oxROc53qtkW3taFdVOKi+/j4HgGAmMfPsuXetU7duqmugXy/nZ/Xbzz7RwsIbjQ8PqyaAGQwkyYiZwolEUs+ePldnR7ufu+HRcbWQkMWzlz6pSDBZxfyjH1wrsxeja29qxmILaAJoIOVLqYpcxZomHabOVBVkkY2LUKQyjaIfK+F0k1PuJGv6NbFlQ/39OjvNe/EcDQX18ce/UTqX1oUr4xq+OKT19VWViwUtzM1bAE9njNAW1iVwL10dCQZovuhigU6d2HBWCWNG8AvMOT+34NQA9pSQmXiwedjr66KafT2tsfELFgEPjY7q+FsrNQ4qWlGE40CwdGNRHDnyBZOQIEyljvZ1sL2q1cVpNUZJtw8pm0/bLm1jd1+b23sKh6MuVEh6oGdTLHAvYvqETMJDBzuXIstOieLAfoTiOT5+0Y0C7MjqAAJq4IKUmWl0v0yXULSZwjiM7H++C7GlcANNr66tG2p2gchktL2+6oKEnGZ0dEQt8VbvO+n20IUuvJnzZEtBpZBOXZ00ZEiXPDv9WsnDff3Zn/4HKuRSijezSyhYRkWkFFAVcCZkFeQ/TAmw99C7bW7ta3V1w+/BptjnRTORIzUwgyuib3YuKysbSnPgC4WK2fvulmLN7UokOBT1OjrY18rSnOFA4GZPO3iIRqPWbqYyGe+quRw46PxMwNnjdM6wWv70xFA+zy+XHySbzfUtx83RaeIShayGz5d95Pb+gbq7O3T54pAhy8PDY+e05k6OVB+uUntjRGf5E7GWwQ2JA1mm87afbp2Oj3gvZwoRTkxzkq/IXGgYIBIx+VPMWFvwt9GeWKta4h0VUtJZSXtHCTW0NKo53mp/XCYzvq+e3j5H8gGb8ez4WYg1+tBCrCFuiiIVb27VWQ5yVrWp//Pz02ptqlF3vEk1gXOL+rGGy2POj2lJIKzxCxMKRxq1tLypXvSEqUO9evWqEh3X3OJ9FA0hkC/IRiGb1drKiiYmJ8woXttAP1zwxMlKAqY1ekpcjZAjMB3RDEMKckB9oeLN3N3dq+6uDuVPK8Yn8ABwhuKzAJ7k/YGo4EZE0WmChZvJWg+PDKmpJaZiIadYQ1RrSws6PtjzThT2ZV0Uxn7FeJ4OBmY8u86KWcGp5hfmbfsJ7MpUi+6Tpoc7hiSk77/3nv72H/204lNb5u470aeffKIQbj2NTertgbUb9PfAPhe9KjtyVioQWWgwjpNHlTSurk5PqiBTH3/y22+n9YDuvf22fvTDH5mfgiqBqYcdJw3DN0+eeG21sbmtTOa0YpZCYlBDverra+1zu7K2aLcrnNpqa+v16uUb7ewmNDZ+UeeneZXTKUXZrVkzWlTHwLDqYs169PyFYU/IoqzmMI9PnqTU0tWpE+RsJdmkn8Lc3t6ljo4ue2UjkcRMhYYdbTBJR7agvEBYARK/arP/cacrnmaVOUna772i9z3QUSrl+6kBdnpjk65fv6WmaJNO0zn99c9/oUi11FQbVuk0p8PDHVWFyyoFz3VWhRYWV6sqnRVlToxN9iN1RuSqI0E1snvHewBjEhuaRFTf1Og0GHbSvFdi+0As2jo6lMpmFKgNaXJqyk0XTcerR994orz19ttqaosrRfbzzob+3b/7f5Qmjg/EKZtRTW2lmVW5Wtub2yY0YaHaGidusl4DI6NuzPjo7Wj2r//5f+8VOZZrdIy48AA3sePiPyqcB9XdP6ZUrqRyIGI2FJMoU6IzJQ8P7L/Lw0sxbO/s8H7vYHtXHewX8NEtnyt9mnYySlVNQBcvX9Dy3Jx1m+gvuQDBvNta0Fed2+Mz+63xezqb9c8EIoFGT/oL5CAeyI31bZXP2YEWzPKCOAG7bvr1ax/q9997z7RqOuCNXRyEGv3QQ1ufGL9QufAM0FV5V8C+kfcP5BdWUfMzLxQO4glZrVLgXAdHCU3PzRvLHx4cc1eay6Sdh7e+sWXZC5cqmDrTMexVJjuKKHsUsHy7b0QbdOPmLe8be/sG1MqvJw+dioHuDSIDEAu/p6+/X4sL85pzXuIN7eztmlGMtdfN23fcTHCYyY98+viRZS8ceDx+gZ9JOulkF7Nd2bXQ5dKxc7CAQFZWV7S0OGeBfXtLo6YujxvyBVmgU0cmwCX04Ye/9iSDpAC4Dhs3kAgIOcMjY3r+/KUWFxfNyIU9PTo27E8WNxtkHe1tBDNv6IMPfuC1wnkZC8W0vn7wUvfvP9Dq8pLqasJ+VijmMGYhyNDl0gzhnAXLj++quTluZAFN8PDIaEWatLPtyZQLnKkQxymmAOCf0aFhm6Fz4T8lq7ZY0Prmpt59964Kpym9fPHUzVFXe7uqy3mdnZ4opKKTLkAtQCZgI1dHwjrF1anI5IqhQMBFhl+PsJKwETqTadme1jDZYbdyVnq6enXjxm0Ha0MyIbYQ6O0geeTga6YfUAi+MwpQZ3eX91UVF5aCJx++K9YCfCc4vnAZBhwF2GGEiYYkGpbqQlKwXDQLGs1ruTqkUF3UrmaxplYtLa7p8PBENXU0m8POA93Z2jGDc/zSJV/w7733nklvKeDUuTfKsYZob9fm7rahP1zNCH/GFzeXOTYyQHPZEK3kSKKDtKm9U1IKLqg0vH19GJxjIsMTzJ6+0SsSYNf79+/7XAOzdnV2+dnmGXs5/VqjF8b05OkTQ9zDA/1aX1r0Z9La1uEJBZtQVhokgzA904gsLq1oYWHRF/rde295qno9/Uqff/6ZzQCuTEy6IP3xH/+xA8ydGVzNvmxdy8sraom1aH5+ySoHmNycVyY060dVscPc3d61Bhb4G0QJBj1nZHhkRFs72/oX//JfVrJ62T0HQ/qDH/+B7zAaZC50yIZA+MiPVpdW9N477zlnd2N9yxf05PVJnVcVtbi2oIePH2jq6lUlkyltru9q4vKUEStc7hKsyg4PVS6emeDYO3rBqT6bewfWrzKN4V8NvI/P+XEuq68fPFBHW5tu3bjp+wtEjdfKzpQ1FNIeCio6aZAyVmI0KxRU/rKRChMfjVsRQ4WAJ3yUAJg7gByiNqCxR9kQhF1cDuo3v/qVCpmkrTw7W+IObKiKSKFoWPuphNo6e3X50k09e/JCR3v7ToohNZVmOVQXVm2sSeGGZtVFG010gqi6nzw0A78tHrciA196vi/iIHcPE2rv7/YAyPBRH45o/sUrk5auXL+pYDSq7cS+auoj+vyzj/X61QvVBsOVcPT6sNE0OAuQXUuFM9WG4ZNE3PSBQMJhAF3kmav67N/+L2VIJUtLm9rbTbgLhj1HN5J2tFaLTs+qdZzLq6k1bq9ET6+NjdpcWVWexfe3S3cuFWKl6FLisZiGe/u0Nr9gxl3vUL9Nxrf2d7yPSh9hfn7i9HQcTuaevVJnc6tlI0BhoViD5tdXFe/p9J6CXSUdRxUxPXUVVmFNJCqdVXvpnTxOuqASuA3pBYOK1uZmlUtVhjEO08eqsmXbuVNnuuPtngirwgH/fIoYxIz21rgy6WNtry5bJlEsZJQ6ObJ58+7BruFbtIc//P4PzOZMphMW9WazeZ2k+SxIdCf8GgYq2ZJ04ZWkkeaWuO7cfUv9/ZW9Ig86VotIDM7yp3r5/LknkL6BAY2OX/J0wcPyZnbaVl101nfv3rGeke4SRjE7OoptUCUl9nZVXwdjNKTBkRFPxxQz9m7s0LjAaBi2tzetf2PHhPkGZCainFYWZu1TOzbUb3chnGocrZdMmpBy5/Yt70WxVeTCxEWL9wBp6cbNO97BIGRHNwrKgcn/SSpj+GhtZcPC8t//vd/1xZU82lNjLKZvnr3Wz37+SxNcYE7ChKYJICQZ4sRu4kDBSKgCYZ/mKub69U062D124ezr7zYcSXGDDch77WzvVEusqaJHOzsz25RLwDrD08o0waqTXMXDw2131/w+fDoDpYKnfJzmsZSM1rc47olwb6bqQjHr56YpGrOLERc+yEVNfSVgmT0vnT0w4U9+7/e0PPdG9ZD1QjWqq2tUY3Ob6mMxza8saml1xRcXExjvAfIRKAwTYndPry+wWKzVF3ElNCJjz2Sb5gPhZU7czCHDeP3qpTNIh3o71NJQp+PkQSXUuaZO7Vwuzt7stMEKTNeN9R3r+OqaKrvxaoz9Id3cvGlSCJIo9KToHWHNQi68c++ujrMnJkgxASSPEopGa5wAw27UgdBhLBMxo8AEIWISFD+/s6tXG+urClaXDGMODgw6+en1y5dqjbd6CtrY3NTa+rquX7um5sYmawax46Sp6u7r1TfPnjqXmYueouSwDNEwtntNxdTL3WRbv+qgfvvxJwpUh/Vnf+/vO0cW+Q2OSzaVJ0C8XKUfffC7fu6amxudmQspkIlzdWXVrPLd3QMThdbXNtU/OGD4eWdvW1PXJoUH+vTLaZtYcFb4TggKf/udty2hwwSF9/TJp5/q5ctX5k+wS8esnHvk6ctXKoXxCK+WMlld6h9WW1OLjo/SOjw+0bXbtzR0aVS5Qk6RGvTNRa9h4G9vbu06VWd8dFzBckmnx8fKJI+NymzvJdQ9OKaxK1fVFO8wR4UhhBQp0CEISHBgKgHyMmeDO4qhCMIbQSQ0QcC2qCds3YjbXTJp5IT3xmcERwGInv8OXWkINnNAXkVFIkjITt28fufwRa2oKlbpzauXOi+knIDV2tCsuTdzau+OK1ATVGtPp5rbu7S7m1LqKKWZJ9+omOH34oSUU21TndpZaZWD2sfRLE/+blj5c4wgMOqpsQ94sBzQxYuXtEOK0GlW+DbFWpuVPUkpf5LR8usZdXf2aHRi0r7AdTHSj+Z1fpbTyvKiasMRnRayyp/DLsd9LWL0JUgwRbjWpFTWDHhMU3gpqA4S+Ojf/u9lOu7dPUb2Y3fFhqmwhMqf6eAo4z0FEVvoRNmiQn45Ax5Lp9UK1b27xxpPlujZArFOAQ1096rqrKjpJ099AbkTLpxqdmneol/0nBMTl7WM6T0w6VmVSrmCDvcONDw2qp6xIbtUkNYBpMZkxWQM+YP9I8oA0th7ugb84EPQOC3kfGHCmqPjQ+hNoUtnc4rFW33hcdnHmYSZasMRVYWqHETNzotOkx8M63VlYd5Q4NBQvxKHe0plU3r9+oXzLMeGB3R+ijF5UulcSl1oQg+PPaHCfKXjZxcMLMlrdsB6EPiyURcvXdHUtZsuhDD40LPZ+zcYUBLD7ELB5vmI7ckIJcUALSdLt7XVZTODh0ZH1NbZ5e6fcIKlxUXF6qOelvd2mYhjmrp2zeQpQrttiFAbdUcJ3M2ECsED7R//+2B/Ry2xqIb6u7W2NOekFmK3IDJxMdGgIJFx4HiVzCLuaI+bUEGhxVLtJz/9I5vO05XzmjEFYIpqt+lEs8XmiPoxqN/b2VZNTbX3Hdv7CX3+JRKhvAskXSf0/GyuWLGiI7KPgw+7r44c1EFLHnY29w0BtbY22mGHkHF8gbEXZE9eX8tFv+tmruI6FHTyDXA37l+N9bWafzNj7+DvLpViAWYukylh9xVotzXeo/FLE+ofHbL355s3rzQ00K9wNbASRIyEO9jqSMDMd5AetM/scUb7+9XR3KhmiBD5cxOC6ls6tLW/p4ePvrKhOBZtEOIqe6cKSxE47cLFS5528ekF+oRRyuQfClWZfc1n7Ng97A4LBW2tb6i3q1M9HXTolWg2IOqzQLXqmmI6LVbSgBrrotZssuvktWL5B9S8ucZeNmKiy/DoqOUdTP1Mkuz6aJ46u7ps9s8F297apmdPv/H+tLYm6FBwmpBQNeEVFbkEWa4QnIAAeYZ4dro6W9XYEHWIQk93tzbXN7yPbGpucTMO1AyRCXkdmcIgNkMjQ7YqDYXDWvS/o3iRy3qsw4NdTU1OuFkC9oVFy06SZwMk6PLEpB2x4BKgFGltbdbS0oLfE+sf8nOZhjHVYAcKO5vm5dHDR7p+/abvj5mZOUPHrFfSCP33dlTfEDVzfm15Vb3dPZ7SQHKQmHFGKSQ/+OADP7twJggiANaHaAl6BuudRK9XS6teyXTW1KkRreVZWeurmypWVevq7Vuaun1DZ+Uz7e7vupmiseM1cNfyfVI4yoW8zrNpqVD0ZL21k9DI5eu6cvOeFKn3yoRGggKKztZoX/Hcvus1wZLvNC4TiiTEukTyWJnCmQmjPItXrkz6/XPv8h5RS3DPglbao5p0MX5vuaSutrjCIaRwoDcVFUS5fKZoTcjBIYf7h051OiucqKG2Vo11MaNIED8jdRHVNjcqdyYdpSjSQeWPDzX36rnymaQCgbJKobJNLuoaWy0/I0DcjP9oxaSftSPPJysXguaBu/MlvNfbnXIGjN7R3KLf/uJDDQ0Ma/jyFZ2WwBtKSoO0nOW0trasE4ixOle+fOrPnIa9vg5yVFDlYknls7K2NtdVzGfUYJOcvAeeqv/1f/5XZb5wqMlQnk2eyBOCXIFA2dXxULR1dhjKodh0tMZ1mjqxJd3hUeXhBXunI0mkKi42keqI1hYX9eb5E2XTKafDdPX3uEBi9sCCnhfw299+pJWFRcVrYyqfnuv44MjFEbJGTUONiuVTnZym7clJAYrURFWAQh0Ia3B4XFNXbxqSwfMVfPz19AvFm2N6/viJPWDjnb3K5AvqQNgdCqq+qd4X7OHOvi8WLjJM5NGBsRNCHoHN3trqmi31Ll66pEM8QQs5zU4/l8o5Dfd3aX7muU5Oji2Kz+TzJrowqfX29RsKhqmMGbVh6nCtMqdnOkieaHhsQhcvX7VzT5x0imxGmxtrWpmf1crivMaGmV5ZpFegLC4jM8iKZ758YFzS9ZNWgxewb6nvWKWnORNZYCRCJee/x4WILhJ7Qi4QLkhnrGZOFIT4cbCn+TfTSqcONTTYo8aGiJMsPvn4b/xw9vX0G4LkGcGLk4sSSRDLe3RX+ANfv35dDU1MyzWVeKr9fT/IdLTsN5E5AJdYPhRrdngynTbw5ubOrmbnFjzVocOEbAP5DAYtk9JpASvKqMkrTORM/sQ6cYhGR0ZMfIH5Pdg/pPPCmRspoNvjI9ImMIwI6snTb7znsNzj0rguXBxV4mDHv7e5rtUXY0OsTofHh1peXbJWtjferWhNozY2dxXv6tHUW7cVjTVWyHqk7uwfWgKSz57o1asnSp7Q1WO+UGnK6mtDam+q12BHq0016pvbNXDhilTfpLnFRU0/f2zYPMV+NsSurrWyH02h6z33d6hAyMk3hETXR7FhCyuZ2LHn9vFx2ojD4ty8ZRJTk5MaHRk1fR+0BkiZtCWeTXbP1kQ3xxQJBDXY16eQrQdT2tg7cBDGytKKoXOQD7TYba1xPXz0ULX1wHVV6uroMFEJuBBtOsHfC3OzSh0fqr0Nl68df96gB6VzNoWQt6pUWxPyBIS70dSVS25ScZtBF/nsyVO7rPF8vvXO236NNGI8N0yh/Lloe7kneMbff/99T7/8eiWkes+wKAXQ5hLtEEZI7smbf/DBD39kkow5DAQ/7LN37dZvP/nYCMvY2Jju3L7r+wYpFugNPxNLxa+/fuACevnyhJ9L0CcK+avp19aJsqNlgkcvC7EPJAfYnkaae5OiOjA4aGIlVpysWyybOqkU7Fs3b1oWc1oKaObVa6W2t3RGXFkeJnhWx7jTtbTq+o0bVkCwA88U8jpMp3SYPlJjc9T3wsKbZQXPitqcf6UsE/bhkYKRel25/b56xyYVamrTOX7ehZzOz0/tIlaJBqwRSuizk4TW5meVOT72xAtUO3plSkXgzWBYF9EvR+rMTgeBao+TMHRquVddY73OKz6YKmLriudyPTF9QaVPz+2zjMcu4RUNkYAOdjYNp9vi0EEnUXW09yhFHGap4g4Xi8dVFa7VQSpvyJbM4eTBrsIBDF3y2j9MqMhKp6vX1q8N9VF9ff8rra2ufOt9XbCfOVwArCS5h5FxkkmMDzB1APnYyssZm2f0XrpkX2OkZtls2uuv5HGiwimtJlO7WFnrwEjGbhHSaVWV999k6IJmopIBLbFd43/7X/yzMnpNPB5ZirP/I4qMcRZBNw+Zub3RGj1+9FhFupTWuFrqoX5X683CjGO7YHH19g8oXyqagZk9OdXi7Iz2N1ZMIgCfv/32PQfDnleVjUED+b54+tg4eay2SeODozo5SvmFNjZFlS9mbUhTHaryjnR+eVl7eIGWqnVp8ro6ewZ14fIVRcK17iggngB1PXvy2G5G+OxOTN1UtKnZbjNMugjvbZ8XxASg0cwxuguKKTsgpkV2MQivYeWyBwVK4oLeXCfJYkfh6jM1N2KkX1A6mzf7NJ3LeFLpH+xXYzSq5MGBzr7N4gNqyzDtH2c0Mn5Fo+MTOsNqrxrHnLI/xxy6ue1Na0BfT7+2yQAdFxFzrc1xhxFjSbYwv+BuO0vCQnW10yP6B/oqma+YMIRDTpSpmH7XfasdLXk6/W7Xg6SDaaKrvU2Pvvjcmte2OCkjxCw16PLlC24i5ufmtb974GmARouOmCeNTpcOlemPhA+6PqZUDjgLfOQb7Iw5EEzrXMQUW/RrXFB/8Rd/YWgGpjjFFCQEKB49JztC5EfAfEzxTJ2wyoOhWrW0tHsXw2UM3M60CwGsuTHmAgE9EPPt5qYG7e9ta31jzd380sqyISuY07du31BrS6O1c9XlarVGO21M3tIZ19D4qOUEx4dHKufOlEthm7fsi60h3qrOvl5DY1ySEFQIC+jujCubSSqTBV3I6ePffGRYqb+3Q/GGWjWE0DAmVNPYqq6RC6qOxW1Ht7e2rFTqSEe5E0eQtXf2WZuMCQLwEfvBnr4h1Ta0Vpxq6vDpPdfa4rT2d7c8rTfWNaiYLai/d0BXr183k5pJFF7A42fPdJLLuokAlSHiimm2qb5BA339llCEa2qVyp7qzfy801tgLcOIpzhBtKNJwsAFtuo7996qsFgb+ezWDKshrdrd3lChUCFvQOgBOeLxqlaNGuvRXhNjeKirkxdtuAHc39oSczMD4QhZ3oOHj9Xc0qypqSklj5KeJEEraMKRuwz099u+k+cWVOuXv/i5iyzNKyjNl1/e92SLuxG7UgozTR1/QXbkvVfSm6KWVD169NAF8d133/Guk78qIeR7/ux5DZjTUPh4TjG+gF8ChMBzTJKNPcNP0oo11OvG9av+vUDzNAAUVb4/plCQl9evp01e4ozCBmcAYQVBsg7EmqG+fiW3tzT99JlaYjQSIWVOkY+QT1pWfWOTpm7c1tVbd3WEiUskqFwBre+ZQoEaHW5v6ekXv9b++pKa60k8qlGooUP941ManriucnVQu7vrymaO1d0RV7QOKVdQqcOEtpbfaO7lC+1vbfnPxpQ+1NSi4es3tXV4rAvjF1QfJZWq3bIuyKis/dgtHpEWhHa1SgoaKikqomoFgxElcwUpfJ4KKAAAIABJREFUGPJ+MZNOqrbqXK+ef+Os1/4+UEWIeTIRCveu9P6WPv/0Y7W2t6utq1eJdF4ra+uqjQRVKmY11NdtZAYvgt39hFKZnGU//QP9lh0tLyxal4+WmRUKiKRTglInFSnmaV53333XjN71lTUtPHllY4ZoZ4dKwYAlUzh6MdzQMODQZo1ukDsaoxTklufWyGP+wEQO12hvl4LK+az1IFX1T//8n5RZ3IZro/bARWAOzo95ARE1MCeBQYBmF5cWraGCkIC+jV1UOpMyW5VL6dLlCdXHGm3fhy6VyVSFjNZXlv2wdQ/0SjXV2jusWGDBEFt9M2dWFSHjHNL0EZKZlEXhLExzuRNbGLZ3truTnltecTrGtbv3lD+T4m3dOj5KuRjubq5rdWlOy8sLhpjRb8Zb2j3dMO2wgwOGpKASlQRZKFRT0aOyl+U9c5HUUYgwha4OKnWScvfy1f0vdJpjZ9XmjkqliiPM3gHWXWUFI0FHKrXFmzU6NKDEzraLOruLaEOTcoUzZ1bGO3q8T4JYw8RFUWEqYdeWOjow/MKEkcykLWHARpH9KxZXsA1BDiAKABcCgzlVIRKpRHvV1rno0igQqUfx+y6Q3RIYAgvIG81h05jR6xfPdZbLaLC3W7W1GIHHfOiAViBsMQES54UDC90p75eIJiz+WASxMwDahKxEkQfWY8rBwQVBOSxMLn5eL5eIU0rm5/X06VM3WJDJ+Gzm5xfdAWPzRuQbRCAucS4UwsSbW9vUFGszdZ0iDdTp3N5YzDtT2K6sAvY2saw8NgRT31DreLeVdVx2cpb+cCDZ352kDlVVLjjhIlImZ7NP7YNDau/rV01jhU2L5+j+5qay+Hiel9URJ/83aheXo8yJ6ppjKgfJYaSxDKixDrr+kf7q3/y/aoxi9gDsHFT2eLdiaFIOqm/0oho7e/V6ZkZ765X9+fHpqepJYOruszk4xZhJD6ZmZ1ef6pvaFKmtsy1kuZhRIbOvzfUFN2HATi3RFrXHOzV145aSJ1lt7u47yWYvkfBqhWkAKNQB0EWKWZvZ+8h02NsyQbCD397YcCoKWme4BDQrTPVMA+y6x0dG7QTEzt3PoMtLydF4h4d7qq2rttuNDfRrogqUmagbnb5CIHZ3V7OaGmssmWlpbtH8m0VP2bDGQXZAoJjkYDDDJge2Gxsf9wSKjM52izmE9ezowj6vWNJRbNhT2oawudmh33AaKt7AWDtiwlIy25azD2uXyDI0hT/5yU8U74ybZMWvbW9v+VIGwRobGfPUCSeARrIZQ4D2Tr8+IOrdvT0/h8B+7FUrLlZA9if+fPj/lZVEXFub23bzo9ji5U3xv3fvnj290atjv/ez//tf6zwHzBl2QSWlmfPF9wazvypUqzvvvKeO3iEXMSBObCaB2M9yaT29/2stzT5VTXVlpxmINOjCleuWSG3v7Ghnc007W+tqqIuYxIYchSaDoYDBBhIdfrk1SCKb4xq/dUfre/tmfgOdDw+PWsEB0oQeOwNxLxI2g5zPGrIYPIRqGoCGRmtgQUfCteyIS6oLBfTpRx85Jai7o1ONdWitd1VX26DG+jqtL8xobva1FRdNeB8o6J0oRvo4uBVy+KUHnB8N0x52Nrvh9u4uoxHceyBVEBM5k3RyEJSqiud6Mztn2WRbT7fqiJgMBDX/5JWuTFxRsKlJiVTSdY6/USiwFog21Glze9NkSK9jqso+l8jB3EBU4wi4YQ0+u2TOGCY2VX/0wR+UkVh09fXbiecwAeRaq0wy5RdEB8Ze4IuvvvSOA4YhDwum9nxxo2OjFoV/7533K+klLTHj7Vi7nRfyyiT3dVY4NcmCjM5U/kQZ7zmhXJ9pZeaNTfAJ6cXmLHuc1tXJK7YlfPn6peUy7G5u3rntZfr69rbi0JhDYa1ubvnSId19f2tTGyvLOtzb0cHhvncPdIhdbZ1aXlr1PomdJJ69ydSxp2iIO00tLZ6OEKRDdGCfAfOwoiurEHig+9Mho9/EVB92HwbfCMrxaeXC7u5p1/zctKZfP9Pk5QsOqnX6zik+vefelwRCYU+zhDgTDsDrhuXMSTw5OtLB3o4dbk6LaM1KCtXWWsSNTISHemJi0pKK7yY4e6rGYkodp/2dQCQABuTyYN9hPZzN+pGgBFU+Qyt8orWVRUelLbyZ1e1rUyrkMurp7bSoucBOoIEiX5mSkAsMDgxb3M7DyiXthJ7zM09pIBnAHRRUXgMFnkxWJkIIDrxPpjq0kNyGQD5IBHiNvPeDBJPBgfWitjCsDvg7xyACe0HSNgYGR3VWCmh1bdMTL88nRRM2Z/ro2CsK4CMMz7mso1FSUzbd7GFGAFmNxgZ95IWxERsM5LLHdtqqC0Q1MDCuxs4+heqbrM0DwkGGgzQjdFZUAfQjjVtWnRrjrSpHIjo4zak2hjF31KuGmmBZ+ZOkttYWNTl5WS3xNqmqqC8//1DJo32z0VvautXRN6xX09PKpiqX+lk1zi+V58CWi4VTw/EwLfsGRlQsBcx2RZaSOtxRU11ZyQSHuGD2cKQ6qky2oIuXp9ywHSRTind0+jPnswRdcb6v05ywPvw20zdXsOEAjdU+DPg6HM5SWllf8/cIjOw0qAiM7XHVRWoN8TPx4jncRN4sHs827C8qlU64cALpciYaoq1Grbo6u5U/zSib2dfElTGTOGZezygcqvcECzpEY4GhSkU+lnFBpXl793vfM6uUBozXjySFi4sLFKkPzSIsfqByJFoUXT47mLjm7ldVead6sL/vPSnSL5pOJq6V5RX9zu/+jvfqDx49cJONQQoFmL/Zu1IcmXSJH3zrrbd9T/DsYklKEwtKk8/n/DkbVi5Wmg202jSOz549s+6cRoZmAe4G55JmHY1sJSIuY+j1v/sv/yu1NDRJ51UqQaT81m2Ii5vGM1zb4Oaqq29YjRScs5JZpkixiqdpPfj8Qx3uraomxLKk5HQmCHIYhvAU5LPpylrLk9S5USGCB5ggad6QEHLGzhTWn/z9f6hPHj1W7rykyWvX/CzRHNAEBwNBe6QzaNC0ownn36Odp8ll7KTRQFvNzpIVAd8FofezL15qtLdPL795pu72LqMZoC/rq6sqnBwZ8qVpDWKGEor4bmP5s7Qw6/uKn1vf1OTJlM87Eo0q3tXp9RDWqoSv8Bde5kC7MHrDVbiILTuakCzVhva4A1oiRWnqypSq66PaO0x4Bw5RjbM/fnHciWGvZl7bORDnN2xrufdsx1qFkQM5zkUdHBwpl8u7EeO5qfo7P/xxGZ0nsEA5EDBMOjs9606/v7tbe9s7fmBeTr9SY3NMNdE6e+pyIaJJIkkGf8i2lg7HVSFEp4hk0pgGxBWLhg1j0al1dHVYOvPo8SNHWl0cvaAPf/FLwyHDo0NKHR1qbWFBbc0xfwjH6bSChHFfvKgbt+7YSYU9CFAndoQxul/Hq9Xps4/+xnaF2Iaxo/3+7/zIBX5tYVkzr6fV2NriL5eOnA524solU85VRTJFWKdZ0ib2/R5wd4KsAiuRCwfHoFu3bpgZi8UepBn2KVCpmRKQvNTWhbSy9Eaz08+0tjynW8BAW5uetoDhgrVRFTAxP4FhuKO+nh5HSNG94hiF7yzRRsBm7gDzOQVraioau9p672FhCQPP47qysLRkW0L0gBxkHFwQrfNZskvCdguIkwOOxrWjrdU7v9mZly6odGOvXz7T3/u7f+oJi4uhJhK0KQMEMFIxbMCeTJlstWfo91wXL180OQnZDXuhcgkj9NEK6eLgwE1MpCZSCW+uqbVs6PmLl96ZQ7+nyHIZIolhkqaQsCdeWsA+brAynZ3m1Nffa23w9s6etZPszNfWt8ysRRqBHjCJJ+jConXJHV09unPvLQcMIP7e2d60qftHH/61IWFyPBH049wyM/taf/Xzf+Pg+J5mjC1KausfUWt7p06SKTVEa9Xd1a6tjVXr5Nbm5lQ8Ttm1JkCDNzqqN1t7CtU3+rthpxLE2SmXVGtzjfoHENWfK5NPa2dnXqvLc6qtjih7klffIBpZRPAzbhaSmbz9gCHMOa4uCJeh4g515613tLWzb4bqyXFSgfNTNdRK53nM9zN2jcqelmy/yPMRitSxHzHUT7KGjfWBj4nZU5WF+1xgoXCdllc3fCbZPfEsYsoAikGB4bKyJjd/qktTk25omT7W19f0Zn7WNn1MJDCG4yAt+KM21Wl7e90xkBidZNJ53bn9ti6MXbKVZn8/kWawSc8cPp/PVentt941HMgumUKKVpRLismHZ48mjb07Eh4KIxwOLtXH30K2Q4ODZsiiyYVRDBQJEYqIR1CUpeVlw7M0cRCu0LvOvpnz2uCbx098+dJs8WcxKPzpn/yJp82D/T3fYUzHwMDj4+N2B6KBBs6lwLPGQKL3N3/zG7OzScKhyDJk8POYooeGhg3tMlyA3nBGaBAgy8zOznoFQzP76tlTff3pZ2qEq3BKUUaeVfT7ALGiaBGJForUKxJtUrimXunMqQvh5NQ1dXe36/4XH+n4aFcdbc1uytDSwuiFEEqdAyWpRMyh40fLSjPDXpCIxLCSx6zX6h3J+Ts/+UN9/MV9JdJptfX2mq3Muob3sL25pcmpinQH9AoGt/XXZwX/OSS2nMHejTc7xPw4d+KRLlAqe78aKpb16ptnam+JOyN1N3Go2dkZZY8TbpYgUjLsvJqZVTOxoR1x7Wxv2EgGGRZ+5nwXPLfLeDxj6RmN+r1RUHkmQDu4G5cW5tXf2aWVpWUtriyrFKxWTmVdGLugzO6hhgaGLJnBB427cnrmtWV/f/iHP1V3T4+HB3T02J9aXri8YNInDTvvFc00+27Ip0z5wMFV3TWNZbSOze1tfiPIOl48f+Fu6dk3T+xmdJxKqquv19FpWDVhWsD0grm5q3akVvU1+CC266Pf/MYP6tSVqw6mPtjd8OU9PDTig1I8z3uXsL21p0gwop72Lr14+VzX71y35+Rr9ktbWy7kFJCOgUG1dnWrnaSCREJL8/MWjE9enzJRaovdRaBKH/7VX7mwsu+4PDmlbqCk/QM9e/jIk0BDS7PSuayGx8Z08+Z1OwEBE2QzeW1t7dikgM6Lg00DAYMXWQCm3mDqExOXPOIjZcFYgYsLcgywIU4m6+tLCgZLevH0gRJ727o2ddkmCsRiJZJJ7SWPLV2gA+PDR7qDyDDFToXYsXLJ6RxcCMiKgEr4uzXebkeijY0dw8NAwDQS2AFS9FrYEQUCevLNY/vkGhILhZ1PS7cOfMl+mMYAWYjDsRFkn1XkIUCgF8ZHNTPz2p8/3RcTQyWmq9afy/Lyqu3a6FJHx0f9+UAG4pKD2MXlQzHn8mIqQPjPThUYGotFpmouI9x/mBKAFIGhYLcy0ZpQloMwAbQZ9G4Cu73O7m5fJMEwsVj42Yb9TOCotbKyrN3tLW04wzeq5nibunr6NDA8bH0zrxFW4cHugd66c89CeYccD4+oOlRtQ3wE6flkUseHSSWzBfu2DnS0qTZEIGTRzj74xK4uzEu5nJuTbOlct97/QNnqOqULJYVDEe90mSAPDzZ1mFjR7bu31UMgcjqpzZ1Z7WytqOr0TI11TMANWtvY0Nbuphm+56q2HeLE1BU3Rs+ePvHFxeXf1dun3sFBF8615WV1tSEHKOo0c6x8PqNUJqtMsezAZc4gzxYXEp9vJSeubLZ+daDaP8+TBB64sVZ99fVD7ezu28HIVn74nZ7mjB5xMRD6PDg8pIMUBKEWC9qnp18Z6gNGZlGKXR5uYUCYrAmYUNGkMrHDkr42dUNjIxe87z4/zyjWXKcbN6dsATk3u2rbT/aqPLM0EbCZaVjZWb148cIh9t8ZnLz11lsuEExBaInRQnOJZtMZIwe8RqYm1AZM0ezw2cEygWG4Yt1kMFTx7cZje3FJy0sEdFQsEBkOrl6dMkq2vLzswsefx7SJUcPe7q6LIEWWtQNNB+Hj2Hyyz52ZmXHSE4W2YjUKUkKjEfOvsaPlzuTnAhsz/ZJQ89UXX+jZ48eIdQ2X8p4o+KxJIINy/0AEtB80zvDVYZ18qxyA1Ff5Xst2kgKO5N6CdFgThqSZ9WqArpcAcGR8FNLzUrXOz3H7CqmQPTZ6Q/7vUepUfUOjunbrjp69eKWqSETjV6fc2FOYaZzw5463xpVOZRWtI0rxWL39fY5/Q6VwfLCv/Z1tXb02qcJ5QXtJohNrzLzPJU/cwK4tLKmxrt4ISREJ0PaW7V4hTdI8AMtzX6AHDVdXObiAwkbTyY4VNGJ3a1Pbu9vaPDhQyC5FoEoV+Jr3U99Qby7LYHePn5X5xQXb13YMDFRWDi+mNTw4QvKH1zi9vT0m4UF2/PEf/Ng/j1UjdzD3MU3T3NysvvrqS2uYQQG4W7GP5f7ju/b3NBhtLmOXh5tQT3+/ITo8Jxdm5/XF55+76yK66/LVK3b67+zp9m7l9atXptUPDfab5FBf06jtrW0lmFLibYYiYKSurs6pu7vLXRlQx9LKkiGUsZFxLcwuqDFEEPWR6tu5bIJ6+eQbM86G+wadChGg2wYWrQ66I/jNr//aJsbv/OB7CoaDzigEMj45Svjhvvfu9zQwPGKbvFfPX2gdWU4g4ISNy1PXNHHjhi+Zo90drczNqbWxwVBPQ1OzJ4HN7R3vAKHWEy/Hw9gca9SlSxf1/OULa/ve/+ADtbS1a21lTRvLa1pfW1F1EP/WvHWrI0N9CpTO3PUAZcGyTED62qaIAA8RIxQwdEkUGIcIBhn/hOjDjoa9JIQbWLqBAHKAfUcYAf8Bn7OjZF/Z2R73PutXv/y59aTsezlYTBzsZimqxM5x0OgA7929rbYWhONrmpyc8F7ivFSs5CBCq3eod9CRdTAtgZv2dvcrMXgBklMq5Ct2hDxEeaROh8hRTr1fd1Td6KiLKqH0H330kbtYunW+B8gcFFnYvnR+yCIozCODw3aQwXyBCRlZAgV9/zBpA+pAEA/lqLWU/DwcjyAHbNG97h+otq7BsDgWelxc7NuIiaOIDg2OqlQCdsYWEmlITMFwtQ1IEjRvOzs+sOVCTsWjHSUhcKSTTlRh942na7lY9MVN+PHgxStq6hnTXjJtXR7ZpHxv9XUBPfr6N4aWr954V00tTXo5fV/bm8uqOi3af7eptUOrOzs6yqVUHQ45fII/h30m0DmFjMLCxQ9sFqyN+LtGg03SyOTFy5W0kYMDrWxsKFeSoS8uesgZNDSI7SvWfUmjIFwgkEBAB8ggZSe3e7Dv3SBnjGmGPSMNEOgTkOrC/LydZWoaopYlwehfxnwjWudmq8TOEMgPmPngwI2YkY5c2tadNEew3DvbuxwrmM2lDMNPTl4y2W95ec1mGhRmUBX2VNZBptPeRaKFdPRhLufPHciUP9derWurfp91RI5hKnBecvGkuUZPzt4PwhOTEc8jFzexjxQzHJn4dxQ0Lm4ya4/4nLiUwyH/GtAdgwIN1A9+8AN/P9PT05baUEiZUHlNfM8Tlyd8zzFN0sSBDvFrNBm8H143zQL/jucclAcImD+fBu7RV4+1+GZOzQ1R8xv4XJkYz+w5ToENVGQh9kquaFAh7KFVBgYnRIDvHmmMowQhAsEFIXghQDEKO8gd9vb+UdKs8WhDi9ri3V5JVeWPnSgVrGnU/mHKdnqdXT1G7HBa6r10UXVNjX7veLKD2nHGAqVqFQrnyhaKPk95iDzVAeWTx9peX7O7W+L4UEkYvk0NOto70ObKmm5PXdfm8qrP7MTkpCIQjQ4TSh9Xvh8aQxoKYvpePHvqoAukZG2d3epm3YXW2xFsZaONO9+aAH1XiHFVYj2HKQmIX0OkRsODA9rc2VJtU4PqHQUa1tzLGfX29CmBI1i+EjryenranI8/+bt/6ueH+81DIJZN/JnhoBIHe9rdwT96358Jjf3CwrzZxjyvVe9fnCrzReNCg64IGPQPf/JT/fWHf62lpWV1dHXq4pUJVLv2luSSJ2j6zfSsO/jWWIPlFQ117PJSNsIe6B90EC2Txq8+/CsNoPtrjKm5pdUjNQ9DX++AuuIdWnz1Ri9evdDI1UtqisfUFK3T/PSsWuvZY5Z0WpY1l3RX0J+fEPLb26Nb79yzRd/DL79SEc/a40Pde/stnVUHPNEtLSzr+dMnnkJa21rVNzCk3uERxTq6nKLx5ulTjfR2a7SvS6fZE+VxbiHL9ZiDj18v8HHCXRwdEZcConPILbfu3LYhOnvko/2EiwBBAUfJfV2/Nqkc+wqVrNVkGsddJwnUu7dfSXhAX4iAHyNwDPnPS97h0rnSgdNhojnjYqN7tksH+syqkCdGvHBNfiBLk8i7gz3DuJCOSEOINTX419CLYhNI10yIODsF9sMcoI62uKERDhsm7BRRunwW61wkEFDw9wSapSOnsaID4yFm78VegYPM64N4wj8prOjsmCwgfEHCwD+1rb3DuysgX+wY0cpx6WEKTzHnksRJCIo7nTWwPSkrBF4fJdN6/nxGtdGYurr7lTw+MRmF17m3v6PF5QUXhkLuTMODo7p65aqyJ4jOzw1pXZ64onIVsHjZEy6dPgeF5gA4lHgzPE6RSoTKBQXzSe2szKlUzPly7BkYs1kHuyF+H9Di2vau7n3wY2XP5f05yA2d7MrytB7e/7UlLLHmfkP3xyeb2lxfVLgEbzyos6qQUvm8FrZW7byE4TmG7JwV9tY9Hd0moKG53Nrd1u7hvjLYpeWL1sH94Hsf+JwdYfJOfF9JPvQEkCOgdzSaiTjn/hxqQ7X+eSAMXAysQ3ZhwFaXNTQ8olQyrexJzsYpZlCnT4wuRGtpYMJq6Wzz80vxogkjkpEJgKmeKZj1C6lFQGBs/sjTLeazunPzups6FAHAphAbcavq7ev2LvTFi5f+72Eb80zCC2CqhGnMs8JZIESByDOYxZCUYBfzvXPe/Fe55EBwJnumevsVpzL+GbwaChqfjX2Vz8/U1dPlqDQuaL5vGOcEZ7M/5OfDYkbOQWHkfL311j2NjIzYAez+l1+6gLIro0jRRNDQXrt23elNwOXsYfkzvyuovESKROXPP/fnQOEGEub8j49e0Obqlj78+S98hquxvuIeCgTsU82zSnfBz8Zvm0mN/SDyPz5wGifyOw1PB2ts2YeVI08any3KB9BEczhoFmDqx1pt6MHzlEsfqyEiN5aFUlCnxZL3qphFtLe0a/sgodahIY1cuuhpl305YQgB0nd2Dx22wMCD13oWomM6pcTapkmmV29c9z4e/TYRmYShnGVPFatv0PLCklaXVzR28YKa2lr9+yBIcbddunzF/gDA+5AmsUQ1431gWKGaqEMgaKS74jEHnITr601+stVhdVDVVdX+72FgZ46TOjk8tKMXq4xz2OM1mLU0KHOUdsTd4iqeyQ1GJ2fn5uxc98EHP3RWM3cfCAfNHqgoJibcG3wWFf3+rj781c+1ubnu78jhFf/kp3+nvLq25jR4yES3bt3SjRs3/QDMzS8oGmtSrliwGJ2OAkhkbmbWxvfh6oBlKsAhnR097oQRa09cvoKIx51C4mjPuxdeKAWkkkAxVLEiYxGeO9VnX36hnvEhdfZ1e1fz8P591VYFvdCvi8Vs8AwTEIYi09a1GzeVzFUivHLHKS3OzFjQ3tbRZkyc4vvbjz42uxh47Pvf/567mw5IB+DzL17qLH2isb4uLUw/1vTrFyZ/VNdEFa5rsOkyvrP4suILTAfNZcqh5bCMjI16yubgYZnx7MUzw3sjY8P60Q8/0KuXzxxTF7Q+tOidLbDGxva2GZj/Pij7vKQseasnmYq+Nl/wRImxQHOsoWLxh9g6B3O3sidDIgT0Sv6ezosqFbKqKhX1vXffcpI8pCaCnDF0Z4dYCThnR0WKy7fwH3mCkbD30UtrK35Y2H1S/PnM2VsBzSLQp1h98cWXFeZgoMrfKc42/PdAuMCLdOFcdlwUsBmZPoEfyVvlQqK4vnkz570qe1NQELyPmd4JfDdUUq7ydIbbCg3FhYv/H1Nv/iT5fd73vfs+pnt6pqd77vvYmb1PYHeBxQ2eIAmRokRKsSXRpUpSSSUu/wvJD/klqaQqVXFVUi7LsmxHciLbkimSEAEQxI1d7Dn3fV89PT19393x62nAlVVtEQJ2Zqe7P9/P8zzv531MWfbr1vaunj1b1O5+QifJtDqiuCIxTbFXau1n0MlFw1167eU3FPAEdZI4tT0u083oxLh17qRKocvlEqJ7BQrj8+NiZBIgnNuLAX76WLsbS3I1mUjb9N3v/Uj5XEkHW5uq5rPyOiuaX5pTdHhQ7bG4jhIpfeM735U3HNJf/du/0PbGE12/ek1twV4jXdSU0fHRrqrZoq5fvaGN7X1V5TAz7mC4TT94+y1FcCs6OjJCXJvX3/oZUylNX5jRbz/7RBs727ZmYF/jdhKfRhiDx2RFXhe7w6aC4QB3qU3MPOz85W2+oPrjffbewg/AbCCdz6rhkobGR1oTX61pBRWjB4hnMChBAIDoSO/YOdrT4PCgopGI7b77Bgfl8/iVzzDVUlBbe3em0472NnmcTc0+eWTNXU88qhfv3G6Z02N+4XJZNBzv+6effWS5whhEUEC4wAYGB63pRrLCb6BZCipNLH+Gc09BvX7tqjV4FEFY3Kvrq7YjRdaxtwvjF7eqYkvPPjZmBQ1dLcUU/SnniyIJtNzbP2gNxslxQjdu3LDmjjOB4xFfy+TBc88g8Jv33zfY80/++I8NbWOKwRqSJjMaxV+aQImm7WwxPGGdwSXLc2XuS1v4AF+wQszUe+nCRW2vber/+au/0sIspjHIYJzW2KAH5XUgWaPJhlDIM40kBPtN7CQJpKiXqgZPcq/QmEfaOywmsc3fZndFHNehk1OLGSQKLRQJK5NNK506tVVcuZg38tnNW3eMCPfkyWOTVt258ZxJqtzRLo2iloh1mVvb0sIzdbVHdLC5bxyHvolJTV+6aM3UxuKi1p7MGll2LpJiAAAgAElEQVRumDCBZlM3bt/S3vamNhdmLegedJBVHMoByLDuoE9nFgritUEDBAqPZ/SdjkbdpnY82T2BsPaPk5auxfpK1YJ6euNyBgMqo2kHosWhye21poiBAVkQRR7+AWeEgto7NmLvU2L/WOdnZrS+uWaObAQSsAK599IrmpyatoYVEhp3FOeQ+451lLmU1ap2F7L7X1lZMHctzhO1zfGDq881eTF0T1+TSvgLvvvW94SP7ub+njZ2d5UzGC5si16vw6nBnj5l0ymls6mWZCMYNogPMsOd23fU1ztoxSdxsm+TyNLiqna2d8xujIuKA0AaQDes4FJBcxtrinRFLQsRUwYy85isivWqwR88uOwLBklo9/rsTQR+SRwcWEwVbxxNwMjUlHKFgp49fWZ5iiP9Pbpx7bJOkklFurqsQcicnaleKOj+x+8b1Ry4qtp0yR1oV6ZUV7nuUHtntHVhESpO7BFErGDA/B+BXmCtos9FY0dRGBgdtikFZmK0M2Ld0erivGlRgWE3Njd0lslYDBsXItmfLNNxlrLYMC6pfNGIJDBYw21EVznMfg07PhxzmLB4ePgzxLypUdHkcL/e+tabeuHubY2PDtveFwidDg9NHZcJFwKkC9O+ZXGFkk0ypEfgDYxRBBR99kjAUeYh25B103T6wFcwFvlekEKIXuN7cEHSxdHt4xjEJcMZevsHb9vnBTTG2aBRA65HarC5uWVyGqj1+NUmkgkrxNh6JQ4PLSgdVvXI6JB9/rxXJF5sbe8bkQZDeuBkiDH8HHw+9WpTffEhTY3NyO8JCayUTpt4NGRRsBGBvLjImOhxnIK4wUOCT3DAH1JvfFABmoyjbS3MPdbW5oq99je/+X2j+G8sLKhweixnmUSUgnKOikqSzgol9Q6Pyt8R0fLKnLrCTsVpLHvO2Tlf31k0a8OBeK8hDCenGXv4tw/3df7SBY1NDFtjwJRFfJ3f5TGXF95rztNZIafHMFp5b5Mp0/hhhecFBo2y78WE32Wm4ZCx+G1Nmdtt027A47PCx1QLApVInSiZPlPvUJ8hCuVsXtmzrKKdMYvwKteZiFq2amiqj06PzEUGWQ1N2cUrV9QT77UwDMLgYYEfHu6rUs7K53WaZAzDh+zZmfm7Xrp4zi43nhn2tBChcKtyub6SvwQCqpRhCcNsJr8TwlXVUCKaDAqW5f9WKkZGY9dFgeFMxkjAKeRtP7ZOYLUfQh5JWXk7i/AUIGcxUaOvv3L5kq0CKERcuuyw/aE242b87d/8jb79rW/p+o3rVjx/8YtfWJMIr4HPBv0rkDDSHFZEFPMHX36pufkFY6+/+eYbdp6YtPjN68UlCrYvzwSsXjgPPFMgHxTrw7197axv6te/+qVWlhZtymdXCTLH5wyBjOKKfK9czJm1I2Q1m149qB+GzLClBU227oUU2u90Rl1YVjo9KlUa2t4/0o07d9RwOoxUlk6fqgqLPX1mbOLbd17QK6++YfcE98fis1kFXV7znXaGI4ph6FEtm+xsaf6ZIYLZREqn6ayGL17UxWtXjZT3+PPPtbcCpyGkiQuXFO/rs+lu7vGXqudS6o12mr0jREW8uLnXvSG/pTVxppEyBoMhQ8QwEEJ2GQr6zao1W0Rf7ZILeU+5qGiYZCuvjlBSwBAPBG0VRhgGGc+gIe0EoNRr5uz35NkT3JoVikVN+1/I5DXY36/9gx3T+9dxaQtF9KMf/8QQTghfoCYMctQV0D6aAaB3mnnzrm/W7T2B0IkOGUmh41tTl5pcjBwUoFCKFJfv7//BHyjc2akPPvtMK1ubNkkhY0AzNY4bUL419sLapfOBhdmKJ+o1+UK13LKdBwZlJ5Y540C4LPIH4kGhVLbldl+sU5vbmzqxdJuYBsn73N1TKpGwFBs6mJGJUbv0uXTbzZrOazAeUVLVZtUstJKHQE1VI+x8vbzG5L5yhmF0yT7ISGe7ERbMMjB9qnI+Lbfw3fUoX3bIF4rK29alUEdMnfEeg7sZ+Y+OD0ygDhOXw433pEFo5aJymYQuX72koYlx8+Yk9JepzNMyNNXR3q6xBj//4nPbf5D9yCiB2TamDJl8yqQdHHwmawo1kIJTVWO4cfk06lI2V7TsPyMAVUq6e/e2JkYH9NqLt3X98gV1tOPKVNKnn3xizQRSAS4dCg7QHXtZNHq2f/B6rIlgl4UmkSLKg05h5HIDpmKi4f///8NXaAYp1nt7uwYXc26A47i8zGUnhya1V1evXtPO1o6Z+CPFAJlgJ8afZ0rlwkaGcPPWczpMJOzievzwsQ729tTVGdG5qXG1tweNJIMX8tFxa0fq9uJmUtLi8qLpYJkyiWLCV7de88jvi6i3e8RMIBwWRu5TMBwymZTZDzKJd3VobWVRTkfDpgZ2QBfPX1ZvrN+mKIrl8uqCPn/wmfoGBjQ4PKFYJKriyYkKiSM5C2nF451ytPu1kTjQ4t62atgb1mo2oXX6pcF4jzoCPRbTdXS6L7fXqQvTF7S8QmJI0+IKaUSGx0a0trlq7FSmG5/brY5gyMh1TFw4j+2dJJUwE/0zI34A+WFSEsDT1xdQb7zfdsN8zrB7gXUJBUCnCemFVQLORqAsvP9EswFF02wsLy2ZqxQjPBIuJurDk6Q9nxw6f1tAhVrZdt3p01PTjM5cvNDK/wWObDiVSuWMEZ/Pn2h/d9MuMkTvL955wcgpoaBH4RB7McAEhzVreIVjQk9zRvHk7mGyQi4DC5dJg508CAjniuLF58f/0ukxpa6uLJsJRcPp1qPHT2yfiFkDP+PWxoZJ25hQmfYJH4dsiOcuPA/2yZjmH58c28QGexTC4Z/+6Z+aOcTf/u3f6Oc//7mhBBdmzlsBhGQEhL28vKTE8bH9PfAfmKRpEmH8QuajCeD5Zzrld6WG/C5t7z1M2a/Tm7hrIV6eHR7r0w8/sl0ckzPmNOxQLWSBHSppL5icuB22c3bII5enTf3DMxoaPydfCJkJRhHcj1V99MH7Sh4dmzk8Ey4EJlyXvvW975tC4933/l4ry4sq5VrPxK2793TnxXstEg48gIBfhUxGv33nXYPQw7FuU1pgmMAa6bNPPtRwf59OD4+NZHn9lVcsrzqfTemTD36jjaUV3bjxvKYvX7WhCXlh/vREPW0+y+gl35fPK3WasVjGTDmvYHvYYH6aZ4z9USzcvH7dcppBGeFGdHT1yI8Lk9NtIeFd7QFTV6SLebkCfpW5W90Qrfx2nrFhZS/dLNOsl80ms+ly6ujszPSr7PZhJGOZiaIvkUxpcnpG33/7d5UrlJRMYUNZNqdAVi3IOmlyWW/RYDFAMISyK4ZASfG1tJnvTV9t8sYCZVCFnz55Ykv8f/xP/onK9boePHumhbU1ffH4oRElrl26bMWims2b7uvZypJpPN/89ndNJ8leigd5/tmCSV+2d9aMVZpNZTU5Pql4V9QeWLp0foCAy2EQ3sNnz6w7iUaiLY/MrQ2Te0TjUYOeeJgwnHA53GqPROUJtKmE3snVih6NY00HgxZoZXdHlUa15dWaONJAvEu1Wkn1esXYm+wiKFQwXtv8bBSxmHLLG4xq5vJzGjt3wTp1IuFqjYpZXhUKSAkKKubyKiMpKJR0mjjU8EBMY+PDCkVjejI/rwtXrhpEEY/GjEFokgqX0yax3b19yzyky+zt7bcDnM0ea3VtVUcnZ7Yf5GDxc3WEAxofHbILhAtmZW3Lit/Wzo697//yX/6Zerujpn3Mp1PGeMUknQNsF/nh0Vdm1h22rwEFaMFZ0NwxhOjVuakp9fT0mwsMVotcMhY91hayoknHihyAi8ogLqjrGGFzcH0+K9Ls1Nl9cfnwvV984QUND4/o4w8/MtgYmYoxp50EYeM047Npg7/D8mO9Pm1ubWthFtbdqAWk53Np7e1tGbMa9OT+g4fGJnz5lde0trGhhYV53bhxVfu75Jn2STWnnj1dkcfdrpnpa8ZktPPlQeHHw3Jizk+Y5fOeYQAyMtSvgcEBm1CZss6OTrW9taVQJKiaalrZ2lBnjDVCv8KBoArHCR2tr8oN4aYtoIHJMRWcdT3ZXFDD5zYhe3esU1G/Wx4ipRQwQlCpXlBnV6dpBvf2DuTxtdnlNTY6bu5fR8kjc4dimiV2Cr0eHsEURATue4mk1ra3TUaF1ylGJ8BU0Z64orFuhSMxVasNtYfaWxFjxycGwWPMQKNoqUy7u4qEyd+sGLPd6/EYkzWZSGhwoM/QDKZiVhE8yyAKPBW7hHdjNg+s7vUa29VtHrlt/9nvOB7rM9bj/OwDc9pqD4W0uDBvzzENKLaE6JuNQOOQrYXMqq7aQkRo2JjogPfJzaS5e8qEFGyznTvF1gqpZBMiu3EKDwWPgjY8NtlazbQFrdCyxuDv4T7jfjFP8mJJ+3v7dg4JayB+i0LlD/gV646quydu0yNnGhRndrYlAQON4t9BOjLT9ViX7ZH5O2gCaXrOz1wwPgD3CWRGiib6SeBdXps9O7DDCwVDXHh++NpPP/1UqcSJiqm0ttbW7HNC1oRVo0Wj+QJ2T5pbUgMtad00oE6HT+WqS+PTN9UzNKEchhjobhugZWltrCxZ5B67a5qUnv4BO8d9wyPGGj48PjS0gfhMGs6RqWkz9EmdnRrxjMw0mtT7H39qzRgpXKA7oBu4WX3y0YeaOTep7fV1K9R3v/Vtuf0+HWxv6OMPP7Dd/b1XXlVP/4i6ojEtPn2qQupUKma1u7mqK1cu2XqRoWJyZkabe9sGxZoZTa2uvcNjg2RvXLtuZ3Bh9pk1V7duv2g8mGQqYzLMIgNRKa8nc7Ma+0/ypZfefFOf3n+gjvZO06ebXzCMdUihxZzJ6PYOD+RCb50r6LvfecvuzEoRdCZijm237tzV6MQ5K6jrm1stLk2+oOlz56xJevzosbkv8RkvLa1YrcF3nTNiJjpOhxz/+FtvN1mmo8eamZk25i7V93d+9CPdfellffbggf793/2dDpInltt4YWZGOxsb6gi26d69l6zDr8qpWH+/sbUSR8d2qacSCPaP1GyWrMPCUBg/UMyZcR3pHxltkRtOyIHMyxMI2tiNvAaSA1FmCH1xjgFuhUGGJxnSEZxCOnv71BbpMOkFcU9o34BkofwnkkdquBva3drQlx/+VoM9cTPxNlvBxKk5ArHXw7vR6agYI5GuzxvoUDQ+pHj/sIntc6WC7j/8QnsHO3bQEfVi6IxpPBcTCQjXLk5qcLBPhXpDT+cXde7iJY2Mjas93GEPJHAtRYVCgjEFxCYYm3xQ+9vrSp202KqFSlO7e4f2ELWHg5oaH1QkhFMV0IOs0yzAuD050d0X7uof/eyPLAi8ze+1SQDT+zDZoUDMMKNDYTuIBo3FYrZr5KIBDmRaoJvGYxeYb2Fh0SZSZATAG0yZuDUBfY2Pj5kcZnx0zFiKXM4GHedyljW4sbmpLx8+sAnp2rWrpiWFBPPOr35l04DBu7jBlCtWeLF6Q0cGHIwchEuRTvDNN79hHSNNBmxCij5M35XVVYO+5uYXbcfHLxo/r9dljLtWV9/U6tKOcumqeuIjOjd9Sf5Q2NjV2O8RfkAWKhFWJc6SGgr7fZYwUm5ULEfzYGvHGiZgOzrZEmsGiFj+oE22bpyGsmmpkLddij/cLkfAo+PssXK1ompk9Ha0KxoKqF4usTy1X96g114zxhWm3Yt0mn3bhekZY6nnyq2cV/TvTKa4YyaODq0YkuW7nzzT8vqGao2qBY2TzUsuJnKsdtKf3BiRS9H2DtVBheotT1v2P+hICbRAk0lTl2G10Ggq0haSo1Y3k3qHG+MHpDh581Buj3bahQbCtLK2qdXtXXOzmhyfsjPFNAcpDcY4DUD2DCcxn2rVglKpY9vhjw6PWFdPSg17OqZWnku0g6wAkKLcuvWc7e3ZkX7++edaXFqy0G+IJZwLSEtIq3gt7F1hVEIsghfA5UZBmpudN7IZ2mw03yzw0T8ODg0aeQy0jQLGNGj6Vo/XNLA0c6+88qrtSYuFnCYnx+388rxQwPnvEAKRX3HmgW852yZDqtdMDsckitk9qTFMwKB6/DmbXNNpu2SB1PG0Bt6lGeFeJdqM4sz3fv/X7+pkZ89Y+uY6ZFalTYOpaS5AEZhSQ6QHpZLWCHk9QRXKTnUPzFhBbYPB7fUYG7iCExyetvWGuRGZSTxm8AP9BndyV7KjBskDYUDjXmGdVcRGlOZfqpZKSieTmnvyRMcHB6oWWnKxQDhk8X2LS4u6cuWyJWMFIu2avgFBs6idlSU9ePCFZq5c0u27d5U+gw8QUOk0pexJQge7mzrY3bZzSBPeTpavpJP0qU3O3FEwtM9yeePb8MvuvgrowZ6mpi9obHzKHNUIpwd1xJAEX+WO7m5NX7tq7lKb61u6ef2GNtZWzF+4LxaFT2sFdW19Xe5gwO6GK5dpyPdUIRwD+NHt0e//wR8arEy84hf3H2hja1M9ZJ+CvmVb7He8nzkr3GXwGBhygOVp3G1t83sXbjRZqpMlB+QFtIH3KNE3v/eTn+r+o8f65Xvvqu5yGisLQgHB0+QkIrK/8fxd9Q4O0z7aLpCiQ/JFLg0JpqJi8cyWwh2hdoO0ODBAaRgSg4fv7uyZ2wmkIYOCi0Xr1tj/UUQh3LCPOTnCMKJkGY419Ej9/eaxSkwWZCUmAMgL7DW5bAkE397c0MrsrJrVsnUzGBuU8ll1x7vt+xTyGTVrOSv4pXJD4faY2jt61BaJqjPeq0vXrmlrd1uz88+Uzpxa4ePD5PazENuTI925eUVTUxPaOTrS0tq6JqZnNDw2YXIEJlG6Zx4MzBgoQoeH2OOdmS0hBhDZ030rIpFor86yBZvqOiPtmpkaUaWUsz/HBePGoDpfsmnhzp3bdonxdRxQwpL5GgwigDeQPSHBwDABDS4B7nxuwE90WEgCIJJZcU9n7c+14CW3wbzAUh2RdmM3f93xYzTNZEKnjZGCsY+dLh0cHdpvg5xqNT388qHGRkd0lkqpLRiyYsxEwB6Mg4fVGixfpkMuPiKxeEsxuKCRQsxNoWQSqTda0womd3PzS4YKcMFyuSFVYq/DmQn4w8qlcQ5yyOdtV//AiEG9TFNcFkznBik5W0UFQ4fj/T0TjIfa2ww62oNBSlBxKGRTK5aAKcg9uMSQQdrVpRp76dOkNS68FibGhrumbDkvJyYcNEDlkrqiEXuPmTwPDvc1MTFpnsgQZYB6LTFoGFKQ0+ID80WMwNM2EdBMoXHDiYVQh839I60b4atgBTvUhjUoukIZY7NBdFWlrjafXyeHCWtSTaJGscvnzIvXA/sbm8BKWWGfT1MjIxoBdnXKUpTCkZBdXBRtJ/Ihh8NIWoRQbO+fKJHMGNOczxv3qWz2zJrdob5eXT4/o55YTJVyUanUiaLRdpOL4QP+3rvvmU7a4NqvorWY5ChaEB8pQFz67/z931vxoSICJ8PCJO6MS4tm+2svX77n9evX7DfnC1e33d0D+2yZCNOZtBmCFIo0Rj6buoDlIN0wHfIL+0suSPx6KXyYxRt79+jI/i5zMCPwgsSpzU2D+YBueTbYnSEFAqrmObDAa3MES7fs76rIz6r2upAa8powc/ga5aFQU6CRjUFcevb4iSqZgrFmMWC3SQdGL9GUgTbb5cG5wNIUTgXvXbXSlNMTUtfAtHoGx+VFnhTpULkAOpWygsgZ93l9mpmesfMf7ogo2h03iPzrpC4IS8jS2CNDsHE668pl0kZGQw+7urKk9YUFqVgwmVYgHLavB4l59fXX9P5v3tfA2KiagZBNwk8+/US7e9saOj+p23fvGKNXxYqye4dywnGpfLUizOdNOodZD97sePPi+DYxPq7VjXUVqzXTlUK8gp1LEATcG5jJ0WhMYbzmAwGlEkfWPJiCIl/Q+KVL5tX7wW8+VEd7xHStm2urmhge0EBP3Cb49z/4jfzwasYnbE1ylkypnM/Ze/KN73xHvQODypUqypWIiqsZgkGxZViByMh+nqaSZpXni7Pa4tn4rEkwbs2bvSNNDgbm93Se7NgIvOYD+e/++3+suYVl/erd99TWGVGsr0dPZ58ZTZiFNrAMOyYyF2/de9F2mpFwm0UvYSx+fLCnSjEtP8GzCJMrVRvXzby4u1u5Sl35ukO3X3zJMgJJmrCiGfAbUYMpZWx4sOUzurX1FRTiNzs0b1vIgoNJbCe8OtwZUx1giYgf2v1aRatLS6ZT5eJAVxgO+21SBQpqC4SlWlnNGg+V1yjg5Kt2dHbLQdffcGp08pyJ5tl9fvnwSwWDPh0f7ps3JT3J1saq+nvjOjd9TscpUhCahsMPj7ID7LCUEJoGtH9MI1gZUoxz6VOdHh5Yckgxf2qvq7OLAFwZ3EQM1/hIn+qwJ5FewP4MR+ULhkx2QseaPDmyC5np1YzrgWuaNUU7wq0IumLB9kj8QvcKvEMRgILOn6fb5dDAMGYyoWsG9gK6pduGmQ2Zir8DSQ1wqJGQfD6FQ8iIBvXpZ59raHxMff39WlpctMvg8ODQGhSsG/v7BoyIQiFGH8d0gpE55KQrV69YqMKt52/af4fhnDjCqcqhbCZrrlT8TAvzSxZ0v729Z2xnLqW+3h69884vDCa6fPWWzl+8DiCoXJbCdGZIAPBcKBRUPo+WuGn+zGbATxh0s2lOS5zToBcP07Lpyiji8ALYrRHycJpK2UQ0PjRiYRC7m5vWtTN1weDujkfN0CCLG4zPZ6HuNFeFYlZHiT1W4lZE4RTQYBK03HA5LN6QPSJFE7kLNnDFYtN0vyAhxAV6PE7jLTxdWDZ2+NDQgLkTce5KBaDBDrW1dSqVhu1etGmTcw9pAk0txvdclug6YTzTNKAR7YlGNDM+qqsXZyxH9CiZMulPrCuC1Fv5Ms9nU4cHJwpHupUvS3MLa8pliPrLK3mWsISpS5fO6dtvvqaejk67hB3NFmM6X8goEmkzowE+v+PDhE0VB/tHLQmJE89pv+7du2frBWA1JkiKEp7gkNdYjRC6DfmMqQ3zCSPDBfx67rlbunrlsn1+FCZC2SE6UaQ5n5x1iig7LYobzwCTMNMOEyLTFWcaHTMxcSZLIUXEg2Oa2wolsiF+Nu5FiiKIDAUVZAn0jQIMSmLC/hxSqoA1BqwyKJicMWBsPmcaVLSsNINcxhRzplom1JXFFZUzFWNh4+KGlSEDB/ah6KZfe+ObivcM6Fd//47SKZpMCIMR9QyOKtA5IF9bh60VcAeiyWEF4kdGky/o6Ai7xQGzxYv1dFvkI5Ps6vqacVVA6CgEjWrNnleygU0W5vUplTwxSUg+mdDewpyx37nbsqWygu2devM739ZHn30qYaAQ6zF/38cffqz+wT4FejvMB7eSSqt5llXpMGErwho78yZhCkdGJnvpzTf06Rdf2FqQWgOKQT5we7TLHOXgPTDZA3Wf4Jtcb9qdSnMK6Wp1YU4jQ0Mt57P1dQ2cm9b4zIzyuaIW5ud1fmpS88+emrZ8qK/H7tTffvRbs6ydmjmv/YNj0wGfnZxaTu33f/gjQ4IisbiRRZEmweEAuSUsxbJOjS1/bDpWag/3j3EfuBPDYUP3HD97/oUmZCPwYLB/4DYO57mpc5qaPKfh4TFt7uzo4dMnFtI9c/G8ns3O6ov7n2vq3Hm5fS0I1umH/szXhiytI3Oals/lksfZUK2QV5B9qRdv2YZh8ndeeVVd/cPyRmLmP8rh5fBxuQLVuN3Qkgs6oHgT5NrR0fKW5Xv6/dYtk+sHkw8yBQ40jO1MJnTDlXxO7/361wYZwiisVxCIt/JcIStAqKgWyXN1y6WKXUq1Sl2xeK9isT4NDk9aUaW4otF9NjernZ0tOYR7ScW0q92xljcnOzJgi2g8psGRYXMGwvyfgtrd02fpGeDrR8f7FmVUxduUIONsSh4HTEmXuuIDCrd36eHDJ2YWHWIfxYUbDrYi9eqwip2WKMKHurw0b3+PaWeTRK8NK9YZUbQjZFMOgcetguowLShTJRZ07O+4dLDM4+ICViOhBs1fa0+aNAcYCBigFXRodLBkT3LJ2G6pPWLdGnAtnyVfw+VkZgpfoRymkQsG7UJiVwrkDayHKJxf0NExM/AFPObExW4rlUxZ4bNVQCZlrPGlxRUrprlsSSMjYwr6A/agcUY//+JLRTp71dnVJ5c7oFC402BxfkZzg2qQ2FEzX+j+eI99ViUYng3OYEGHe3tyVuu268PVJZ/P2u6ey9rpdpiJAVjOEM5YlYbpZJmeTdrjgZjTNJ1yKn1miEs0FtN3vv1tWzksrc2pVCWFhZScLu1u79r5dQe8yuRzOodtZ1eXTY6cE4croNFRoEe3Ga43VbOdz3EqbWfvjTdelRPW4cGRIsGIksc5sk9ULrT8k2PdMfOAhqS3e7BvBA2ycNEbmv92Oa9mvWSewwO9MV2cmbbGgggxioIL68RaUcmzEzM46ezsUjpbVjJdUuosr+WldXP8CYX8+u53v6Gbty4rnzlTCXYuaFS9FauWL+Y0PDyg48SBXn75ZWXSTE4ZffLxZzbt3bl9y7JVmabY1U5fuGDmHxRUoGAkV0B8NNcwLLmwgHhBdjB0QNZ36+YNK1xMsBCZKGxMiBRWXLeAYjkD3CMtZnHU5F5YilKUIIFBqgMCBgoeHhyyZopmkiKDbIj4Nkh7vCZQHp5xPj/QgftffGHIy9DwkNkbdhovpGKvj1+sRZCqISEE6sWp6Re/+KUl4fBamH4hEK4urenZl3MtAifdjMNhzwuN482bt81isCuO2YFPH3/8gSFvvNbe/mHV3EEjuMEbaZm1t2BN7DixRbUYRKfHrDuZunnW4KKQvMT0TMPRMuiom24dXgDPLyiaweuVshrFvPYW51TjHiaT2e3WpWs3deHKFf2Hv/u50sWirt+5Z54EzkJJzz13XceFlFbXllVJppTe2VfcH7SGq+51K0b6C/dso65zly9aYtbaMnA8ebsxfXb/Po+ZTXqacAgAACAASURBVN2gS7FYlAQ1mw4hIzER2jPTaOhoD2vRbnNT24GQ6nBoYGxMUzMz+vyL+wp4vbbeOSPruT2s6ckJ7e3vaXljwwyMMP6hIAa9Qf3+7/9U+XLVSKUMeqGODmv+WqRa1phHWpybtzuUPS+IYf/AUCsw3upJwJAYuCqObwwNNTnY7ZEus7VzulrEFbqyqckpvXD3JTOIJgj74eOHun33tsFWC4srikRjFj2FNOH9D94zNmNvf9yYcAd7h6YJcjUcctWqGsZSr1ZWpKdLu4mEynJrYvqyOqK9FkRbUU0vv/aaHj95ZjurgNetrfU1c2wZGh7R2OSUWfhBKCKvspxDZxZQd1+PxSDFuntt/CaJnmMNi/XJ44dWXJ4+fWzdGxE9TKc8dHQ70fagvI6C1Gj5x7JnozjjdXn+/DV5fGEF2iLmxbt7sKftHSK3To3liVtGd7ynxc51OtU30GtBAWhheQAoWrVaQ7GuuMGjRqfPpMzLVALOrMiBj6ajYZ3SwOC4GRckT1LWFWEIDdO1vy9ucXr8XFgkHh1i6YeBdsM+WAoaTldkXdJV9vdEbXKig+ZQWBZgva7+7pjtSLgQmIhOc2U9fvxEJ0dArXVduHjRiiLF6mvN1fzCvP0sxGrRuQLbQmZBQ8fBZuIDmuGiZWpkrwZUz16KnUJHlCk9YxM+jkuwK8fHxltetQ6XGXN4/AjTS+ZqtLW5rZ54j+LxLtUbZWuoysWqBvuHNDkxbRczLk1ocvcP0I+6FenoVhmuGR6lHp9yhbK9N9iOYbfG/6Fl89darjOnhYLKzaaxwR8/fKh2dpFtAZMTuBxNE9izXoDUAlRPgeYhQhvsRZ4C+9WL4L5mkijMGmhGiXuiYekME4PnU7meV81RVblZUdWST+pGJms6GrbbvHrtlk0KrBH4jPYSCXMLZIrxgCS0haxQ41wECWloqE8DPT063TuyhJmFJ/gD+9UTiZmzjTscMqb80taqFtZWTC8ai/coFOzQUH+/eWo7mmUtLzw2hu3VazctkaZvsN/OSizaobPMqdK5tJquphUPH/7TNSmXLyudzhlvYHpizALFj462rWhgzE/HTjHiMn70+JGmzk3qD//wD+3yRwJC0UKbCDGM5oYAdP6ZM0LYAOQjih/GFjzTENhgvlv4QiZjawLOG8UGuNyCvF1uI9kAE0JGMqMTl8fCsEmTQSbEzzs1OWF8Ac4S9Q5UpBUW4dUJxatMzu+o3RMUEp5V4FAmdJriz+9/YY3guZkpM6jB3Oajjz7S8OCwFXH05egUMS9BnsXzAg/lhdvPt1ZJxbJN/J/ff2gJL9w/NKsD/b2KRjr1+IsnymH5NzKpbL5sjkdXr92Q0+3TPtm+/YNfkbkipnkHfsTw4fgkrUw+b6kz7It5hpfmF+RgfzowKG+wzTJUKajs7GMdHSYTmVuat/ALy+50OAylYoJnCMFWkNcQh8lKc3y4r1zyxEzjWX3RdP/4x79nkrR/9Zd/qYqkyzfv6MsvH2og2qmOcFBbOxs63NtVd7hdueSppb2wH0WyCDLJ3W3mMM26fX6FTEHx7i413Q3tHR6qXHMa25efh8+N6Rdtqsvtt3CWXI7hKiKf02urJKRAIF+QqTKFnHrHx6zAsjLoDIXUBhHS6TA/5mwuq9mFBRv8ovEOu1fvPHdHM+cvaWFpVTnOKcQvy/fuaRnYHB+aS1rxLGNIBtMzmvaegUENjQwb8gMzG/4De1bHa8MDTejRRFiNjI6rxvRVIjmkonsvvmhQFaxduvcPP/rATIeBGcuVpvyhdi2urxv+f3i4Z/Z7dLk4Y3Ao8fn0On0iIK3L51LA51LRUdPa/pGiPQOWC9rV2a3TdEaOgFvnL1/UwsKKwm1Bc9Z4+uhhSz+JEb3Xr0AopGAId/CGdlY2jdkY7+u2pTg7B3YvBDwzSfX2dqtWhWZe17/+V39uh8LjJquPxb7fpoahgR6dJXfkcRHA3IrnYWHPzx0OdamzAxsu2HENrW2uq1DKKZM7U6XKntdlE2JTbnNmmZwaN0cmpCn8/ez2jg6PDR7lkmDyYuo6PePirCpfBF5xqlEp2uJ7cBABOhO02yzRtjbXTd6DcQaaU2QwmIBjxMy+GHgKXSKL/NRXtHyXs6k2n8tgXy4Zpn72Hkgj3M2aujraDVIiTH5568AkKf09XbZr+OY3v2mFkouJhopDiqUW+iomB4gSVviSSdtHcQnRJCAZ4OLELQZIjimCzq7eqNtkDrkCSJmfG90xRhCp5KkePPjSvn50cswkNcC9PCATYxOm7SqVs3aREHC+u7tvkGIL1nPK7w/p7LSkhYUNtXfE1dnVI5fHr0TyVMH2iBFbzo4T5qRSddWVS6d0trlr7Ozu0WHbj0bjcYP7jne2ramYX5jV8NCAsR9xlKIIlNiJNVt0fBjbdQhfLqfa8BZ1Nc2NhrNC58qZJ7El6AkabB3v7VDDU1ehWdRxKmETOhA0NoU0pAODo+rqimt6asqE7elC1ggsvGmNWsMiCUEMgOvaQjCG3XLU6yqf5eVz+LS+tKnttS2N9PYbO/c4k1fT69FhJqlEJmUM/e7uft288rwq+YKOt9csx1cqWSEbmZyxuDcCxGmG0P92xSIqVHIKR9CJYyCAE1RF6Wxe4faoBWYUsxlDQvLFM4t6OznNWmYwkDO7fUhv/QP91hjwPGImD9zJTh/PYAT7B3uY4+dNBkSiEvAZu0iKKgHudtFXKgaLcs4pfsitaFQ5o+xMudxo1OaXFu3PY56CUQLFeH1t3RogPhf2+UZ69ND45K3wU0yQkj2dnVUmVzRD/MmJEXM2oxlHk+v1BpVKZbWPKX+xIH+AqLJW0DTWkCfHSYOcc4WsNaNES8LhgGkLOfLtt76jjbU1O9P4cT96NmfDAoea3eDY6JDafAHtbuxpfXVXV6/fUSjSGlCI0jxNp81owWIkPR7z40YeCKzvcXu0vrZlDbUngDYWSYvb5IZVvK89XjMa6YzHTKaXSaUVcLk10Nenrb1t002y7qDAgEbAykeDbZ83u1xSaBp15c/OLJEKEmMqk7L38Ce/9xPby/6Hn//ciJsNl8+crrJJ8p/zphtlMuyLdtl5QWLE+8XnyOfA/cNETzPNvQHPgt19eyxkkKvTGTT0DKkVvrzNhkN9/UOWF0xkpc/vMG4NMXfc5S6vy0JVcomE8YDcnM1aTVvG40mrNxKxBhmJIrrgDz74wLzZO6PthnZcv/6cRXDSwJxkc0rm8or19tkem/uHvfnm2prquYJB6939A1/F0rVQN5DKjdVVY+bzeh3fvjDdzOWKGhmZ0sDAsGVIwoa9dPG8QbQP7z/Q0f6+gm0twXgAP9NcUTdv3tFZrqxcva6VjXVzRjlNJZTLt4J8ISy5XV75vUE1SmUNd3WqMxrW+v6WGRr3DU7q3kuvae7ZnL1R/aODSrEU97ZySY/3tpXPpO0iZ1ncPTCk49NTE5sDcZ4cnFj3whSERgqtIvs1DhPdNVIXYGM6z3/xZ/9Mp8lje6iBOTAtwDMy0tEmR7Mkvx8Hj5IdWvJQ61geFmryuAI6P3MF8YvOgCWxKKyVbVoF2jWiT7lskBLdytdGAhSQlm0YUWrsNGVdFcU9mTxSmYzYnXUljvc1NNijkeEhm7CKxbq6or1yuXz2UPNwH+zv2L708GBHbk/LEg19Hu/v0XHSDCGAQ4BvISQ9d+OKiayJO6JBACa99+ILag/61Iney+fTs7kFLaxtqy3UrptXL+sXf/dz/c7v/I4VYL6GfRBNAf/MA91KzPDq/v37BsEBy/PPNnX9Jxu5H/3oRyapgcgE5MsECuEBD1p2ONHOLoNr+PdMIfxa5bJ0u9U/OGJuSBRfHLRWl1ftcu7saEXlPX7yVAtLS4p195jTDcSUwd4h5ZIlPXgwq/XdY128ekOh9g5L6Ij39hrTvJLLq7evR9lyTquLC/IXawYTDZ8/ZwQ7NK2Qrn777jtK4eLjcZmUiEkfiBxUgk7V4SMGy6N8JiNHtapOn1+Oall+qIPsTJByOYkG5Lx7FA7Q8EQ0PD4gd5tLmXJaK5vLVtzxD8ZqEUMNrCQj4U5dmEbnGNf23rax4pHLcK4NjmoLm+m/kR9gZXr8Oj1OGmMY6j9yJ5y4gAgTx2caHBlRIptS1SVVmMbCUV2YuKRHn3yuncU5qV5Ue8Qvh8+t4XMXNDI+o0hHzOIXD7bJ6UyIwJqRsX719EaNsMXE9NkXD3TxynV99snnFuR8/vy0uvtjhhhtbx0aczbc5tfP/uQf6rVX7tnFCyEKHSJoCK5ZyC4oZDCpT44PdLC3bXFw6LFBeljDmEVftWYmIuw/QUSY2hHMs3fHHIEJD0vU69eumU3qgy8fGXvzxRfumryB6XttZdW8sClEA/19Bhdz+dLcYRrAegcJ4OzsvI4TSd2+87xuP39DTYIjvK2GNnGMXpp4ONJdfNZAY74PeQ92/OL8sjWT5GdeunLJkBqQIjgouCsN9nZrEHZtrW4NB5AidxSf/cT4mKXIPPj8vkYGxvX0yaIGBqcUbI8qiu0kMq1SpQUj831dkA8dhrrxcxQLRa2tkqdbsX000xwrHhrVk4NDaxzqNPwjI4r39Nr5LGSyNnUxnYE48izAwp+YmrKJmTt3YKBfW7tbOj1JKBIIaHVhwdJwIOFhg0lR+uM/+mOzvPzL//evNTA8onB7Cwr/4pOPLBsX6LZSyKszFDZTGj4/muhasWKrLaRzkNYO9/ds5QC6WawWNTkzoU8++9xWHzDhcY1inw1K0NkZ19S5C2btODLapzWM7p0+e69r9ZKxeesZ5GwhRfp65QmHlMGUaHNDrmbLFhOS4LnJKc0+fqpmra6x4WH9wR/+F6rJZSvHx7Nz2j480MD4hMIdHaYR5ldHV6c1yM4qlq4R89emOeC+4qxmTk+1srhoyICFnLx980aTB3JicsaKzJdfPjBog2nyDP1egjxTXCFqLYedRt1IIlNTl3Scyujc1WtmpHB0dGD7p/n5ZzblAqvSgaMZDePAkj4zj9tdiDhAwMNTqlWb1q1iav/cC8+bHpHgbWCB/Z2tltA9gqbQp4HRcRUqFZPu0Ake7p9YXA9vFqw8YDmLOiMGrafHdiXNJobkDf3f/+YvtLsDZb9hOxI+KPwu6TpzeUg+Hvm9reILG+wsmbVuuq9nSEhXB/qGWlmjGBNkUnJ4PJq6MKPZuWe2sJ+cQFMYUBZfUTWNiIQmF1YaaSSWncoy24W7UF1iz7W7oUTiQLFYp10SHDaYbKE2Mipr6oigI4sYmxI2KgW1K9Zhux+KXTKZ0t4+xblueD6TKjKFO7eu6+3vf0eFHCSsNjN9PjzYty5usK/P4ChstZ7MLZrrUG93t2nrCDymkELK4ULkIWZKiHREzFkGqQiuL+xv+XM0Tew5hkZGNXN+2uARDCyAhJHNAKdgxg5JgH9mWoc9TpH+wdvfN3MJdmS5QsXgYMKtgZ4wGGBlADmHyfg//uIXRo2HUMEDdOP6VbX7w3JW0PKO6Yun8wp1xuxyJbgABmFne8QmVPadkxfO6XBnW8dL61YUowO9ZvZdNC1sUE8fPrBLMQJk1dFhezji5rjUugf65Qz4LZrqDIvCUkmeclVl/KgxluBBdRNsUJecSBc88nv8pjvsHogrFA0pW8lYsoy/zWua6hOcXSoVRQm9L1U0QbA5vsq1sk0aTPk8wOMTk4YEYUHHbr+cKWltYUUrCytWhKI9PdZMEuq9tbGlUrai6zduqYTZYbWk7pFhOVw+VXN1Haxt63B1WetLcwq2uRWMRNTe06+bd+4ZpMtea3t1UVsbi3rrB28qGm9TvVGSx0eQdFkHRydKpnLKZItaXsB4wasbd2+ZmfjxYdK8vBvVkt58/WV977vfMh/m7t5uu0zZ87ETw42GZR+sdMiGXL6fffKJkmaQUrXnHAQCQiTIxWeffWaQKiQ81k1MF7au+Srjl+aY3FACrj/44LdmrDA5PmZkxnNTEwZjs7rga1gBcLfAoGd9RBwhmmvOZ7lct/M7OjJgzPlwOKiD/X1jlqM+wNUHjsnQCLyIqhnMQLIivejxoyeKwFloD7fsC5NJI3qNjYwY0ZEmmuJvjNXBEW3v7unLhw/11ne/o1s3rxlvwNHw6f/6P/9cO3sJTU5fssHBOCIumi8M8htGdqHQ8xt3HqBtQsi3NrZtNcAzTQMBu/eZuZM11B6LWjLY2MSUXB6PFmbnbH/bDbvb4dT22obWVlYMTeA9xfIwkz5T8iypzkhYQbfb9Kgw4mH8Ar2P/KfM6j/6h39svI1//W//yqbfl19+Rf/u3/21jvZ31dfXra2tddME14slg3oJJaFhaxSqdp8h4QGe/uDX7xmS1XQ7VFVNk+cm9HRuTqVK0wiU3EG8dhBHVmdXr9w0ZrTDWTOk7Pz5i3ZXnaWOVMqmFfG22UqJCbOPXbnLYe50ltaDiiLSrvGRUa0tLCt5lNCPf/hjvfram3q2sKS/+eUvlS2XNDY9pUC43bgh9a/ue1LK+Dkq+aINOBj9sO8HKWDls7G8pIHuHl06f0GPHj6U45WxiSZEFyaZwaFhI96ACwcDHnndTrOywiib3SraRMZ1LnBfoF1P55cUHxyyQ8rkBJlin8kyl22Fw7q9LZZsrSEXe8i9HSXzZ8ai6usebC3UgV9IN2lWzfT84vkrpt0EOuRy4ZLl52pDGH94oP7hlvcmD3dXZ5ftBHu6e21PQVfPb7o2tHUYOdz//BN99ulHBv9y0FqFomoMPB42dloUOPSx/X0Rxbo6bEoAUqmUapai09fdr1KuaNAze4veoSHtJRPWCY4O9pswmDQLh9tl6RyYUWOXhW6SYoTZhVndeZ06Sx2rXM4qlzm1HRQRSExAPr/XOnkKt5nSY2BdLFsRgs6OAL8rFtXO7q5FT1XKdYM2aSTo6Nh9ANXi7/vf/td/qovnp+Ro1i3SjQeS74M4H4E9XXqxXDXxMrtRJs6WdrFmUxL6U0t+oPPt6TamJXtSCvnU1JRBZPxZCi67I1ilFP7llRV7TXz2ly9dNvjy+ODY2KHIDSApebxuE4gXirmW08zBkcl6IIYM9A3o7IwM0SNDK07PMjpMnBhxanVtRfs72/oHf/BT+V1+LT5eUygcl6e90/JEef28zoW5OYWDbTolxBzYO+Q33XR2Z98atM6euLHVc/m8GSusr61oe2fbulIfmlPi2EgAojEb7FeDaStHgkpBfpJcMMonszWXlbvZkM/VMHiRrwXea1Zb72FbZ7uCkTaV6yUjPLVhUdasa+bqNW3v7evo4NganM5w0D7b9s52Rbs6dHZ2akhQH8Wc1I2qFHS36WQ3oadfPFajWDcIrVBDV+lSpB2pTkW7m/t2Du6+9pKqiFnbw2p62IsV5Kw0dLa9rbX5WWUIO4fcMTCii0hXXE0zPF+Zf6p4V1g//skPdJLCpzWnerOmQrlisPq7735sEXrlYk0VuAZchPWqujo6THoy2N9rLlRjIwMGEV6+csnY36AgNEw03cCsSIs4TzRgEMdSND7HCYMGEcxz5lkz8GeAgCmkGL8wofLs8hlzoUECsTxisW9FCzpsDTKmH7du3dT161ftjLK64nmH7WzpLWQkb+8Ym3h9fdNIgEx33/jG63JAEHQ0bZoBXSK2kKKGlpNpGcMbkBfWF6vLa8ZOpQBTvPE95+eampq07+dxO/5zKg6scxAoGiSa+TfeeF3T56bM8rKQq+mf/tN/rqWVLY1OzJhGEgchdKn41rZMMIB6CQHHBhQr0oq6ot0Kt7WbDzMNDWcBJHHh2ROLz3N6MarxqyMWN6ImWm+IhMgSx0fGLKzh2dMnNqmbvjfaZU0uolgc4BJ7e/I68MGp2G756vVrNl0Tzv7K62+YlAujepC5v/iLPzd5C6QpSIYUZ0JDGF48oTYzW0jtHpslZKSnxY7eX9+0olSqwzGo6vrN64ZGobdH0oirAwRKJGB8zsQBAtcXSzm7qzCz7+tjz5nTItac5aZZexJugvd8XcD6+O5WWpmwLocVvaP9Q3VGovq9H//U7F//9j/+nVY3NxQf6lewo12nmbQlbXWFO80e1RsKGrSeSZ3ZfcL3OjtNam11WX6XQ4P4EWO9a4Em7XJc7ehu8gLRKMLmZM8jB3unVq7e1Pik0cU3NtdtKV2utez9IH9k0QViAB0KW/dALiSLc2AdLtVytSqXL6CB/kFVckCIJS1urtgBvXrxqqbGxpU42LNLzYGfLgvyWJ8t7/GY5bI2IXK9rlKlrguXLioY8lvHyAFlWQ1+Dw5/eHhsjkJAkl97zWYzKUsDWFqcs+mT6YgH1dhtLd297QrrNR7upl59+a5i8Q7TVC4ureiTjz+Xu+lWJBTRQHe/HSb2aXT4a7u7dlB74106ONiz7LxIZ0Qo84EyKXYUELSZxIMxKfOQFYtpOR11FQsZuzBHhietA2sJ92GyOezhteyOal31CqL/ut767ndNOzc7N2/icLp/Oj66NDpgYs5ooc5PT+mNV+4p4HMaVdwObalk7y0XzPrqqpaXV4z5hzyAA8sX0oUxGVIkKcz8HFPnpkwiwPvFZMpBRgNIsUU2xffjkvrachC9JzAvnz2/sQHDLo3UHswwIJYcJY7NYQkY7YMPf6uzTM5e28zUpP2ZxcUV3X/wSKksCUB1g/vp8rFLg5n68osvamN5U198/FSvvfYdBTq71MBoH6kUr2FhQcvz82ZgwM/a2RvT0vy8Kshp0PTWK7py/appFJ8+e6Yswm7SWpCstIWVR+tLCLffp+7+PhVqFeUJwE6fabCnR/nEiU4PDw3uxdiD3TRkL7/Pr+6uqLyWJ1u0JBkXTVIoaH7NkDDaop36xg9/qMWVVW2urisUQLJT0L17L+jm88/Z+UycHNmOh+xRPl92tL2dPTraONSz+08V9oZ0sLtvLmFYVAbcDpvImZjIyEUe0YHWON6losOlctOtHMxwTOYPD7gtW+Hu8T7FBwdUU1kb68v278Mhn97+3bf0znu/VL5EvJxbbm9AhSJ3Q1DHh6eanjyvLx89Uq5aktfv1vBAj25cvaL9/V1DBLq7SWC5Yk0mUxMRWRZrZc0reBnvrd+mEBrNUiZtVoXGzPZ6zQ3oa19xCizrnPnFBdu/4Tr0tVkD++87t1+w/SR+ugTec35BUSjWo6MjttfnbMIaxnQGBjFTJM8Xkr+5uXltb+3ZZNzXF9fQUL9NgTwLpNZQeNEhc+6RcfDz8P1o2jGSAZmAUwAixs9P3B1yLSQ6NPAk4YDmQDqjqSCYm6KGDSSFfn/3SD3dY/r3//6XSqWLCoTaVUeHG6agUIAbyue+yqct5i2ekbB27iy8fs9NzahaadgAEG5v08bqinY2QGLSZhc5NDqicxcuaP/4WIfHx/Y6uVMCxMPliqaH5zNGL82FAqmOxg5S4SG6bKQj+Rbke25m2pqB4+MT/dGf/EwdsVjLg9zr1vvvv2vZpWT0Ap/PzT6Ts9a0c0ayEuupQuLM3rOqm0g5nyL+oMl0khn2l07duHVTD758aLpbHM74TaoY6yLi+TjzENFAA7iXDiww5VjVakHFbF4j/RjK9Ntw8ujJo68IoITysGpqNSNXLl60/Oa7d1+U29umBw8e6Te/ed+0/d0jg8qW8oZc9ff2K+wNKodftVNGmoMoyK50eWnBmod4V6c62vxq5jIKepx2NhgmHK+OzTTZMTCphcIBg0m9MBaDbRodHlU00mUm2J98+rmJ8AkgjoNT+/36xa9+aWM7ezYuYCZDhMVUcroJ4BGn129kJ+Jy6A7X97at45wCq/YHLDuPuCcKHtrI09OsMQfZc9179XV1dMWUSOLak9OLL74gp7NhYa8QdKD2Q1CA1MKHZ76XPAzZjNmU7e1tW5IMH7ZBJlxyLpcVAvxQYZpiHM6tNdTXpZdfuq1SJW82gX3Dw3Z4HnzxparFikKegAVZG3FmekadPT1aXlvTaTqlg4N9YwEGAj5jSRKjhcct0B2TLw8YhS+LTMbjNFIS0A07n2gk3vrg0LAdk+QSNSo2+wesFrPpnF64c0/nJmfMBIOuD0hsg9gh4MhyK/5taXVDHZgvBP22v8E3E+tC9KAUt3Ckw7723V+/q79/5x298frrtpOiY+XC+fDDD3X9+nXbowKFMo3+5Kc/0cOHX1rjwWRq8plMxnZ+/Pe93V17ELFeYx+AJgyHEdh7JK7w7+dn5824gb3Pw0ePTUKAsQcEIi6hV157Tc/fuqm15TnTe22SL7t/YFIsmjUkW/fvf6G7zz+v1195VQ5ys2tO/c1f/1r9A5PqHxlXqL3dkBVMN6KhkD587z0NI+Qnv3dkyFy3+nkwKxUtLC9qdHzENMpE9CXOziwwYWh0TJlsXsdHSYN9adomp8/JH8IXWAZnA38d7expf2fHPl8ITK56XU4yLjEvcDvkV8X2iRRkYB3O0f7xkcqOun76j36mfZiGiwu6deWydc9r6ytaXF7Rj3/6B3r+9h1tbW4Yge7oYNcKNGhEtVBVI1dTNpGWp+7S4c5+KxYQJCjgN4YhCRnmT7t3oEhnVBMXLykY71E1ENT9J0+USSU1PT5quzHY4l2DI7rz0ova28cvdV2Lz56ZY9DkxSktrC7oNJvS0uqyMYiDgbA59JBsMzo4ZGd5Y29Dff1xdbQHbGcIQ7NUhhV5bOuAF+48r6uXLhqqMHNuykztmewcHq88vqAJ6G1KdTdNoP/JJ59YA4rLFwWMs8E5ZxWAnI4zDFOTc8cZhIRz4+Yt9fT22Y6f5pSm/s/+7M9st3z+/Pn/XOiYrObmZm1iGR0btcQXjCAwcyCQnag4dJAwgldWlrW0sPSVjryFljB5WN6p22mQLusRmp/93X09evTEpFUEh/zod39kkLbpgf1EvCXsfoQlD3zM/cdhwniFYv4//g//k/7BH/6XSqWK8gcjOsvkW1aYHnJ7XTYhiiXoGQAAIABJREFUoUkFakRetTD/THOzTwy1w9+7Uq1bI5jOZsymk3l9afaZkXF4loB6R6cmFSIpaH7BJESxzi5lk6dKbO8ZL6JUK1sBx7aUHSl6WJjEaEePkZU1G3r7+9+36RQt+vrams5fuKgf/v6PbXBgEHv33V/r808/ttQk4H4cm9Inp0bMPE6nLTEnn0xbM1FqspoL6vzkOWNEP1t4ZkV9amLKGkJIcKz2Yr09dk/g4JZNZ1TKkrEbsFVioK1N6VzGmmFDQy5etl00kyfP6sLigtY3Vo3ZzX1mbOtCQc8/d0uvvvKyOgiCaOvUe+//Rg/uf67ugV6dlfJyQZJqD6tRbSjW3qlqpa4dbCcDfrnqDduVYmBCviq63wsToyom9rW3udrSoGI/+LM33mo+nX1iTkCIex2OuuKxLk1NTKq7q0fNukNbGzs6OEhY14SZND/Ao6ePDbYjI88K3FdwKocJujoHng+8q6fPtJ2TI5O2j8hW0LXhnNRmnpOJwyPFOsJyO1oMto5Il8KdXZq6dFmxvkFVHG7L+Ws2ncbu8rqZBtinuQwSQY8Ky5buk0mWCZQHBWMCyFWJxJESx4et9HpvK/eQ4kWUFSQSYqg4NCG/Uz/43rfk87uUzmeUgzKdTFqKBRzP7ElKEUya2yO6duOGdg+PlS0W1Tc8qI6uqFZWlixVh/1xtdbSpPF6XHJYN8rPxV4X6JxpHF1bf2+fnJCR8kW73G23RP6Dg8SJskHlXrdfPk9AG6s7isd7zfQAS77X33zNPlzYebANVzd3bCfJAzw2Mqierg6DfHkQYfGtrG1od+/A8hvpRJEmcdCQBMCkBv6GXAD8SzPE5XXh4gV9/vlnxrbEdxUorKURdtnFxoPOZU7niOE0bFM6YT4TLiEmk93tHe3s7BrBg1Bpc7qqS5HOmF2EQF/lEqHSRW2sr+j+/QcGs8H8ZhfJJIuekQINUpI8OZNLAaVTdZXKDtO2QccHcoaAkDtJ6p2f/1w3rl41AsbVO7f05aOHGujqttxHSHcQHmDMshc6ZXLu7bWOG4iZwHR8kCGzQIZBuwccz2tlgoKEZC4pbpcxUktYO4bbVc5m1dMRUiV9rHI+Y2QW3n03Bgu1qrHbp65dVloNa0pvXjqvoM9rVpKk6JycYmxwwZiCGHnfu/OcScSOjo+0s7mj7o5ueRsuVbMlOepN7W5vy+92q1EoWiN69+WXVKvUdLp/pKAP95yoVvYPFBkd1c5pwhAQS9PZ21OoPaIX3/imtvf25HLUlDtLGWlkfGpSFWdDWwe72j7YUSjSbuhTuC0sr8urk8NDLT17alN1/2ivnr99Q7/7w+9rZXVFv/34U0MbkpgfpNMGZyPV6unqNL9lyF7YULbhtRqNKZXN27795HjX5EqcP55b4gohKLG7p9n7WqrFOYVdThP69OlTMxYZGR01aBzpBxpjHLiWl1ZsiuT/p9mGIAZHo7+/z841qSOvvvqKPZPmmJTJWiF+/bXXTRuLAxOuXfiKY7ICxMuOsbev10K0gfv6+nvNppXV1KOHj7W+tqmJqQldvHChNVRUyhoeHlQ4HDL4nunFEKdG03aCPCdf3v9S/8v//L9rZuaGBgYnFe3qUbnWsBUOO3ukWEYADIRMYgTLG3Li6uqSNbIoFYZGRy06bWllxZjxE6OjWltashUHBQQ9LDyAru5ube3t6rlbt5RJpqjECjpc2tpYU6VZM3bs1+YvnmDAQtPzZ2mtLS9rBtJSZ6cZn+xsbVkAOvAvSMhzd25byMl777+rRw8eWFNSLKF3ruvk8MigUuw7kVU1a00bZEgPY/IuZHNGPnSh/CgW9eorr9vnN7e4qJ7+/q8sEVuQN3eouyn5bZ9aN3Qu2B7S4PCQnRMY8bGOuKIdUbvv0MEmkscmsQM2BqHD3vHypQv6nbd/oHAoorXNPc0vLml9Y8WKc9PrVVdfS3rJFO9ztIxoEniUJ45VyeZsV8r3Z23F8NCsFnSys6qQ32M1hV+OP/nW95uPHz9UqZxXJBJSoZixiLWujqgyqYwls48Oj2txcdmgMHZBsFyha2dyLGcrJmXhEDDBmP1WuWpMRRITXN6Ann/urro74rafokOZW5gzSz0uOArayECvcqcHZgLBVDY0PqGR6fMqNp3yRboU7x1S+ixvxdst2LcOI3SwT8TRgmmAN45MRTpbLMOYumGdcvlj/s1vWIa41dAJW/gznRw2XRSyUk4Xpidb9PmBXs2vrui9335oDwXTR8jrU7NSVcgfMCgOWju7VOLi+Pt5/ZjcB4J+Y68xtXLRtbeF1dfbZ19DQYIuzo7SinqpaCJlCi9i885oRAU6JT59XCUhKrl8qhQb2ts5+orO7zNY8Lnnbury5QtmFLG4uKjt3UPzfkXkzwI+4HEpccTP4Nbk1JSOEynzZMWEnOLO5EBh4c+j9wLO4ReXDJAX/55LZHb2mX2m/HvLny0WrOi2tKROBf1e66IhKqDpg7FLx89hhJZOh0iR3Nne19jolBkwNEVQedMYvxZT56nL6S0rk2tFJfE7YmbvDs1MT9ueh7NXKrM/KyoU6lbqpCaH0y+H7fIqBjdWiS2r1fTlp5+qr6dbDo9TA1Pj+vjTTzQ9PqkCocDJhBHPHNWakdmKdYdyvL7eHivg5jl8mtLe9pZNIwS9b2ys2yWPYJ5dKRwAB6bpiWNLs4i2tSni9ctZLigW8Oj06MCYqw38fWNxFZo1Le9tKNTbpUwDG7aibpyf0tjgkO3CM5mCTk/SyqULOto7MFE65gjFckHFWtmYjn3xPp0mTlUvls0ajkbR0jIOjwwduPvqK2YK/uijz+SoNDTYN6y6y6PY1IROiUdcnjfZFrugqenzGjo3owzextm0CumsRodGNYJFIkxWl0M5rDohl7BuKRZUK5W0ujCrvfVllQopzVyc0H/13/ypurtjtnJ4/7cf6+A4qadzC9bYwX6/feumXnjupmkEMc/gLECSyeNQkytYUcIBaHFhziBds/TL522a5dJFd0pBhITIdMnFa9oOXr81bk5bQUFEM14EsZKDQ5ZNSbg6e1Lg2MuXL9mzZ8Y1eeDlhMHBFGx2qxg8QBycm5015AaYkeYfVy8gxGvXrtnfDaTHmYDRTuM8OTlliApsX3t2op16663vGu+AKZ27gDPCSo1nCoIi/DXuQdJW/rf/9f9QW7hbQ8PnTGeJ9A+NMjIdfllMY6lqqzTOMy5vx8f7JmNcWVkzRGBketKmY0wdsLMM+f168PkXKqS57xq2toh0dWpuZckKfQf67Fxezip+vg5DJn2B1pQOmZJkGdAO5Dc4EvF8c//h6oWf8OkRMHXcogev3rihG3fu6uNPPtFHv/mN/Xwb2xtGSjo5OjZoHLYtFoqYu+B+RYPMPWx3cQBBZdN2wi/evWd7aFzBegeQplSMR4E8jzpB7nVHOGIh5CBy3LnBcFhnp2fyuLx2X7DPj0Ujejb3RHvHe0qewTJmndU0u8Lf/eHbOg/KkS/q4w8/NQOPo+SxyvWaDXHd/YMqVuvmB8yETVweMqnJsVENdcVVyFAvTq3xTBdySqYSSqeONDk5aglgnFfHz77zdvPJk0dmNMC4juuGSTwa0urSsibHJnR6krId5fTMeQveJv0c028E534/+qySLaMpXly+pF7ATHQ4cC6K6Pz0JY0NjJl+suxo6KNPP7ELnTf93gsvKRZp07MHHyoa8VuhbZC+0RVXbHBE8eFJdfePmFMOO7Z4tN3YbLADISogqGeXyQX/bHbOdhpMWnS2FDT2ocAw5WLJrL18uKpEIsbKZc9AQLHP65KjXJSzUdObr76syekpnWTS+rtf/dLYieySVSkr4HbZZYb0BEKNxx9QMpvTyMSEzl+8IILazXXG3cpNBB7u6+k1s4JWLqPHCi3FnoJK58nSH4lPuVI07R+GKYVCK7MU/arH6ZPfE9RL917TxfMtg+1/9s//mWVQvvjCHWNjQzQKtJEvOmgw44MH9/XZpx8rHAzo2tUrliOJDzByp+2dPXMewVQf3R2wC6QKpkCgJD4/I/csLBg0Y5dHrSX+5r99La5nWjC4uYKwH9s2jxKJpCrV1sVBZ46VIXsOLra52UUNDY6rp3tICwvrOkshtHeoVskpVzjR1sGKegdiev7524pFu9TdGTMdH90uD2NnV0x7ByfaOzzVwOA5NWpB+YPtypWyxpReX1vW8vyc/I2GFp880ZWLF1TFxSQa0S///h0NEKZgDlsytm89X9TE5LQc/jYLd0BKwuGnYcB8YGl21oLagcWIA2PvFYt1q70jaoWn3MLhtL40r65QSJmjE53u7Snqc6szFFRvvMd+brxDy86GDnJJbSUOdXh2atDbN+7d1djgsA4OjvXwwWOlk1nFO2LKJs+sYBwmjixFpHt4QCNjE5ZZiltLFzCggy58yUzakdJw3oLRdoPlkvuHKqRyCvlCev6Fe3J3tGt+fVXbh7u2K2Mff/naddXdPiNbOeqYLpQ1Ojyhnv4hZUBuyHx0oDUvWfGJhEJmt7m/tabHn/1W9WpOP/q97+mt733LGkQIIv/y3/ylEklMIWBvp/Tk8WNFwu3mUEMjw/R07tyUQZ00vjQlr732qkUUnpwcW0ABkwR7cLTcs3Nz5imNqw97UdthDvQbjwBfaTSK+Dxz6drrJ2Ksvb1lp9doGGGR/+XMMrFiWs/dxvdqRQ1mFe/p1tT0jE2gf/4v/oVJvn7yk58Y2Wh3b7d13lNnFjUIka9cKmtwYMCSmHhGgaRBXkxbnTrVndvP23NEsWDdQBHnNdEYwqXgTXW5vHI4vervG9avfvUbffrFU4UjcYsnxKsS9S+Fm6abvXyzJpOYYEqD1Ia7At9bdLA4aGUKWd167qatiLgfu2MxHe8fmQMSBRl4dGJ6SvOrS9re2dLt69dtzZZNJtUBWamI3KTNNOk0OYPjE5ZLSuC82RKWSxbJCRqGP27GpmWP7T0np6d15ebzGhsb1+LcrBnprGwsG6pClBzrHULY8c5tOp3G3ObZxg+AmmHvC2YapbLuvfiSFhaXDeGI8PmWy0bM4n1tw+wDS8aGw+5EEDAMFiB9WghJe4cNLgwXkXBA6eypEmcJs8LNF2hIa5oaH9fvfP/7lredTJzo4w8/sVUhzvnsrfPFivmlVxoO+6yRqY0MDhphkGD03FHCvLCJNIz395ozGg17sZIzNvzSyrKx0R13hyaaff19ZkTORX/79p1WtiI+jRSdkyPNz84aU5M9JXpARMzb+zsmI4H11MZyVlX5Al7LqywWymZYXmtI+VJV3bFevf2dtxWNxvV0acE0TcND/fbmJo6SevLgM7mqKTUrOXGv4fmYArLpjOnlb35P0Z5BNZstM2Lo2Wjhjg4Stg/FmQm24fz8/FfdT4tqzp6Cbpf9LtMFUxhFzKzgYsRCdShxltSTpVkrqG1up/KnZ5oZH7OdBxrEje0tY+9CtDra2zZ/YCY/JmW8Z9E9un1hjU9NWyEjkL3ucJiUBLcSdFHgE0CrQCWVUkmFXNp2qpB9uBCBZrCZw/ChVM4pnT2zg2auTbWm6XiRY9y6cctgbRqFd955Rzu7e5qZntL1qxf/P6Lew0fy/EzveyrnXJ1znpy4s4GbSC5JkTzplO4gQYJkyQZsCfB/YBj+DwzDsCXIsAzYsGDDuLNOJ50ukEtyuVxyZyfnns65q7u6cs7G562hPMRgljM9PVW/+ob3fd4naGlhwYwqTs7O9WZrW7t7+7YpyRScGBsxCPPw+FQvXr42AwTyMednp8xQH8vC99571y4/Lk4OJViW+KvS7XOpWsi6w2GHFhpNyCHvvvuudRX5Qt7gNVJrgv6QvY6L7IXZs83Pz5ruks+jWChr/TWdQ0e9Lp33EI4rFM+VzR3pw0/vamVt2Sp1YFefy6uA16/tzQ2Npketu97ZP1Kp2pQ/lJQ/mDKILDmSMJMMPt99gqZfvFDl4kLvv/Mtc3c5ymZsXbAGygjNs+caHxlVMoyJe1RjM4uWlESMFLhQPp+1qpyA+ArzHzxgL7KagqgQxu/Way4pkBVOTk+0v7Op62trahYrCjgYDZwrjvyoUDKSWnpyVP5kRJVBW/uZEytqIsGwlianTTLT6PUsO/arz79QwOlRwlixLXXdDrnDYa1cv6ZILKH156/VqFT1/p3bljjz+PkDC2BuFxvWaSvgsW6Wz4wYsNXlNRPEF6tVnV1kDUGho0PKQNIHOaL1VtPIa6AJlyyhJ6YGUgUcjshEHfRt7WJ0wTNYf/FUh1uv1OvU9E//83+gz37wHUUSUfM8/j/+zb8x6db03IKRCnd29y10wQlPod83hj0dErmSaNyZFfN7xMohG8JAnsAGZnkUa0TuTU1P2/uZnJ60QhJEB6SHr4NsgsMbZi+wQ7msmZv+/PPPTU/JmoXxy4gCguDi/KIVaxBiOMueP3uh6Rkg6LB9zV/+xZ+becoPvv+Zhdt3e1ymeXOz+vzzn8vjRnEwZq5D2A4y56ZoJNOX/TI7M20yrzfrr428yRjC4ryIkiPuDlMZJwhIXz5fSEfH57r/4Lly5aa6fUIjoqZXheRDY2LmKr2B2o32UHZ3cW7a8snJMTsbXE6Y9RXTqdM1B/1+HR8NpWeggxdnxDR6dHB0ZIWZLxLQ1taGFmdnVC7mzVM9GYuqUiiY2oL9my9XFRsd19XrN+1C5WzqtTm70MP2NQHRjQLGIQucQH6Hk9zdd+7K73Hpm/tf66KUUzgaNugehjYX6lk2p1q7NfT07vXNrhNrT1IBkOrw4+OPP9HzF6+UK1Ts8mWkApxvNqBCnua1+2JhbsFY7kenGY1jDrR0yUhLhVxOg15bbifFTE97x/vGSWEOOpYe1bvfumupQOVKSV98+aXOz7J2LpQaVdN67+0eWdLM3PKaGfaMxJPy4qx2cSa/Q/KQmNbtaOdwX2MzU3r/k49Ub7esgDg8PrBumPvI8XvXbg84jKZmps0c4NKlKwYLMmt8+OCetrdem5UdhBUwZwTHWJqtb29ahZYANiO1RbAEg/L7gHqdcrmDqjW7ZmJ/9533jJ1IRYGuzxvwG+Y/wDpsfVM/+/M/VdTf1cXpnsJBKjin5tfWVO9J6ekFXbp6W/Vm17B4HIQa1YbOTi6GKQ8YALCp0fc1WxYnRmVGeDnjfGBKvw9I2Ge0fRZ4PJnQ6Nio9k8O9M2zB2bxB7mDrgXjwrXlFYMdKrUhQYkUBZe68roGZmOHKoEB+WCAdjRqiyoYiSoxMqpgNKpoIqmxiQlbKDwjqjAqQSADAgMgo0CAAI61VB1SY7xoDqvmxsJhEA5G1KgxRx2YlOC9d+8a9Mhmw30GMsao6TaDRoBAAE4gdTZfMgkRukwOwZ3NDduAVPPQ9jNnwF1LunHtipLxmOZmp+1g4AeHLXAwr5nFQWXHYUsFj7cqEDDdK1/DhYrlGpmxjx49Nhjlzq07Rtw6y2Ss0AL2mpqZtEs4c3qu7a1d7W0fyu/Foi9l5JNOr6V2py5fwKlLVy5raemK+SxjXsDM8qtffWHEqvGxSYssaw+keHpM/ggzc5nRCLIdBNfHh/uqX+SMhcuMHtuwV5vrpiGks2EtWDRXOGJzcUuwGJnUzOKiijXWUlj7+xRrx/J73NpYf20dHUxyICVgRFAW8iNBMFgbkKWIYoOs1CxXzGGmwIFviSQVTcxPWrxbsdtUYmxUfi+Snrxq+bKmp2Y1u7pkEOXZ3oGKZ+dKRmJGSnGGw2q7XBolxxLnpLO8wl6vxpMYhHTV7KOFdOpo80DdTk/1XtOkOlTP6B2ZoQItYt1JIQncSfdz49Zty6AtVRp2oARDXuvElkyyEbULHlTG53JbEchlivTqyZPHKhdz8jl6Oj890PUba1q7six/yG8zYWRNzPyuXb+h7EVeX99/YPB/OBIzNId2HpYqFb+FUbgdmpmeshhDZrQffPCB6T/pPCnq8MllPAN5CNIMYwz0lnRtvB66fKA/pEIc2hCGgA8ZUUCSYp/jFgaUyXsnTmx8bNwIcrD1gSMpAJipU3QjHaF4wMucQjBzfjLsvmfnrHujQbi4KOhg79DmuCBEIDvz5isdN3c3PH+5bI2F6/MaGkYnDDIFyROkJp+rqNd1amvniGmcyo2ufIGIreX9wwN7zcw0KR7o3Ip5IixrdqGR5gOpEUIUGn8+m6PdbeMOjI+OmWEDLHsSdSxist0xe8W1q1cUiUf0m6+/si5r1Kw9e/K6HOrUala8UizsEG2XTA3j0/oOg+2BW2H6zkxPKBWPqcg8sdW0Job1BWENHTP+45vbG7aP5hbnjZhKYYhnLlyCEMUzblc2xnLZOMPjddm5SOHx0Scf68XLdZ2e5c0hKpaMm40rHsygi0FfQIl4wtKoOJd6XYcWF1c1OjJp6wc0qVzKaXPzlU4yh8qX8lY8E34xMz6lzz75rpE2v/j6N3r49KlpqSEg9YxoCRcoqURyRA5/wAhpI4mURhJxVfJZnR8dqJ7DG7qgXK2k9MSofKGgZRQfnx5bcYHhP4WU4514csAFdvX6dTtwK9WmBWRDEvj5L36qbqeq9EjCLL+evXilZqdnsyHYYNh/eV0e86MN+WXCaDShIyNTSo3NqtruyxeNamx0Qse7h+YaFEklTdiOSJ8bnxitx/e/UjG7p0oxa3mKXO44i+QrdTl9IY1MTGvgwILLa1VZp9XVpbUb5hBznj8zEhAsPA4COrjhfLJpFZ6lqEtWILCIuITHJsa0sLSg7b1tPX7+SONjadVLJY0S63V8apsVdiO7km66Ui0pEHCZgTgew8AgLFbcOqLRUfkDEY1MTKoP5czs4sbssBomEHRUrRR1enSo48M9hdB2jqRsfsClQ4g6MCSWdMx1TcDOe3X5FPCFTBPFDGN6elK9Xkv379+zmQkwy9zcvGX6QfiIhAImgsdaGEnT/tGxBWrnzk5N8M5i5OBBf2oz0vExC3unsIHVywVKlwpERbfPocDCpQsF0oLhzTzq5z//uZGJIFow2ySFgkQfIJcbV67a3IV1MTSX1jBGzeM1q8HXr16rlCvJ43Sr1+pYGgaEEiQsBIgiH/r0kx9aOAHCdqC1k6M9i+EjHIF5itPj0uq1K3qzu6tUelzRMAiFQ95oyAz8g8BB1arevHphhiQvXz+3wxUYzujv5pCVNHJDNEpOJ9mMCXP+qdRKdmnksmdW7N2/941tPGZqqXhCI6m06WU5tB4/e2qSjaWFVY2PjFsaUqNWVYtsyUFflfMT+TySN+RWtpJXG41eKKx2rS2f069e22Hm55dv39b6+muLhmOsQMGGLC09M6N8vaFctW5Fla8vhUgFcgzUJkN10LB1Xis1dfvmbV0Us/IEfJpZnNevv/5axcowJstCoiWNjY+ZcTiXKUzbbt8pXyBgEBjIB6OZKp2xZOSgqXRaOTrGSsUgUjxzIcrVijkLd3A6EeMvKJQMa2tnw2RFJMHAOeBCfLn+RienZ/Z9nz57YWsFGJPL9MqlZa0uz2ttZdU+88P9IyvyQAPYnxT4XA4ECFBconWEfQurHTiW7gddNQHWIAbMQpk7Ah0zh2U9Xbly2cYu8Clgl1LwYYbCxT60FiR1iAs58tYRbOiqlM9fGFt1/c0LOyjZnEtLq/J6QxbkjhkDM03sQEGBsJ+jq0WCwgVEUco+hAj0OyliPBq1tfHw/mMd7J/K4fCp03NpanZZvlBUjRYEu465SzGLQwEQtejEnHlZMzIiWB5mKTpULmlm/XSP3j4EoFPNTc/YZby5s21zWE499imuTnTi+XLBCud+t2tWlnXsBytlhZxueeTU7NyCzi7y8sAxIS8XzSzrBxRwbNReE4il1+HU8tKSdZCct5wRoAeYAB0e7Ss+gjTpwopgZuugHRh7oMXlbAFGHipDnOq2Gxb+TSDEp9//nn5774GOTnJDnkIQNUPeeDCQhEBd3E4MGggoQH3s09zMopYW10yTjFUhhC3YvYvMNDsNVUoFdctVTaRGtDK/ZFK8Xz1+pI7ToZPMqW6/8469V3NziyTk8QZUqNbstcLoH0smjGB4sLWhzOGe+s6estWC5EFTPYzz4wxnzso8Ae6M49sjacYAtihh3uHQ8+Of/A3DkR89vq9ohGDsmh0iOBENnAQAt81/FOZcp9bU3NSYQt6ejvZ3QEcVS4zp6u0PdO1b72kQ8FuFVy9WbIbgDTF4b5mcpFEpyecETt3V61cPNOi3LGHkAlJIJiunx29V8++CtYEcgTmx3VqYvyyPJ6D9433raGHNUolSyQ6JFA2Vi2XrSoaB2BWb/5ENGU/ETdSPwT0RbCPJuGWlIslA6gJ7k+oLdhAaRIcLZid/1rOEERiyJmTtOxUIxC1/M5pMmobp5Cxji42uCRiq3cYmbMPyO9dWlnTz+jVjE56fnRoExrdi1gLpIhKLDclBA75vyILTYZVy0EBcYhFyydy8ecMIE1ikQfu/ce2axdMhL9jZP9bp+YVBeulUSn//7/5tjY8klYQFzYwtj4Vi3WAXDilkNniwcoDx97lsgYooTIBkgce4aDHTsODxYlEPHjwwaImKj/drBJRvvaNEJKbTwyOVCiUztgDCgdj13/y3/52lbXAY+j0e3fvqK5HQCXLgcftMPsFsqFqpKxhM2UXJRYwes1DIWGdDVwmDkhCC/+y/+Cf66S8+17Onr7U8f0Ox5Jhc0bB1Bce7e0rHYnr84BtLGOJyRBSPqXm729VZvqC1q9c1v7isi4u8YtGkFT7xVMS0g65BT7tbG3YJ/fSnPzXTEsvStNm5X9FgUC+ePdNF/kIffvixZqeh/xets2FeD3P12uqKcvs76reqiiRCJpnpBrw6xxkqV1alWFOv79HatVtKTkybNKSSOzehuMclnWezarIW/X4lxyYs5cbb66tZKtpPwqBdfrcKpbJV6j/+8U9UqRb19PmTIe1fTl0UiLHr2HtDQ7i0vKwHjx9Ng7MIAAAgAElEQVSbT+nCypo8vpB1QIWLC7t4165ctbSmXKVokovL8wt6+fiJucFcunxJXz+4PzRU73VVKxXkGHSUGkto//RAsSR5tAW9/95d6xT4PCGYLC2vaGpmztbB/YcPbdb//c++o7/1+78nNOLAo6cn53ag8QPEhVGIWWbCWN3etuiyO3fuGLGIPcxFQeEEKSkYIPfXbc+LyxOrSVAUPKi52LHoJIQcRIVuiaByDmaTHOEAdXpiSSt0laxzxkTwRzrdlianiZpz6I/++I/tnMEmlS63WED4z+VAvCRuTbynz3Swu2sevUDUzIiZszNDpJjbeLOuarGocrFqF+rh4blaHYeWVq5qfGrWLBrbXdJ+8Piu2mx+embKzuCzzLBwgHQUi0dUBCUI+Kw4btXqKpycaAw51/GxxifHFYqHdf/BAzszcJLLXWChOFAkFrGi5XBv3zgwnnDAyEAJf9CydCkW2ON4K+Mf4HW6Tc5GgYzmHKgeBIHO7Yc//Gt68PiRFTqMCRkNPH70wJqHO+/cMYnS6fGJydl84YipQyjsKGKZefNcQdVq5YJ6rZp6g44++s6n+vr+I51kCjaqCAQgilFo4xTVt8ASQ83awwJzNDmpybFprS6u2KXGekK2CNx8kjmWL+TTpZVFVc/OlD081kgirZ3DY71AX5tMGlqJJJPZ6auX6xq0uobMLl2+ZDB/IZvVgPCLHnrhPVUrBbkDLpX7dTm8DtOgY2BhUaH4apGXS6rY9ZB7kEqn7WBEK+V0DWN/QkFyM9saHUkYzHByfKJypa61S1f17vvvq9qomRH09Ni4OvWSnt3/larAJw63ao2eJuYva/H6LfUDARsyh71+6zAJkAUDH9pfvVGneqGdzecqVrJaXF7U7j4i7LLZprncPmOumgVZMW/tfzIVU6lY1dTkkny+sMkrCNAlvooZIIucRQwEyv+AO6kkuUxsjuQY2GyLRXm0s6NusaxUlA99YKJv4GgeDIbguLvwdYTjdhCye52KhUNW5TH0h3kAvD0xPaNEKmUbggXTG/TMF5aDBUtGDvRRHHoYttdqVmHTOUNuAjrmBxIOqnG8irlgIQGwUKvAiLBFYwkTm6PtXFlZtYsN3SG+kizmS0tz+slPfqJMtqA/+pN/r42dfV2+dEnv3r5uxJOJ0RGD5CAPITei8qPCgpSEsw/PmBQNnuH7739gBzHFDSxoLNpgWkLmQmJjcoNi0cwUIHYcHx7ageHo9tWqNTQ9OWts3Jfr22p0Blq9cl2//uq3VrBcWl5S/vxMr549Nlcn5pV0Pu1u0yz13O6IwhGyPoMWtHB2fmhzWA4zXj+z/r//9/+eQeb/5//+f8vVj2jp0nWNLC0oXy2bSTWdVTIa1osnj+QYdJU7zxiTMRiNqO1w6vgip/c/+VSXr1zT1pst5S8ulIiHbYMvzUxbaPbx4ZH++N/+vyanwVyEjsiE8MwCmw0tLs1ZNmUsBuGMLqNuhDQgSFI2ov2+yjBxYyE1+l3FYe222zra2bP34o0kNDq9oPG5ZTOZ39te187Ga5tTFfMFMxDBMWdpdVnFQk47r18pe3KkJBFwbrcK1bIZWrg8AS0sLhgznCINGRrw+PT0rLkcheJxJUbT2j08MIemW7ffMZvE7d2hS1alQFzfrD797AfKloo6zmbssCPm/PXTp5ZSgkdtrdO29Vkp5JU7y1hCT7VeNm9uOpu5mRHdunFN9RqXPJFo08ZuJQINeJVRDN7Xa5dWh77f+Qu9fr1u8hS6BIhGXJxoxZ88fWJjAqzumE9S7LMeODjxS+VrKXD4bztMjak7ZGgjN2H2yiFOkWiB0D3QiKjNSgfqm1SMw5Pim7WRuyAYPW3MbH40W3XL9ARyRspxeHSq0bEpG2dRBGNlB1oEBD2/sGQdW6te1/Liomlgi6TmhCOWNcz+guQGAfPk8FQ+b0THJ3j6ujU9s2iQOEgH+xIfVUiWaMw5O+BhNJsEd4DOuWxWB3GR58EzLebyOtnZ1kgsJt9bS8eLSt5m+5DpgoTOZy/Mu5zOmfnv0f6BMaP98YiFMXgxiAlFjOyzvbtjZzWNC+oDSHxkq1LkUJByDlxeuWxcmt2jQ4NkgaHHx0ascI2GQ0bqe/r4sXW9sHC90aixfE/3j63R6Hqc9AtmxRryu+VWxxK4br/3jnYOTrS7B8oAsdEhwj5w0WNM0+4MDL3odhpm7zk9tqDFmUUrMEex4GwPE4WiibiZ62wdbJtrV8zjUv7kRLEgGmi/Hm5sa3pxWb/59W+USI3KGcB0xKOOFVRh+WNhXbp8WZ6B9NsvfyWfk2O4rYGzJ2fIqeNyRrVGSWFiLXFK83mNDEh/xajN8QfvXhtQwZmvaq1lgeELC8vmTkNVND8zYYdei/ilfNEw8+997zOLDAKKw5Th/Hhf+bNDhfwew977Do+aA7ecoYiS09MW6JqKJRXwB+Vwe0zwCxz5+sUjZY7W5XJ2NTkzrZOzrA6OztR3uM08HB0r0AwkGNxncFRC8MxFFo+Namx82uQaGEBzCdK9oTVlwwE7IjJnE1FhMdlm1oH1GZU2l2vlIqeo3BpDGO5xml+sNxgwcbXb5zfS1flF1hh90VjQKibmnwio0V4aG8zvVzyZMitDDm0uGYzWOfSAhlhsdPJcXmxwUjM4aCwey+c3AgHpEQzsbdZTIlHBrWajas8fmGNqckr9nsOC1NGx4VlJN7l/QOg3Bv0NvYfHbSSsSDylgdOj3z58PDRhSMY1mkoo4HFrJJ22yxSIBk9g/FM5VGBB8qx+59KEHIBUITp6OgECkXGp4nCkIwABMAkDOYwel7745S8tAQg3KRZuLgtdHebbrmYX19STW9s7++aaxKzF0eeSO1bu/FRh5r8OIK+GETNaLfRqA9vEpPo43F1jBJKriTSCWfh//c//uZYW5/VH/9cfK3NYVDQxKk86qdjoiNrNjsGuudNj5bIZtepVM9ogkSg+MqJqu61ctarE2Lg++vgTK4x2NzfNPowLKxb06Q/+9t+yg/xP//2/VySZNMs55rHlfE6det2KKuwXQTF8gZi57vgDHju4U+kJ7W/tqFsoqF2pGNwPcSYyPuy6dzY3VapUFRsb1/jckmIjU/Z9qLx3tt9YiDhMVzgAVNH1dl3nmVOdHe6ZXpSZ1tAizmXQLW5lE5NT8vncxqatFcvye8lgTasrhxr9ntm9heMxI6iAAtC5rmLKn07r1ZPHFnk2t7yq1qBvwepYAj6997WOtrf0zu3bpsfNl4fOXnSsGAegs8TsH+vCJ88ea252SvNz00bgw9MbqQEQKge5VfAOh6FcOBhB+GFPMn+EF8EowSQtZHF2OiakJ1oQtzRgQg5K8k+BLCGmzM3OGipC8DQMfMIpIENi3TlknLv1zYP7BtdCkuPCZSbLmUXBCHPdLqRi3s4vmORjY5NaXFyybggIj8Kcf5/vhWQQWzvL40wmrOCoVkt2SVNsxWNxu0xfWWbykb0OWMyHx8fWlPCaKfRi4bh2tg+sQ52YWFA8MWos1TCjB1/AivFg2GeMf/YjCBX7HRMbusxTCqY8KUrMJ5umy1e7bXr+eDCk84tzbe5vKplOmFQJw3vISew7ukM6cIzhuVDd0ZBBm5iS+FweI+rRXZMTTOg9BEo0PqlE3Ihj6PZ5ZteuXNfu3oHZT+LX/PLlM+vysZ1kpjtM4iGmz6Xl1RWt7+7YbDno9pkne2p6QtVWXWcnxwr53Ap5nZqendDE/JReb25ra4tnhgtc2GB15ISMCp1OlAM19Tp0hm4loqM2G80e7uvS0oJp7tGLgr6NT09pan7GGOSdalGne7uWtsOZ/nxzRwOXVyE/GtiwImNTisbTOtjatf3WGPSMXxPx+bXz5o1ataoFw/giHh1k97R/vqu+2vLjJ0CmJok0BmIzIXTI8d5MfEBFe3FesjcyObtoNHTi2HLZU713+5ri4SANnDInZyaiTcVTVpExN+l261Y9UXXyDblUyHDsmvExGw6/WYgAcQUD0bdG2cPcwOPTbSVH3Fq7vKrjk7K2ttGV+izTlEsP9igWW6b/I0m+SFxZ8T/R4SHmQL6IJRKWmWghusGgkWLQ2+GwAfzDZTtwOZQaSWt0bMzkAGf4hdbqinoDNh+LxKP2fcYmxq1jAN6GREDCPe/v3bt3jFGHW4nlfcICzOcUDEfsAAA/p+ukuuPxcuFAugEGAqriJ4N8KmguIUypsU7EIQVtFbMsSEJcAvVaxS5vXiOX180bmBrQoUUtE5QqGAYlrL2f/Ogz3b553Qbo55kz2yThWNw6Cth1HERoORHXQCaADXdyeqxWu2UMu6uXr2oVLa3XZxctFz4LigOILhRyBIcaByHdPlVqHbNrAoo9Lo2MpbS1taNmratIIK5eq29s2vX1V+Z8ghSAOCaSTzjIMfyAVX14sKNatWR0eCp+oB2Kp2Ri1DpViCzHp0dyewYaIPx3uQ2mC/iC+qf/5J+Yef5//NM/U7fW08zsohJTU0qNT5rL1snhkbLH+zo+2LMZ+JWb13WSyxvVHZY3NnTJ0VGD+mD/dhst5Y5O5ex21G6V9Td///es0/yzv/gLHZycWDHXbpYtI3J+YtpE9b5gWJFYUjOzCzo6OtR55shIL0H/8PNETrb+4rk2mLUmkhqdnrGEG1yk0OaFk3GNT8+iqrbnMjKaVqPV0Ol5xg5+5rUUNC9fv7J8yQBry+e1tYH9GlrAYqWiU2LvxoadFeudwxHzdGBfbzik9Oy0RmcmdXhybJ7Is1PTVnBySSHD6dYaunXrW0pOTJkUgeIDcte9X39hQeQYzUM6YQaJ3g+SFgEVwVhY0D3xb80XLuzzwAebQhA3n3feuWP7BD0zRjEkhQA5wsCl+xrqNANWXHIqcZFSrHFx8DnDtGT++ejRI8voZU+z30ynbBroYcSbBci73HZWIPegSAXe3dretk6UEQqFDntzdnbGyDv8PbThXKgrS7NWvBHyDjGH9b2/f6AwkLHpJQcW7pA5zZh0ikId8wd4FnAeuIAgOd64ftO4BCRhcRGPT0zYv8N8j+K7RmhDDOJMXd02vrNAoA75/WQux9UAOXQ75Q85rdtCR1rOF+xS5Plz4aOu2Ds61OHJkaamOKcc9mweP3ikoBONa0euiEce2irmk+WKTnaPjOnqC4etYIHDQURby0ksoUu4rPRbbc1OTNl5M7SbdNv5gE59NJm0i4PinDEPqBUqgvGxMSNGPnn6VG7nQN0m7nU9a8gqjbaiqTGDhB8++lolZs6Nhp2R0VTK/g1SyZDh1AolTU2P6fb7N3Qf2c2bzNuGI26mEU1kXBSuXoLKvRbWgu59ZWVNywuLuverL+R3O+1CD9HQtMnuLSmeHLHYyumJEWUOd0xBQtoXxg0ETrBWdg4zKvchNPoUDSc0s7CknpmpnKsJ1H1xYcXW0tqCHMGB7j38UtmLfYWjoJaNtz7wRrWxsaPxdVai7kE6Oapaua1gMGaJ7Hhnbmy90u3rl+R3dDQxkjS/xLOTM8WjSYV8ITVKVdVgqPpdNo+kMqA741DA4zMcBYtvWVU31CaidWpbJ4x3IjaH7UFD00tpw7K/+vUrVas9pUZGDIqAAUZHQqVj6fNyDuUEJJ/4SFtgrsk8NK3LV69axcYPDno+WBxnINcAn+KRy8AfEwgWOpR7NKDMxDxyGVxEhwn0RHWJhzBwHgw1KlqYiTgcOdXT/t6W9tHf+txDI4tuzxaAFRN+rxUC/B3mj7AAedhUTuYh7HYrGo9a5TY5NWUEEY8f8wmvDf9RoWFMDaQIY5rDg83Ne0Z+gL6X34OQxKUKlX5pYcoo68VsziAXqmaKgFyZEN1RJVKkdLj021//xqQK4D+kmly7cdVs3vZ3hukwOOLAiAR6/hBLuuNjq9IRaVMMYD4O5AqsRhA4ZAQOlFw+J+L/4vEJaeC1SDJSLObmJvTTv/pzbW+8MXPsUDBuCRm4xdBh9QZt6xTQazI6ABank8CPc2pq5q1QH2nKvhmIcFBxyLIWKFrwXEan6h14NDE2aSSccDSld979UL/6xRfqt2omCcKEJDkxoXyzZV0qIewczMViwYhV4xOTCnr9Ots7tG45GHDqs88+VTI1ov/lX/9rHZ6eiICTkN+lWDCo0eiIzs8LJre5cv2GdU04GzkHbYtie/TghWlmr925pexZRqfb20pE4zrN5s34HEkAs97UaNrcpZAJtLo964J9Qb8KEOCCQeMY4AiEif9oKqWwz2dscS4BSDuYm1jIPMbrcpiPNd1MPByzS2VsYlLvfvhtFRo1ffn1VxYAAFw/NzVlJurMD5lFjiXTBn2Pzy/Z+ATWOTGAg27LKvzt7Q0rOJmPX2QubO5Kzubh2akZm4P6cFGNpPHDTZvRy1/+xX+wGVgiHjUmO3FbV69c1u//jb9uxSZ7grXFhQMxiv03tIhjjML0GmLUuZHQcOni64Y6TpjwkGnIyRyOckCQrHPpy/Yv3Qx7kgCG4xNUC5fMCYli8eOPPtJf/eVf2f7HX3wCne9Iwmb1Qy0rZ1TTIEZ8niE4EAHGc/7su5/Za8Thh9dGF8as8S8//6n+y3/2X1kx+PDRYztUMaXA0xfNKmuc7hyCJF00JCNkhIV8CcdoJRLjFlk28AblD4dUaRQMpYj6QsqeHOv86FAbr9e1sIiBTEAbO3tKpJOWzsK+oFjYeP1G47ERezaDAI5MLZWzGTnabTWKNSNjYdiA3SqSP3Jou5w3IB2DgbqNpkm9jg8ObE7LjLPVbRvihVEEOmU6VubTkAUJBSG3mObmmwcPjNSp7tAcZmJqQZMziwpEkkbYqhTPzX+YggkTDbJe8Vo/Od4ztQQFQ2okrhvvXDIp5uHBhcolNKp+VRtN9Rxw0x0mH8RVDi0qs+G1S5eMF/KzP/szu0RB6kACr1+7bAU15gw4dN28sqqDnVdyDmq2Nuu1llKj4+ZM5qHJS03qvFDT1Su3zNghW2W+3tTR1o6yp6eGiM0sTCpXP9fm3gu1mjn5A0713QaUGgcG9PF3Pxw/uXtnwD/u84SUSo3p+u3berP1xmJyFmcn9PLxPdNf8sYrpZq4fL/3yfe1vb6lZ8+eq+8Behra1hFMjoVhOORVNOrHdHU4b6TyddJ1DixXFFZrPE0aR1ChZEivNnZ1dtpSr+exbpLhs4l+CRHuMVpwm02ghYP7/LYZ0W7aHI8HjAtRMGCzPRY9lTjVGJcP34c3zUPioqMjAV6l0qZbMrIOGxb7wUjUDnyEw3TzbEy+J5ZaOejTmWPD9sulvBnd8/35OhY1lwQeyMxo+XCDIf8QX28PCRdcQMx2bty8ba+VRUK4cbXRGeb/dTtGje+2Gup12kY7Z0PiZgP8HovG7VLB0m5tjUPiyJjCoYDHZqRUmUR0IrqmeCiTSWgymLZ+/euvTPzM++XZLS8vaWxi1A6ys6MTo7MjzqczgLrP4WNWa82mza2//9n33gZ74/hCOklWuULBotk08MgfiMkbRIzdszitaCysZi2nX//ypypfZDRod+V1kODhUiyestl0JElXUJaj79DU5KQczoHu3btnZCyMIeZm501Du7X5yuY0HFIUTs9evlLfMZA36LY5UdgXlGfgUr1YsySU27ffV/b8QrVy0WK58DAuoqfzeI2purv12uwrmzXYhT6LzKJwYy5IAlAo6DHSzPTktP7lv/qXqnebKpZyigYDWpyeUyPfVDw+Jl9yxBjOJ0e7Ur+tZCRg9H52GmHFc0sLVsyd7KPHzKnNaGFySh1s10Av0ilzcckzXqCwYk07ZYHflWpZ2xubtr449K5fvTZkxJ9lTJ/IJY6VJj/QoLIvesysgMYcw5kThCD01ocnh3q1jna0q3QioeJFTu1m662MzK2J6QkzJpHXpx7GAuxVciBjEZMNPXv2xMz3feT79gZGKqPTOMufGxEvEI1rZm7OLqbR0YTisZD+3Z/8kQ73t01rThLNO3du69NPPjaolBkk+4PLELSAERB7g2INORgQLexRunP26cuXL1WtVIxVD/TM+mXdmvOQF8lP2/xeDw6PjK3MM6WIB7GiU6Hzx9SBcQvsUPY/4xLgT6DMKDprj8eScZiBgyCBIvAaSNZCrE/2792779rfwUv2/Oxc9VrT9iXktPTIqNkcMktj/vvRxx/r29/+wArpX//6S0ugWVleVrPe0tbmjnrdvmlSGZ+FAlHJGZAvkpY7EB4mFDXqSoUjalaK+vzP/502Xr/SxMSU3nn3A51e5LV6+QoGpdrZ3TYk8XjvQKszS7Zvq926Zucm1W1WLb83GgxbeECHtB+aC1jwJBXhT+v1mo0fMW1hZo04q+E8hm7+rUc3fueMGShgCLWgM6NzjyeSVsxw9jFvphG4dvW6Fc104ePpSbuImZVyJZ4XC0aIy1zkjJ0c8rjVqJXUGbTl8PT03se3TeKzu3Ou87OS+Q7wOvkzYgr7HalcrCnki5higbVDFYWRic/rV9fpNqh3hDQbumzc5+plhRwtNSsXareIpsur0ugrkhrTWaGsvsuvTz/7kUXGNRrdt0RUpxVchGtsrr8xFM8TdKvex442L7evo2anbJwbl9thmtxhkTgsBB3/7O/8weD+Nw/UafZMKkKCwNTslN7/4B2bce5uvNTs5LiODg/NWzYRS+vmtTsqnBe1/mZLkdG0MQuhbB8f7atWyZtcwCngjohh23RnliHHhdEnyqmnQITMyAmV2x1tbJ+qVnHI6QwMQ3WdQEmMtZ3GGqaDA8bi4ODyRDNGVckGgDzEwfi7LhG7NLpVMH+KXQ4lnJIY0ANbIzLna9mUdERsEogLVLQ2s6Iq6pMYAgw3nO1UykXV6hULRkYDODU5Jq/HaWkUzFbQthW4ZD0uW1wceGSRkoCB0wfVGWYRHHKwcmHHHhzivVvUwEF17jNfS2bV9UpJr14+t9cNRMahAvyJYTuXI1F2PAfgaDpgDoR6tax2rWaQpM/jNLgRKIqKlKqRjQ/1/L277xqbGEgDGJUqGtaqEZ+IkPP5rbvlsKILBE6iowUSQ2DNhUs3AKzMe/f7wup13ApH0golxlXHHctDQEFbxdyxCufHapXzNvBvVVsmBer0GbM7LF4Kre7e7qEdjAniy9IpO3CqlZpBnpjdV8s5GyfwZ3Rrp9msOSCxEXldd2/dkc/h1sbTlyqcF5RMjOvS2hULIodQRVd7yAGI89fultqNkjlzOdAG8346ki8YtCoZSB+dHjNUrN7+xb/4n5Sv5Q2enBmfVK/RUylb0+LKFc1euqKDk2O166TYFHR6tGvwEJ04rjccypbihAY0lVYwPmKOTLwPLosWHTWyKsIaiDBEJnRyZMUCFS8kFvYM3eBAA2Oeo2ekO+DPuYDNNCAcMUJLHbvPUFSpkTHr0oDn1tZWLFLxN199qfPTU11aWdXB7p5dTly6pHnMLM4KanEFyHR2ztbyM2K0KhWTqOE37Rj0VbrImcOUul2zofMGvAYjOv0RY6eHwwFNjIPIdPSrX/7MkByg/X/w9/5Qn378oRWI5XLR4F8OZ4pNPLh9gZCZuPOckLbhowvcaG5mXH7b29rcGGpcYecjvRnmBztt3dDZc5Gw2XlPe3sH2tzaNuiYvcfFxh5mJsnf4SxyOpz2d6YnpyyeMpfNmqMQ3TYoBsx+LlMuZbSoOPzgesa81Hggcurl86HPL8Ql/l14BhQGkPcw4L927ap+/oufq1araHVl2RjyPHc0k6cneEVP2dlGID0SmkbPq1h6wooUO6JbLSUiPn31yz/X86cPzXgBacuVG7cUiiQsR5iRSrWKIU5XxUxO2fOsDs+ObeYHs/9bN68r4HbbGbCxu2fB4FYwEVju89o51B3IMqmnRuI6O9ozljvm+OFQxNjFoAGWj+wcGLxOpF8oQswZIywi0rz2rCfGxy1sBA6N2+HSyf6RjR8W5xdMZrmXOVNbAxtT0Jy5u10l42F5yOeNehSMOq0Yf/Z0R+02pC+nSVNaXdQlfg36TrkcXk2MgoaMK3N2aqSsVDg+9AYfn5JBSS7Ze/f1ugo7u9p6+o367bKiMZ/OCzmV2lK+3laLQmHg1Mz0kro9h87P89b5Xoft3uspToF3kbPPtdVrKBDzKFc7lTvYk8NLzB8WqQO7ULlKUUxSKDpujk6yXzU3u6hisWwPa+XSqu4/uGe2drnMkZnXMyPJZXMW6hvyRxTyR+UPRiz4m8O7WMqbC1A+e6JY2GeXKpcPsTlcjsawdUvtfsOgXn/Eq+T4mF5vYwyOgLlvg2e6Vy4TGLCECLPoiAHjcsURI50aNYo7vqRUPubVh2VcbegxC/6P0xI6WQ4qKnPih1wDPOdxZolalYopAV0PDD/+UUyW6UzRkHG5sEmMXOD323uA+UeZhBaV0cOtm9eMtdxu9e3ypQg4OjmyTQztn8OcToPD+MOPPjLyT5Nu1eHUyempweNUeRxgHJwwAbF3o/tlbsm/y0Jlw9KpX7l6zUgBdMwI2vEa5TVSjV+9fFmdek2RIDOEhsXV0R3xPIBuDw4ObMFzYQJF02G8frNuzMlVNKqxmBlsQyhAA2Zm0q6hwT0VGnNpng8XLXR92MVs5nqtrWqprVA4pcmZJfPDZC5TqZXVaWFr15LX0bds0ka5LsfAaaHkbeBdqsdIxMYAzL+WVhaHvsLNju7ff2iRY6wBCgQE2kB3QEw1rNw8bssZRZd46/p1rc4vaOPpCw06A0VCCRVyRTNbQMOLJhcD/MjYuLqDrsq5U8WDXnnMtKCurtujjf1dNdVWNBzWVGpMP/judxWJBPQ//I//vbqOttlvtsrAoC7zIM7iEEMYeTqhfrOmcv5M1UrOLoux0Snt7x/awc16QtQ+s7iirsOrkclpC32GXVvNYUTS1NTCnNnrvXz2TL/8xc+N5clnRetAB0+QfTaf06sXL+0zoVoHdWETQ/hB70zkFXrPSCxl+m0+Zw7wNPpkv64o3/QAACAASURBVFfZzIm++MXn5vXLHq/XG8Ysfe+D901ywnz1+q0bZu/3l3/+l+bsY2Q5j0cL83OqlssqYCF5kTXDDEz7cfSaXVjUzMKaXr3Z0EU2o4X5ad29e0t/+u/+2Owg79y+YYHwXMzMfMfHR+0z49lQ1Zt/LAb//SHpBiIfDFKQJ3gJIErNRtNmkxiLzM7N6vLlS1YsoJXlz7kAOS9ANYCjGY8QFsF/U9jevnPL1i3rns7UXKUkMyMhnBs3LFzPVlZXFcH721x8XNra2bK5GPsX7gZnAoUxXTCuX48fPdaPf/RjLWDQPzGpV6/XTeZD0cv+xuiCGTHzbrKdkfFgwA/ysrmxYd14u9HSP/6H/1jrb3Z1lClrcm5Fnb7LCgtWjtfV1frLe3r25IGx+zHUARVPj6JJ99olG4kF7T20qk3T1967/42RKE8P9zQ+ktB3P/xAC7OzZhn7+OlzU2pQPBgXBSja5VEXeDfk1v72hkq5rBLRqBHbgKppXkDj/H5m1mjlnYokkjo4zcrjD1k0HT7T3777bT1/8tTGCalEzEIEaF7gULz34cfa2N/Xxu6OerRVnY58pFMFfYLcHIn7df3mism3vvrqmZotuFbDeb4/MIRVg8GI+blPTsxZwYy/9PbmlqGmQLipiRmFE3HFEzGziA1ha1op6NXDr9Wo5pUei6ntHGjzJKNz7G19HhUqLYUDMfl9EUN3Qv6gplNpM+KfmZq0NQMT/eB4X+1BVeVWTu7oQJ7gQB0bu0BMGs5QbX4KKek7a1cHzNiwe1tZvaTZ+fm3Eg6PzVKg8p8c7pnuDNH0wsKSuXdgHXfz1juqdXs2hC+V8spfQAY611g6oXDQYxR6OhzYgC6jS/dVaZXk8knx0ZCcPr+Oz2o6OObF4cHpMvYe1SuaNYb5ROn4kdy4SJhxm90UFRdsWLweK01mt3wNbkgI1nsmWmaj8UlAIohH4PI65Bo47L9p6emqeQhcfMAewDVAvGxoNHDoD5HRQDvHhCKK/KGGu824sufQ0pl/JBUKoX1N2ObjgZJCMHx9Jfv/zOpYlHTnsAcxl6DLoFPh0qxXh/MgtJaFPDOqum5cv2ofJhchXfLQKLxov8clyayHih0HnT52WbOzegKrsdtWMh6x2d3MNLPISdN6fv7553YR010CGyOTwtYLwXbm+FBzMzOgeXYYUERAeALCYvYFoQb0gcOE3z8+PTWdHU5MmQzm0HXV6x3NzmLSTVcBnN3TWebYOmc2F2LuOhvZHzA7N0hZ1XrJPitIAkY4wjnF49Wd2++YLvHRg0dvp2l90yfSwUAYASovwYYM+U0DtrawoA/uvqN6qaxauaZIOKEH9+6b00+71TEt87U77yg1PaNnL59pb+Ol4kG/nO2WjQXuvP+eXEGfdk73zbx7Lj2pv/P7f1OReED/8l/9z0qkonL0nSpmKrpy+ZYG/oBebmxoagZtak/nxA/iJ5wa6mTRXAOJd1ttW0u+UEStvlP+SNKYtKAyXAZYH3JhZS6yVticn5zoYH/PkA3W8cvnz41P4IuG1Op0LWkHJiH6ZuQiSJBAG9IY+McpDqFcOFWpt4xch+8tbk/YpgF/b22+Ua1Rt4xZjEcSbxmkJKZQDOICQ65vv9uRz+3R0cGRfZZouEEy9nY2bG3GIyFDbIBeR8cnVG/1zGENSRlh26lkVHPz07p545rppgkXIAgae8JYlM45PYSyManw+5U9O7PRgmV19gf2ObMeeE2QkljzEGIYB7Cf+Ps8N4oRLj8c0riAgfl5QEtLy7p546bZCH7zzTd2IfJ8+beYmSNtYB3z9/n8ucSxM6QwNX18p2uvlf2J6xJ/DlJD8AXQMaMt3J0oNv/6T37Png/fi+KAIpOLmvfH6IoLnX/32bOn5q7Ee2QN53P5oQ1esWxMe683rGKlo0hsVIFQwvYghL3cxZHW19GUwg9Bmx40lKZR72p0ZFYz0/OmPbWkk4HLkAkK9JOTY+3vbKl4cap0JGAM//nZBRsxkX+FqxuFFJAvXS9JRF//5gt10IS2GirlcopFYgoHKa5xenLKMWhaBCbnG+Yxe6f4MUe0v3uglfkV3b58U4fbe8aqr9ZKqtYrVvh2Bw59/L3PdHx+Yd4FSH+4V4gmxP6QMJBkKqKZmRErhl693lO92bfGjUbMRQKapNmZBbXaPRsZ8VlxpvCZn53nFYrGdenadXOYajQqWsJGlbAFxn6Nqr784nO5/Q7NrCxaAtNZtaxqv6NGm2zYqOZmlyyBqVWtqZ690HgypUtrq4ZsoDTBNWt7b12l5oUa7oqCUbd67ab8Hu6XoUTzP81Qb09PDxbmF7W8vGodEMQfPji0TxBl9ra29ODeb3R2dmhU+Xe+9S3z3y0VGrpy9YacQeYgGA4c6LdffSG3kwssZLc3GwgqNeSkPiR+z0CdQUPesEuxdFiVRkuHJ2gcmZNC7HGbwwYzHC5U8H4o0oiCXQ63/WTuAHQCacnj96pQqxj0yyyUhc2mo4qCycYlB0EJqDcWDCuAOwowhbF4g1Yds6lw62GuhZn5xNS02UhRifIBw9bF6BkXFlw90CTBZEwmYwYtw9S7cuWaJtG+OYbkEKAouj1eC5cBTGM613CUaLShuQQuLcB2XKQcVLA3keTMzUxbp8OPV+vrdnHyPaG08/kAhXLI8AOLrnxp6JpCpqR6XU1NjGrc2Hjj5qCEIBuGJNU8lzyHuXmN9nrmloRsgOeB6QHsWszAOXAYxsNMRDPL++E5cJHu7R9ofnHJqnL+P7DpyXFGPndAU+MzBvewvEhDYX7MBcizTKY4LIY6NZ5lv88hVDKIvc36wDRAZOqGrEDhYqKzQOdKas1Z5lzPnj5V4SJvkBHOMyFcjEJhrZLj2GkaVIz5+P7uvoLM2Zj54Sq1elnpqWnrjHbWX5qDCkUVXTwbP5aKa3p5weLPgg6v1laX5fT19B/+45/I5/Eqc5SVV1F1+m45IgGNTk/o9HjfNKm504z6nZYS8aDJQXABQ5TWa7btgIulRuQLxdQdeLgN5Qh4NDo+rmgoOiTTDLpWsD198NDIWZDtMBcgfBmiX7XXMSKT1+2zfQkUz4VK4DHrAcYtLGG0e0MtI5KzsB3ka8ztKiUzLaejTI6OaC9zLIfXqxu3b5vRACRDAtjVbxlTuZA9t2SOeCRu7HpmiZmzjNliMuPH1cbCIowAODCrQCp0tOqdblO3b9/Q2qUVNRrDfU/yCj69OICZW5nBhB7be+h6gdfY6+bM1e3aYWnchLcyBN4H648OEBtCLjh+ciEbaatetf8usw+aeAUv6taNmzYXheE+5DAMDCrGko8zAV4Cc3Mgd/YkZ97k5LS+/PIrPXr4RNFY3Ga5kJluXL9mXTFcAhjPXM7oT4k3RK6zt79rsj72UKFQMlnavW++sSKfQnhjY9OQAcYTjF4IDKc45f3Saf/wBz/QWeZC1VpbY2N4CLvsczw42NXB8Y4q9QuT6NChGdoWDlikY7fpUCo5bk0QXrQ4yQ2Yj7b7VqBsvHmloJdC8EC9Rl1BArMbLYXTY5pdXrYLleIcwhwd4N7BtkJBr473d/XiyROtkjx0fiqXq6fxdEzNSt5ImaNjE5Zle5wrWzHv7A/kl1vjkbQGrY6RnnCYytWK2sucKJxM69K1G2pAMHU6TWZjmaILc6YJRkqF/eCNa6s25z46yZrZAk3D0AjGq7GRcQUCUTNPoFniLIMcVqu2TPriCwRtDFcp5bT+8pF5FJcLJV1eXdM7t+/oj/74/5HT41Cc9X+eVa3XU6ZUsGSZxfkVG9Ewk8Utr3xyquurq6bNxpgDe9J79+/p2YuHio+F1PE1NHA25UA3PwDc/f8vU5ulriYTAyrRS5cu24alOqPiQ54wkkzb4JdqJ5/PyON2GtszlRjRSGpaoxPTKrca5pv46NE3OjokusdvTkIw1dCX4SrCYsbAXO6+3P6BPAGHwomAGecfndRVq0teL7MJFkTLoF6ihdhVbofTOlReD4dKp9W3TTc1PS63z62j84xO3+rV8H5lA1I1smg5sLwer80E8BxmjsosxVi9VPueYUoF1nj8N3BsIBS26tJs27w+g7+YjZlrTy5rMDYm1UjAmNP6/CF997MfmEYTpjCdLgcHhw1zGooC09hVcAiRfH6f6cmGKRjkgHbfprY0jRFJVQ+cwWtksVEx8/nwvnA3Qktqnc3pqcEtGFSTe2iHmsuldDKh5aVF83mlWKD7XVwk6Sdm3TiHIe+ZQ6uYz1tXQbVMt/v4yRMjd2Bp2KjjUlS0ypofwG7MTpEXoHtk/oKjCKYQL168UsgbUjycMEN70iEgNvAsELkzo4zGhxFOPBsMqmNRGMlhq6bRoALv4jLEbJhYpWR6RFeuXbdMTgqGyYkJff3r35iDy+nhobkhzYyPqVerK+jz2YVqn5mPGXZdNZjDGujWO3eNHVkq18zqbtvkPCdmgUme41e/+qV11I1204qI7374iSanRlWqZ/WKuLID9LJVrS3d1rPXWyoPmnL5XWZJ5qboGziNsITLF8QqNhhQV9QfUKPWNEgtGE4oEklbqsXBxanafZjaSwb1gl68ePZU7VpdsQjoQGbYhbnduiB4APlYu2MQHBA/NnSmT2SS53LpoliyYggP5ZH0qJlHsNAoxMZHRzTodHRyciQH2tLXL9XzOXX15g0b08xMz+rVs9c63N2R19lTp1FVp14xidXczIKRqbpcmo26IrGwxTSau6Y51hBEXZfTrBDrJtmIxcP68MP3rUiA3cqFCrqBR/PNm7fsAjFCYL9vrw+EoYfNIF1qqzXsvr1eG3FwIfHfICpA20CurA/LUL3IWUg4c318fg1eFxdMypAsY9x7vTYrzRdy1qVC5qKTOznN2LgHVjs2lukxYiX5dwPKnuf17NkL/cmf/KmRIDFswE4Rv2tUATQUkLUo/oCw+fWXX/zcIHigXM5Q2Mb37t+318h6h/MBpEwB+uTJE3355ZdWqPMav/vd79p+AP4Nh2JqEArhDQ9jEI8O1O435fT2bY6bz5UNbfK7pVGY+12PGrWOrly5adpz0D66wWg0NSSp9Vpq1Ur65ouf6mR3R36XV9+6+4H8qRFj/OJBywzZ2evbHPD5ay66mk4O9sywABlfr0tBDBzsU6tSMP396Oi4yvWmilgBIh9jjtfsaioxIrW75mRVqdfswmriApdI6trt2zrLXuhXv/qVWU+mkvEhz8OkhD2TV11eWTSiWqFUMaSAYpp5LLr2q5dvqFiqGfLy8OlDjfLsOz1hQLiI29TEpHEYdjZfGkyODSuESQpqCqzHjx/buGdsekrbxxmdFApyEGDRbCoS4bUENDY+bmvxZGNTsxMTmp+bt8Ieyedvv/la7V5dcytTKrWzKpQyige8NgIE3eTwBZ42+cyoQwPgC1pboJ1W+22wrT+o7FlWPpfPUklwqCDuh/nOlcs39OrFjoKRuCbnZ9R39PWrL3+hrc11uT18qGF7IAyzh3rSmrq9lpyevnxBp3xBqilstto6PCWY1SWXi+p16I1oNOQekK/HuhG6VDoFEh88rqGzEJvXT4LCwa65PNnMLxIxOzI+VLpKgs6x3zPaPXPZt65EsP0wPOdiwVaOi4FukwSXnT10RlDHXUMIFKhoEjydbrtixCubUVqXKbV7ff3dP/xD+zs4MA27Hjolp1XJuzu7w8BkQqibpLIErDrncuPrmp3W0BwfVjNzPTukNKweEwmbFzPLiIQjRhSBVgxJBEiL/48BPtAIUD2XLvCYFRNAUMfH9ixv3rhhnwmkFoqcne0ts/I7PjrUd7/3HaPbA1kdHR7LZdmQZbvYFhcWtboC9JGwee/ewYEePhpW8IQkA18By52dZRWLpuRz+xT0B4xM5GfBWefRH4ry601LTeFnkW6i3baDzuBDl0O3bw1nXQj+ie46OTszpyDcVqhWmYNjioDfMpfP4sy0meDX8mSENi1DFLir50DAjW2kw5ATIFEQjnQspXQ8oRdPn5ikCPD4ez/4gU72DswtaGF+RifHBzo83tfd92/rk0/f08OHD/Ty+RuVCm1NzV5Wq+/Q1uGWkZtmZ6bMRabX7ioZjSgc8BjCYJAlyTyMK7rgMk4N+i5j0U/OzskT9es4e6axqRmNT05aKg/zGAKdMb3AcYkZPHN0CpE2xLoBvtcDg+GS8ZQigZC69aalHRXbbSMFTdABEitYKdu65jMDJmakwAW7tb8rV9Cvy7ev2QybIuvo8MCyM/PnGXkcPUt6alWrJvKvVHgNXSuE6OiCkZD5XxPaTCcIp4H3W68WjFMQRqvusnRLzc3PKpmK6/DwwAqm7//g+yZXAy799re//ZZ9z98nOg4T9+H+pGDjEmW+x2eJm9FwNjWUzBmZq9UyKRm/D2qyemnVLidcbtCKsin5fbyfgXI3Nt+YPR575Ic//KFdqHv7+zZK2dnf0/zSghUuT5+80NgYgRPj+tf/6/9mNql8DyO+3f2WmVQwRnG5HEZyZJ/zGf3sZ381TI1qNnX7zrfsMmOvnBCjV2/oxctX1qiwN9ljSLYo3ICPQYuAy3kuJMUw8pA8Fr5AsHWj3ZAvNJSaoRris4zy/9sdJUIpuQZeeRwBpUcmlMnnzQHr7t0PjcBIctXe1rqe3ftSxbOMWevd/eAjLV6/qVqnM/Qvdkjtek0nRwd6+Pj+cFbqdlixGw4FLHSkVC3a59ypVw3h41wCMWk7gfPjquVrisOlGRlVvVxRIpKwvX6UzavS6akCOSiVUigeNcZ4MX+haRQEjZoZ8UAoglnveYvMRN8afACXM65LRVOmLClXmmbgg9UsfscgYbj5rV2+bg3LxvorZc+OtDA3bs5rBKZTjPG5m5OWz63JuQWt7x7qrFRVB9kQSAs643DY9swA04+TY/lcLl1eu2xyo4Hc1hQkR+OKp8PK5PZULmeVCGGw07c8Zi7T39k7OK6kkgPgBz5E5ha1GnFlb2eSHky8ocp7jewylk6a1vH99z5St+O2/MNys2b6uYvcmb558LUNuDGf500Ao3KpUi35/R55A071Bk15MZp3D1SptXR6zlxR8nqGXR1TXhIlLE+1T0q716pNHi5DeL+H3ECHXahySxt72xZDxYWIYN3n8RkcwAzNcvQghnBJOx1WmdLKs3nJX+Ri5YLB7MFMkptDD1JkJ8DALPD52TlLxaBzPj0+tO4U5qSZlJCCMjWpK9evmaE/PpJAuQy4cCLiMQNbcJFy8EK557lQoQLXUV2fXZDpykxsGLhNl8osjgVPrBKXFvMyO3SgkaOzpfMr5HV+igG7U3e+dccM3oE+eA8YYiML4vtxKUOI2njz2uQyQ/s2t3WneM8uLi3q0eNHOjw4tNSFv/ajH9uhwGFMhUeXzoFA0WEM5VTaUiGI6OLAePzwibHdwmHIHhiPw5Y9NhE1By0dMbD/aeZsGI5g8z5pd//QCiNMHTi0YFujZ+R9Y4CBxMXE9uMTVt2jg0PUzZz4Ox99pNzpqbbfrNuFCsXd0x9YfJw7EJErEFCt09T41ISZT7RI1Bi41Kk3tLmxLmcgIO9IWt/+5Ds62NjWmxfPlYqFlEiGdZo9ksPV042bV+wg39k8VjCcUld+HWXOVICC322pAhM5Pao2usWA37o77CmMVU5B5PWYIH92YVmRcFy1UsOkWRe1ohn5zy6vmn4Uow2kKED2IBOj4yO2frY2Ns1S0/vWLtKDzMIbsE41jxNNt2+s/LGFBZNSQT4iE5OpOhU8GsmNzW3r2ilKKs2WzvJZxceSmp6bMT3uN7/9ylj4yK6QWSTgFWigaDhmcFooHLccXdCIu++/q2fPn2l7Z9uMDvB4Vb+ryfGUuUHRoV6+smYadIejb8UlRSgsSYpHwjVWVlaMLHWePTd9aSqV0NT4qGlUWXNcpBYvFx2iEoweDN5lZuxw2siCs+r58xeqlquanp0xE3m00EhR6OpnpmcstpHRDlAslyljFqQrFImw62uNht682dDA4dTK5VUrjDFNIXaSfxOSHDwIdLvMind3ti3ikG7cLExbZJMi6esa4Qr5FvNZ/izyNpMVTXDm7Hw4X4Xl3hpqdumUKWAhK3HBnmWyVgBQeFJsl0BZ/EGbh18UC2Y1CMdFA0ZeUqdVfWsLGFM0GFe72TdyYBdZjC+o0dSkXXpYee7vvJGn17A9Mmj3bO/9rX/4j6zgxG7z+ZOHOj85sguOgruYz6qcy2oklVA4EtSL1y8UScdMm0ycH+crvBbm0InxURu95U/zunPthjyugXJnWY2mxuVy+lSstLV9dGrWs/lGTUWQDy+Ng1QGeamUrNGoNhp2AZJ8gysTLGrM9Z3OvqUGjcRT6hAe0BwoFI2pWC0bYkKRzD1BEYR+GeSxVCQL22vwL5mnNCbwfobqkp66DpfKzZ4yhZKajoF8Qchfw2Bj9i0IYKteUTQUtrEBEaGZs7zJeZYvLysYAdY/UbOJBz2SkY7cfufwQuWQ5jstB70DdFStTt8Ypd0us6iyGZyHg2GjKpOUjhmwj6fR72h5aUUT43OanJnX8dmZNraxUyta4DjTDxZV9630go4Lc33+caKifAGXHE7eYt9w/0K5rUYT4wKUssNUEKQAWMhBMuCiiYSHuaIJkt/9Ufs6jxcCRkV7x4fD4TezGBaV0yU/Hp9cYLYQoXsPlIKIkUoa2cASVV68NAIUiw/yCBccBxOL5XezUOAa/C/pOCgU6CSQVmAFxxwAI+vFlSXNLy+YUQP6UmA4hPl8TlRZ+PAyX0G2QvdmfqOW4EJun8PgP5ybgGuZezKzbNRrdiHS4bLZSH3ARIN8QgeSA49bhYusLc61pXkLZAZO9NHJ0ZmUKtra3LYuFnYhByyXNEQVOkJjNpIUY4kQA9vksIaxXiOXkAOF1wnsy+F1/fpN60i7vYF5LANBIvlpt7o6PcqYDCCNc4zLZdaOmdMjo9m3mzXzA4XogoaS2QcPhgq+UEKPPJwXdTpIq4YHDu4vdKnAtaAmLqfXTDbMMq1Z1+W1Zd26cV0vnj6zgoKNCQVftZaJv8OJUY3Nzml0etLmLYQS4DPcqlTUggkdDqrSbMgbTygcTap0UVStUrRUpZGRqEFcEOyY94YjCWUyJTXebmYq40Ila77RDofXDmFgceKtgphVtNECM/d3mD6Y9QUTPhKKydFzWKB3tpRVIBFTY+A0Q3SQCdZ4s06EXn+4fyIY9bcN9qSrhSkZ8gXllkuZk4wcvYGi/pDtw9GJKfsc2ZsYTMCwhr2Lh+/TV6/06NkLLaysyhMKqoKtXDpuJuKbb17bKMft6GkAyzMYMHIbl2UojL/shIolCsuekKJRmDx89GBo40nWZxevV6/Nj1vNmrmdxRNRub3DAyaVTprbEB0lDF0+36vXrtv/J+uUcQSGAGiC4Q0Q4m3ZxYGAdfkwcvnVutO33rX8CiJSKVWs+GYNpdIpI/mBTIFG8T0mJyaNmU7XwbiJn4xJ6GoxFzBTlFxebzY2TVYViyc0NjZuncrQgnXoRnX5ymVd5LL6/Gc/sw4knYKIl7Huh7MBJx7MEHBDW1tbG0J+LqchLTB+mddSkPIrpEDIeE+fPrG9iG1fAaZ3g2jCcUvLOcueKwv7Fy28229nEbIbeCUueQyBgKxkspoBjOiQhd4Tyej1oZH1K+jlV7ea3bpKhawCLlmGabVQtvnn3Y8+Npj1cHtbF5kT9btNzU5NamVuQW+ev1S7WtPy4rzF8h2ckid8onq7ae/JkKpo3DQikzMz1uS0ymWz50NGQpHVqXflc+O/PqZoekIv9nZVHfSUKV8ono6bLzVrpt0EiXNaPjCFS4XLMBRSs942DkE+j62kW2MjSbsLnK6ApUoR+sGZwd8F5udM47w7O4Ob4tX01Kic6hp0PTkxak0I4xyXz2fyuXyloWKjbmeAP+hROBgdoi2MGYhcbNY0lh7RnZu3dLh/rFK5YaTApbVFy6yuV3O6OEevS2ftlcPdM8IthRfnm+OT5dkBmH1PHvOl5UVQkfW7PYsq8ripekYUwck/6DFZDB6aieSoVfiPn7/Q9t6eOWuYc4TLZQsBswLmduQGQuIZDPCCDJgZAYxO7nNsA4uVpqWqs3GG6Q1AxV5Vy/UhPPpWk8oskrnT6Ni0zWDOzo+1ja6w37PZC7/HRen3+BQLR9Sq1m3+C609c3amWCplhzRMM+BhRPgsPGPkUWwQNcbciY5ocspYrMysWPRWvXi9NkOAmPHg/tcGl6ZGEpqYGlU0ETNbQ6BQ/CLZvFTVwJqme/VxqfTtYgwEMaZw24wRETmvCTIGnSOsWz5UOlo6awob+5D6A4OZMCOguquWSzo5PNDKwpwW52eGHbjLrWgybcQEOsY3r9/o889/ZnAUnSlGDUDvmEWQeEOB8if/9t9qF5/LQEA/+tGPjbVMR8FnwaHB/PnNm0398Ic/ss2IQfVx5sJgGpyJGvW2yoWKaQdhvVIMwejG4MM6VCcFjsPi5yBf8dNCpWOQ32rWTcuJd+nQ4o0ii8MYkhKkOGbqsSihB327qHj2qWRMn+DkdHhk67Rdrxqjz9PuW4asvGHNLC2r0emoXC2bRSZsY1KCmO/DPCe6yekLmmQnEoyYsXx/0FQ06tOgMzQA8QTCJvgeDPwGfSL38PhcOskeKZKIaW5u2QoOQiOA0rG023zzRuFAyEYk7SZIBAULM/GW2vXhPNHlc6jUqKuP84vJrprqtttmN8fIpVKvGhOa4ot9EE+PaG1lTXvbeyrnS+bxi6QoFYU0NGp2hnRuXOB4Px9wkMxM685772rv+EQvN7c1PjOr8ZkZvdnaNMYtF8z6C2Zmda0sL5h1JeYNDx88MnnF9Zt3LIieg4RZ4pWrV/TN/Xva3tm02RfvV8x13S4rajBwuXLtis1qC6WcMU8JBR8fH7P5JKMCUk8ymTPT59IFfvDB+7p8aVUXZzw/tz799FO9//77vKgV5wAAIABJREFU5qE8JK5hrblp3SYXI+uD/c1+Yr0Bm1J4YCOJ9tMygolMa3fMYYmzhMubZ845BM+A783FiVc1DHA8aXE9sri1dMoQEoph/GMfPX6ocCSkpaVFKzqRTyC5yZ7jsgW5L6twIGhmGfAsJifHbcyTSMbtAsWJCtIU3a85DDkcZlE5NTWhtbVVI+6A8EyOTtuvdNkoE/KVkoqVqpweEEO3wa21clV+N/K94R7ge7Z6UoswELqqdtes8wLeoKLsAUhYtaI6RJgVhghIPpsbygCNpVxTo1hSJIiHdMPm7OlwXK7OQNOj45qZnDRodX5pTtVOVceZYyN+ciZNjE8qHktadw/Khadt0O+2VC0Xa73SVOGiqsnJJX37uz/QNy9f683hgTaP9tQhHBCrSAJKIK56vCoWq8Nz2zv0Cmg3u5qxGL1TDS2r+6buGIg4t7q8wYgWl1aHJgwEj3vIz3ar0RqeK6lURIXsqY72tkx6RPGCI9nxeVaNXt8iQc+LedVaFSveIVNimkMTB38I8wfg/ZvXbuhg50AXubLNaANRjDvqymVPzJIXSBxGscvdt/ULqmJn9WdXlwZ0pzXLi3JpZCRlENb+3p65gUxPL9osMxEJaiwd1eHeuvZ2txSOxRSMxvVyY8tyQLkY6HCxpiKn1OcLGmuSdp7DNRL2m5YVWAv9H5AImkdsCSEBOTGXZ/ZlczeHCvmKQYT8fQ4mqj8o3uMTs/a1mfNDHR0fyg+1u9V6u3lghnktCJrZK1Ia5iD4evK6ECHT+tOVssAt0xSt6wCykN+6VzYNnQHwJkw/qjLmjXwRcT08yPXXL/XFL3+uVCquxZVZCymGETY9O2+wq8283jJ+IRXRpQJvUCxA6gAG5ycWcnwIVNOW+nKWGXZpfJHBoXydx5iQiOqhm2Mqnc2cyuUYmAE5RDGPz6c0eawOp7767T07uKCVM5O9dvWK3nv/rtbfrGtsfHQ4oyoUzKx7JD1i7wt4C+ibi5WZLTIBFsjm5pZ++5uvNTk5o7PznGLxtALhBNwDub10212LsNve2rSux+mCoNJ8O0tsGWQNmxaIGVLWAZFmvbbc7oH9CqrQwxhDboOXkRVBECLhhwMUcbfXA7lm0vxTLSLN8hC7mpuetU6bIgdTC6ZPGIB05Jbbz6Eoi/CD8QzRKxz7/3h6zxi70yy977k558o5kcVMNpvsbnb3zPTknbArry1pk72WAC1s2IBgrWF/WkmAAAM27O82/EFeQFjJxsIKo53dVU/cnunczKwqslg531tVN+do/c6fbQID9nSTVbfu/b/vOec5T4jo5cs15bIHBoVHwgnrouwQALy4u1Zw8cx1uTxKjE4qEh9SpzWQt+9SoN9T7iyr3bNDJYbSBr163V4LjbdLfGnJIGouh1q1bGb3XBw0J/TS/A+Ug6gquuXpC1eMLIWR/FkOTSWm8AFrTDkfBCpz4aD1ZD+IzhBiHpdzIe+wY9ntuF55s9LJM42fnkC6SWl+ccmarKfP1xXhmR4MzAR/7RlEqz17lqemJ7RwccEKUjQUNd9sYMGN7W0jN1mk49m5Uxj9uFzFbN8/MzmprfUXFhaAYb/f69HM7LQxppmQFxaROLTMWxu3G94fIH9WHVxatpLo9axJAW68e+e2PYM0flbALLe4qD/90//LCFo0xbyvTNBXLl+xaffjjz4y8iE+ujBWWY1MTk7Z1117/twYo+zogJjx1Gb1wbmneGFAgHac6ZR97Geff2EEKvaiQLcXl5es+ez02pqamjTOA3IYdpOp1JCePlnR+vqG+RuD/L1x947J+JhAOQc0lpwhmM1b21tGsqOo0yhQdJneISfy/GUPcw5xqdPRgycP5Qq41Rm41Bv45fUEDKnotbqKh2LWBGOjSiPW9/iMUY6XsmvgUjQYlx/pIUgOPr7dhv0OmYrpOH+WNx18o9MS9nOeLqSfnvxBn4JIEtt9DcXSGs+M2KS/vb2peNJZg7AXRypIIZ4Yxwt6WMfHZzYULF9asPUbDQsNH04RhfOy2j2PLt+8q2BmTOU2cKtsj5k/y1oeK37hfKbEUML6BzlLU1P8rBlBm/ryeLoKBLE6bKpe66mOy1E8rRuv3dHIGPtsnx49fKLh4TG7r1k11KunqpfPVS+fmZUrzx675b2TnKKpIRXrbTW6LTOMQC6EY1UykbF98HmxoBMSomIx3b5x09KBKuW6FpYuyB/Guampxw8/s9xvVnrYpeKShhsYzy67XNe9ucnBxNScPEEilnCt8Zgom+Dr4aFRzS9cMpgp5APK6mhn46mOjvYExwrz+1K9aVR94BnSQiwzdeC20R0TdbeLDgPRdt90e0xqTB/g7EweX+pH6RYck2FzslelAusStmjLJhZ+B3b0+tgvoOms2RsCYQX4ho6eN4I3sFFvKByiq0XP1HekL69YgxRtJx3AMbNHgsDECqzFnhDoFwcX9nwUV6QDxqr0es2Ci44RrP3J44cqlc+VTodB5Gw6HZucUjiOcYIMFuV3plwuRi5UihTdL5fnlzFzmA+YgPpV9BwXCfvaL4XCSGuALRw40aXjwz2dHOxb4gnTJ2xe2G+nRbordF6H5nyElhA5Caxfdlmk6QAp0Y3znnHwFhcW1XilxePCAfKiS+ez5BLi4kP/WixU9OsPP1G5isZxVGMTMxaOjck07xHkE/ZozkagbY2AkxLSsM+aXQhFjUuHjhgHHZymDP47K6jTRX8IIatBNKQBnzRK6JK7XY+Wl68aKe3Zk4fW2OGxCUGCjEO0xQGv1ywhubyjqYwVtrGRcdsDp5NJy4I8Pj3W3v62GtWCBSXXKg6bfNDvmGsUhYzPIR2OWuxZPxjT1MyC2tWmJpJpRQYyQs5Zu2HBA0DZEyMjivq85n1dhULvw4YxbESc8fGM/aykvxi6QQPXpZmQ/OGIKh2X7ctgUoLaoPk7yZ2YZIt9Vave1MzUjEUDfv7pF1qcXTBWbo7w5l7PDDfOC3n1vW7rqoHLgNZjr2Q1QOtAh172aeyY8QLGyQfEpd3R8sULSg9nLK4N68BMckRbW7tmP7h48YKRkA4P97W/7fg/E7QOnAnJA07Bl0kcpH+gJ3zn3Xs20ZE8AwJF00sDx4S4u7dvxcheU7ttDHUSWt54401r4GDuPnz4QPVaVe+++44RvrDwZJ/OjhIP6u9/73tGruMZKRWLBr3SGHJmTVNar1uQ+OUrV/Xzn//cXi/ynBcvnpuem/+GIT6cBrgM6y9eamFxyUhc9x+Q7Tn9yoHJZa8ZPXC31zZ/WFY0hpYhJfQFzQawkC/r448+1vHRsTXtRAxiXMFzzufMeWLfS+hE7pTig8MUTO2IFVUySUG/8LkmFIDdrh9yDpaaEYIHgMtBZpAv+uSDU45YXNhTxjRgreV2yeMZ2J3arLTVabQta7lYzsvrd5lnL/A4rx1NPaY35v+LTK3ZduSEiYT9rmbHsk5pEiF/Xb9+1dAcV7+poXTUQiPYk3NfRaMJVSstVWsNTUyOmW0jiGLuJGdWgwxEMI4bPY+uvfFVJYfHzcSFISLgGVh0H40Q9+Pay5eKxaP6/PNPbXUy4O7rd5RKEB5QN8Y4sDDhVqFQQrF4SsnMsOYXL9rO+LPP7huyhplJMZ9T9mhT1eKpJkcyhh44UqaWBm6/2ROelWvq+1yqNuEbsKlmkAsrGIrYQHJWOLdG4d6dN9SoNnR4cKJvfvvbOiucmfTz5caaOX6h8OAO4OfJJOO6c+d1XVq+JNdvXL4+kMevkakFM2s/Pt5XsXSqoaGEpQngW0rCDFX4YHtdZ9kd+f0u5c5P1e727I3zMBkAk/mDGhqC4BM3BwsefnxY6XDwBkY7iqMJlkn9gdeyUyNIWGxv6UThMOmyNxsgDGCJXC467EGXzEhbLr8t9aGTM81A9mk3cbmJOfqkesN0m312mA1HC+ro9rxWMIBn6Dh5hpiImB4pxLxBaMgogFiM8bMwRfP/2SVTgPZ3dzQw5xC3dY6NRkmNekEzs5MW15RkRzsyYiQQHH2wDITsBJzAj2iF1Q3tgwGD0FwCpR2pD+QUXD7ofLh0+FkgO/AeQitHGsKeLXt0oL3tLZtQE9GoTg4PrRnwItVxuRxpTCCgZCSir7x9T5Pjo/rss09UrJTk9vn0O7/3e0bLxzihcJ43WBwIDwr7d7/7XbP7Ylqg24KoBHv9wcMn2tre1+7esdJDk9ZkkcNJ04AOks6+227aFP3KM9ouRyuQsOk8WDJGDALn9XHRTFgkXdcp6B6P6UyPT46sSWF/Q3YpzxadbrvV0/Vr17S/valmOa9SLqdkKKqAy69UbMiKVSjqsWKcHh21Z2Bve8+aqqvXr5kZxeb2piElpXzWjOcxfOBDSSciBoGyD4XQBqhWa7VV6HTMfm1pYkpjkbjOtw8s+Hj25m2Vm035PQNl93bUKpzJ7fdoM3+uFwcH8gXDjv3ZWNpE7r16U65eT+fnpwaXRqJB079V0Rt6A7bvgVhGk4ZJAVMNBSMRjpmf8HHu1Kbh0aERJ8Mzk9HG9qZWV1fsdXu9pAi1DeZsQGihwYoCPzk2kNHhjF7uspLpmswK1A1fWpoPSC9Ti7OGTD1/9lKTk7NaunjJEnpGx4ft4t3b2rLJAZ01xcFl+yuXEeM8rr5J5fZ2N7WwOGcSsH/9b/5c9+69aU3T1WtXDAr95c9/YUb8nDNyUpkeFxfmNTU9r0gkrT/7l/+PNZt7+zt22f7Wb/3QWPQT9ux+ajDnW2++oaDfrwf3vzDiErwApksSm5hO2ctSXMkKfvzkiU3puJGRq8rUickDrkvf+Po3DULHMWpre1sn51njMlA02UVT8Ojps8hrUkndvHXdSHW4L8FvmJtdsEaURmBza8caVOOMdLBXLVjzD8mOppnzPjSM8ULH1jCgTaABtod2YfIes/0faoRkMq5avaRQ3Kf08Ki8AYLaXY7tqtunSh6EitVI3zgffZqbQMCiDZETls5RAMim0vM8/rkda8R9Loej4JhPlCzXEw23jzPjDYrR0WDTQcc+K384oL3DA737ta/aXbP+7JFuX1+WS+jVB5aDjUyrVuvI7Qpq0GYoidrOHV5Os1FRf9Cx5t0TjOiHf/sP1Rv4rBmghmy9eKZnjx/anXjttdtqk2CEzCsW1tbLF+bM16ycy+2qK3+eU6Xe0NjYjM7OaGqiNrggrZmeX7JULZpLhh2Y6c9Xn2h3c835WUZG5Hf71arRsJKn2lO50ZQ7EtFR4VSHeWw++4oGI+p2+ookUjYYliolIxNeRi7YG6hRa+mdd7+iYrWgWrOqLLK3Ttv21shsEiGvUrGIseYhvLr+6+/99qBUqWtsekHzFy7oZ7/4iXZ2N5xInddeU6fj0qOHj40M02rgGVtQLBY0wg3ROmSb8gazD6N7m51bNOYVUweVnsscEtLE1KjBN2dnBIWfms1gjEBXD0lDZGs60W/mO+H2mtiWosIuAg2cP+g3Vx10QflSQZFYwA5apVi2y4boKogOZmwvJo6u2bJRRIOBkEYyQ7YTRFbCnoSdJ6+d3SzdJNMSJAfgJAv0NbiYzidkUMfezq7pwCAjwfAFvsFecXwEqYzPCksslVQ8kzbmLwYJlToa24btLjKZYSuwPAAQPyAqQQhGGO8UTwcqsunZNXjVEbttAgUmx+uXCZCf7tH9L7S5vm5kEgotzGEK+dzCvDZebpgOFfcgDNWJ4sJ5p9MndmvINLcHh8fKnxfMDIMMTZqD23du276BIgcJgsMP0/ng8ETPnq6pXm8plyuyOrN0jBiT6tS08uWi7X94gK3oVyvmjUryDt0vhZlLBAicjpSLBfZjMBy16YNg5InRUWs0SPagoaMgBclNhflZAV0Y6MqlS0Y0aJXyapZKRtO/unRFQVfY1hM9V9MSbDD74L3c29kzKJ3PgGYPhi3+vrwfTE/VZtfQAnY3BDiMDY3YhWTsTY9bBxRKCFTegC5OzOrq9JKS8YwqkpYuX7a9KxmlK59+pHqnqWy3r0K3q839fU3OTKnfJaarIX9fdnkhDaJY2PSNBKpLX+lXIhq21CB0zuzXzeKx29Pdm6/rxeq6yuWabtx4zXbd/BzYgrKjQ/uLbAOCB5rv2alJ27VjSI5GD2g/wG5vYU4PVla0tX9o+/W33/mKmXEwMS1cvKD3f/lTgxtfu/66sZGfrq5Z0PXUzISlLH3xyceaHJ/Q4uJF6/SRPcHIdUzuZalRQG1eH01mU81mTTvbm2Yows4cxiVcAFyoTvCeJaR6+YKuX75gxTBf7qpYbmpmZlYf/OqXOs8fa2pqzKZDJm5+xtdvv2ZyNdYXGJsgN6FBGZ8YV4nAjuFhg3lxOjP0BSJjIm6NG6Q8zjzvB16tsPY534f7R2a/2R507J5gr8vUy7OPO5gV2HZb+/u7ZomJzG5/70Bf/cpXDLWCYwAkzjmnSeSZYgIF0qaYGnGSHXgy5XiNc4/UGwbTc0/BaOZ3p9l20Lup6TH5g24n4rIXkM/P3RVRr9O3pK/WK66Jzalul91jGFvAjG3UMBKJ2l6wXCkYUQwUIxkjeIP1SdcgcIihPPcEJLi60uTQlCL+oE6OdnX91hX5wn7tHx+qVK/qPJc1UtPS7IR67ZIy6ahCsaDJrg6OyRoeqFcjm3RMicSIhZA36mWVKnmdnmetcfz29/6WLly4amYUTx8+1Me/+oUZOcDcv/3mPeMSlBpNLV8BCT20HOPH9z9WJNRXoXiqnjz62nvf0uNHazaksabKneU1Nj2n4fFxReJBQ8Q4v7/46fs6OdjRcDql44MjTYxMGEnKLec+hwk9sbSg83pJj9afqNqsKujG0a+hielZqxmcBUOqEklrYBh4kHy5fC4VKwV9fv8Lfefb79n9vbPx0gLI/V6HiGbE2PcWrw8wxZ6aXzBJBCG3uH/QnQHHOo5BXeuG93Zghh2YI08Cgfagq+OzE3Mlogtj+iR6a25+QfVm03Z5JL8A5UJvf/ve2+Zf+fGHHzvJDxjguxzPTbkIaB6YQTKEIDqWcqVsWYtc7lzMjOWFYsUYh9DzOaiAqUyZiPnN8L5aNdgNL1AKGYdnfo4gY592dnZVqdW0sLhokgRcTNiTogmDpETx5SHH35fCSqwZPzsaMTo8fE1xAOL1QjPHuzgV9ZuG8axU0MXLl42SjjkEUhPIWeeFoiWMxJJJm7C5FFm+A8nSmWIGgPsKh42J7st9MCxpvjfwENmoFD1SFIaSCbOUY87NHh4YUYldFGkxQB/AaexAjKldzJu8BqtBJnwKOoxZ5AHAVkha0Bcj2CeJwmK10PhCXKg3bHdRqNT00UefajQzqngkoWKhprX1HQ2CMQ2NT6tYw7g/bSb7vB7YyMR24VbF7gYGJe/7g/sPTETN3oP9OyHHyCjQcjKhwsTjYglDVCicm3k+bETkH0DPTMGY/w/Q7lbKBlleXlpWOpTS8f6BHjz8zEhvnS7WlT4zBKHpoVEydANvWn9AO/v7pg0No4lNJjU7N23EmvJpzozxgYC76io5mjFnnc9+9Znmhqd0beaiUpGY0eSh7k8vYJ7h0l//mz+3AllxB1XqDnRUyGtkfFixsFcHO5tWeEYJdi+WLVcVMruHTgw0CP1uLGks73a3oUgsqOGRjC4tLeto50il04oWZi6Ygfnq1nNjlY8ND+nSxUvqtl16vvrCnHMIpAi6uxrNpCzukAaLz5Jgc7fXr0K9pfN6R/e+8U21Bj1tb++YHOHp0ycauJ0wdy6k/b1DszC0vxdwgh5oQNgVToxhSj6ukbFJs79jzQGUTtC0aRP7XQ0NpW2HmCfAvs0UU1EiFnK8f1lD+IM62N5XLX+qZunQCGg37n5V0QRhExEdnRxo72BVQyOYJ3SM+PfmnTeM3d3vtcwYggvOgjiOdg1CBAIEYmRaw3UL7SDEJ8xp2McaetJ1JB80eEwfpMW8eL5uyA7PPW8WhY2/wxQKaRCTCIrko0cPTavO/cJ/xygArgi/uC+A/UB0Hj56qjPOOlp6K6aOBh8UibPIVI1lIcMCZ/DZ6poRKVOZlKanJ41pT0eH25apDuJpGx6QE3pcPpWLFR0dkI/srLGYpuE8oOW2gDOf3+49yEN89t1W0xoC9vHE73F/cBfA2+AP4LldK9f19s17SoVjyueOjbXaaNUUioWUr5b0Yn3N7hrCJIKegUG/SB+7ro6qbYLEi8qEJhTyw84PGqoHlA3XoNYo210H8jM7O69B12VWgZDTaK5B9BYuXNQMBidDQ+phLC+P8ifnOtrb1mluSwdH20qPDusb3/6WfvHTX6hdb0sdl/y+sBYuXTYfgtX1R6YimRyd1MqTp7b+4exTZ3AjmxqbMSY1YQKxdFqTC7MKJML65ae/1N7BjnrNjqGXoGczs7O2GuG+uX37dXPfwkaUbGjek0ajqo31VU2NDmt+bNwyt0sMRAMSpFg71OT6g2/+cAC+vnTpku0A+YJABHjYQt4gbYD8UaYmDgvdtM8lZeIJIyn87IOfWoQRRY3iZeJzjOdf2TJxkOjg6Na+9pWvWSgs+X0bL9ZVJ76nR3oJOlKmM2zTYrawD4QIXq6ZMTpQEQWK18WExR6UTh9YMeT1WQFE8sLuE2KRY+AApJKwbpzXhT8or4Wfj+BbbKx444Ae2a0AeQId0tWiYTNKeKtljic4HnExUnh7/a41HNDq+52m+uZ16VEsndSV69c1OQ1JqWRwIx0kbFMuHbefnQ5+wwiC3WbTZSYWrq6ZaAOL0h3D/GWHweuHlcjPj8cvXRiX1qDTNhODuelpI9wglGbConjR/JglYbVinRab4i8PMzsGc9oBIiuWLfKKi2lsbFj+UEC1VkO/+MXPNT89pQuLS6+mfa+K1brWVl7I33cbMQYIJJwcUXRiVqVGx/aHyXjCzKR5XZAZEPnXGzV7DoDbPv34U62urNruimaJnd3hybHSmYxpOSmaDWz7GnVNDY+accXewZ4ZwXNxQEjKHh5pKJk0ij5wIDpK6O23rt5UPBLTrz74pTUQEGRI7YFpW0UiVC7Z3o/LhrzPQDShYCwpXzhqyR5oGYGa8seH6gBntWBedxWIBuxibVTaevP6XXULDcuXHMpEdJw71lmlZu9vq1K0hJeTakc1AONoxApfLIAjQ9suMly/PGZaUZIn6FUPBIId5dGJXZgUfPKDgfyw7mMS2VjbUjIypKAnooHHo+NyTo12VZloVIszCwr5EyYT2tx8KfUaigcH6rXq1iDSYReKeVsz9AduheJpvfXN7yk+MqZPH96317HzfMMxlccTGUUsProtSCCOcD+aiBlHgT0wGmH8Y5PJYQWCUVuPjE2M2CTrDTjyFGQQtl+dnjY4tNHErKGrTAq5FVpAYO2gzo5yGjQrOtq4r/WXq1q6ekfLV26r2STOsKiJmagSKb+ZbMAfIPIMZCEaCVjDdZolMaWnUvnMIRFNzxqKxKTI+f+yoYZJi4825xkHnpPjI+MpWJ5rMmlTCaufzPCIvf/IcTj3wOe4g3HnGPteA0PfXr58aXcFzyxQMeuiETyxR4btrD5deaFPP/9C0XhK6SEnB5lJjKGB+EeeJcfsH7exmpmbNFpN/e2/89u2d+WswwJGHWAMdzf8gYFyuXOzWwW2ZAVDM2zubpYi07C7bvHiRXtGXm5tWbHi7uEMYQTBeQix/+73dZrLOUld2JDWquq2ulqamNfS1KwSwYAKp1lDwliqnhbPTSMPjBbjGWnSaPCktBRNh+UOowSoKu6jmU7J5WEV1zGGMg0XNYE7E24L6wc+e/47RRfmO69zbGLK3JasqA47Nn+9Rkc7my/17OnnqjcrSoxmTH7F8MLUGA9ELVy8WK9pfeu5jnPbqtcr5pfQbfcN5gWhIekmlUhpZmrWMlDdvpCCsbjmly8oBEFxb0P/+t/+v/b6eJ1I3Gjw2fUSFHLr5m2zXm3CZZiZUb1VN4+GcyLuBj2lfX4bZrzG3A9YPTHTpD/+e3802Njcsp3KwuIF65jpziAwsKNw4rpaCieizmRIBmXMWaxTSH7xs/9guYlm++cP2l4A8a8ZF5DmUK3q6MhhiM3NzOm9r33N2J8rT585hvDlcysiTKi9LjsALMwScnkGOj4+MMEsDxBP/Zd7SMfWrmEFgYPhpFQEbHfK/pJp0rENjBk0w7TJYp6ChutIPJmwPSm+tOg/STLha/LP/LzAfhQVutLnz5+b4xC7WL4fZghMlRxSMh+TEceiiyl9eGxM3/6N37DdM0xjUitws2HX2B7AZnZbY0EHRfoNnXu+jHdl1ewReQ/RoNJFUxRJqbDYu27XZBUYVUAyGiWaa+mC/RlsEflM9g8O7IKk6EMoAkLltbIsB/rMnWSNfv/B33xgougb165biHK+VNTSpYsKx6LOzjt/ZvIDorISybRpTPc2tvXi/mPtb+0qEknoyutvKnPhipp9t1afPFXu+MTo+5cvX7FLgvcS8tb+7q5mpiZtPwj8hBcv3TUkBhjXTEKJ9JDCiYSypYLtqebHJjQ/M22sUpxVyGDs1BoqHJxoYnRMW0e7NukBLfOZTC0sGNS3vbmtWDhCOK1FVvmJQeu1VSuRzxtUhUl6eFTFakO+cEyjkzM6L+FHClLit5SNSqFgEwd7ya7aOoc8EU/pnTtvK+4O6uXTZxrOINU4U7kFKzcsL3FXcAn8IW0enygyMmzPl7vdECmlqURUx/t7llcLwxwNnDvgUzAStnWANYle8n+RV4zYjvHRo6eampxXv+PR8WFOHeLTOhVLdJodGdbC9LwGHbdSySFrXMrFU0WDPRXOju0MsmvkMnfkJpIvFNPU4hULp+ZzPs+dKhl2PFAzszMWIdfvDmxlQwGGewCbF8ILpELOU/Y0r1A0qVCUVCYnV9dxzYFE2DdpBpMgpCpWMzzzIATY2SFnoFkmgKNWKmskGdLp/lO9/9d/odTojF678678/oRNNUuXxuTxoXUQ2WJFAAAgAElEQVSft4L46cefGZKC6T6NbTSSNLLN33zwM8tXfe3W604gfadrtpncObz+ufl5ew7X1lZtOqVJpTEDTue5wSaQho8dKNAv0y9nYmNjw/a9yHYwi4F0N7/g2NdhsHD95g2T4cH3oDDDlG01+WylX3/0iY5PzvSd735HHq/bCFHRUNCY7/gBAxVzp7L2siAWt0u/9Zvf0/Pnqw7ZChMXJjW0lmZIIz16+NSK68jwqLGFvR70zzCyvc4+2xcy3TBFH1QwkU5Z2g08jLmZKaVjMcv6Pc05SCFENu4FGg1Wbf1WUzcuXdbl2TmR6bW7seUgdBAhycVNpUziBoTsD7jV6FRVbRY1Mj1srF1CNiEygUigTe+0yQkNqlLG1Cdg9zCkUaR9lpaUTJq6gudtcWFZlWpXoUha88vXHU1x6Vz7u1tmbAKnpwWDORlVLOpX4fxE7l5bl69e1ObBlkrVvMRqBa/1bEWJSFLVYl2JKIEcHTNdYbdJ2EZqeEzJ4VEtXr5s2u5mv6t/9j/9M1UaFbs/Gc54BjDIobn61je+ZWTc4/1DvXbzls7yp4qGgzo52JUbQhJmO42qBBM5DCoZsfrj+od/8F+aU9La8xfGxCMIfGx03LxpOfBEF+EUwQ6KDD1wckTIHBysqvZ3N/Tzn7xvuxH8cumI0OIxsTIV0cl9ycxjioIhCIuRbpBfpL6w4B0bn7KJcmd7x4KECXVm4c4OhEKB2QCdMpo9DihFDJ0hDx7B4OxfbZ/LDrDXt/xCS47IF+znYnxHRYoBA5c5xRWnEnwyFubnbfLkQYJxxw6Ow8LkygFwsg7b9sYzyTKBAdPWqkXlc4d2Adct3cajhSXHHIG9Bt0j8oMyZg0wN7s9e000HGEfEAks6aLqjYrlVSILgaTD7rNcLJjRNHCcaXF90F/Rb8Vsx4N3KzsR9p7zRLCl0+ZRi2MIqQvkSSKOx4UGyAdmZzIa1//5v/8fJimiSCNlQLtK8O/IxKQWL1zQgwf37f1nCrl+/bq9781CUfurz9UsluVx+zQ2v6S5228oEEupWa5bIfQEghoZn9DA5dHq6qp1yJ1mwxyAMOx/+96bBmsRXWWZlFziONRgnD8+rs2jQ2tywi6vTo+P9Pa7byl7cmTwb8TlUcYdMu/WzdNDSOCKGrxfUaHVUAsGtzegmckZuboDHe7uan5yQpOjwyoXSMTJ26WQSKXl9ocsLWOcHcyYk9RxeLBn3xPyDbcYpJFqs2LkN7r9t157Q0lfRC+frahRzttlGkMfevmyGtWKhRhgwV5lNUK2Kc8XM1mvLY+65r4CzA86Umg0LBOSkGQO4cHRsTUvsHMvXVy2NQQseX8wZiSM09O8Ov2uCg1HV+htdfT69Vs2nTKhAEviDnN0sK5SPuc0al6f/Sx4zGLnFwjFLGYNvS92ihS/BGuRaFwhoP/0sHz+kE0ZEMFoenAE87tdls97eHSo5PCIXrv7hrqvLnqm7lDAMR+ggGMhyLphdn7BHKD4GV0e2Ost6/Ldbr+K+aLa1YoSYZc21z5SsXCqzPi8vv6tH+jsrKqNrXVdvDKh3/7Pvm9rFYhB9+8/tMax24Xsk9Rg4HmVKtWyAG8kMNPTs7p565a5nHHe88WiZf6CIPDMsT/FAxukjLMN+xuC19Wr18wUnaaZy57J9EsfYJoRyE2PHj3W1PS0mQ+wY2WahTVMocEgH2kW99zO7r7dofBDLi4v25/jzhhKp40nATQLGYvPzGEbBzU3N6O5mQljhTsFKW/TvZmokMnc7hjfgDuDu8rSsAJB+0zZQYLm0SyxmsE32i50H9F6ZRuCUomYogG/E5yhvqFq5IiyYiGyEQ4GrPe5iXHduXJdL5+smKMYnBR/MKTzYhEOm0qgd16X5Vi3ujWdFk4UiHhNVoO/AIxsCmYdxccAA4q48qdVNRs9pdLDNlRhfoDfNvf32MiY6bLjsbQSyTEtXbyhSHLcmuf86Y52tzcUDsUNDQmitBjJ6PmLx3q++kidZknReND0sV6f1KyVLJGsXGyq1+JN9ygWwsmrqD6ufSM4vPnNYCU1PKr06IQxpGvNtv76Zz9Rc9AyAxiHqd035jsD2Nv37uk8d65PP/zYhheiGslIzh0danN1RQEc0QYklNXMbhcInVrk+pM//KMBD9PT1VUdZ7Py4wMKfDhEcHjcLjlIEDhTMCGyY+TP88GSMAFZ8l/+2b9Q9uhY8UhE6XjCcGwYUl8WTXZEtpMFTm4Rm+VMFxS15NCYjo5zRkoYHx23JAc602K5YDsYYD/+LPtYJlv2VkE/DOCuY7gQDJu1F4UZY4pT4NkeqQhjr0yo3Qb7QgoA9mVxTKsGhIzWkT0pRZtFPexKCENEKjEZOvKRUYMdP//8M2sA2BeSuGEGBEDSxwfGHmVC5fXgAvTVr35V01NTRnZwY/AA1NTr2SHBEYr3sl1v2tcPECbgdes0e6ztjXXzVT3noXdL9966q4V5R6ROE2E+pfW6XVBAe5CNyMzMkd6Cr7AxC4E3Q6Yr3dzYMPhvfGTUdpOwTf/vf/FnatfrxmY1QfjQuHzhuC5fv2XWXkgcCPE+ODkyggM2ZKOJmKqH++phZt1oqu/16dKbb2t4cs50msVyXX2f33Re6ZFx80uFHHO0t2vCcoKEk6mYRkaGbFfN+4yWkjQPGrNAPC6sINihRzx+nWWP5Qu49d5X3lF2f1dnO3uaCids//Nob92YmTOjo/bzVpn6sHZrdq2gXrt8VYXcmRqVqjKJuOpYPcIuLhactBsMCaIxzczPa3N7S7nssdrNhkYywNaT9t4iPRp4XMJX1OcNaG5iVtXjgirZMwVxNnL3lRkf1cT0pDm1cFE+evpYuVJR5W5X03TF1apdDJGoV6lkzCb0cDSmZl+m746Fwta9H52emj70u9/6thFPfv3BR8qd5jWzsGROSsClx6cn2s8d2LQzGolZwo654bQbSqQTKpRyareQLQ3k6cmatSCJPHzOPA9h3v9Ra/KOjw5MOwoZrNLqKT5zQUs372p8dkHlZluNft92sNsv19UsV9QuV+2CmV1e0szSgrLFvObmZxXxB2xH5fUEjQvQ7+DoVVU4GlcVPkDbaXhpDlEJDKWGlT041BeffKBMzCNPj11aV5GhKb33ze+rVicoY0/ByED33n7dsoQL+YI9JzS0QsseI/KOiSyiYMhnjW06mTazC8T3T5+tmF50fmHRBgDuGe6SpaUlm+qYPIBW8cDmTkinMjapcqcBhdJcg6ZBQALpoTk14s8rXgbrGkLHsV/kTpianrEpFhSMZ4A9LPDg3t6+aWP5gs9fvLBJGOQLLfrM1LTdgzTud27fMl01NqjklCL3yhdKllULX4TJjqxayE9YmrLGYbJlYHCymh0pj4WGv7KdIfg7hXdu3EnlIj3IoOdgwGRIfCY01NhkIkHDTN6FqUgkrn6tqYg3oKmxKTuLpVpdqdERPVx5poHXZbpc3IWCIa85NiHNIfDE7R+o22+Zltc18CoeGVKjPFD2qGDexFhXVhsV05+yD/fh3d53KxyMav7CJU0vLGtodN4+85WnHxn5dX5mScOj4wpGo+bCt7e7oWI+a+uNVqehIuEUAa81vwF/WJVC01Abdd2KBsO2vnH/xykUByfuat4zzErC8ZSmZuHQpHVeKun+ymMz80eFgMwK0xYkdHfu3NXB3r72NncsJ/nq1SsqlwomV/ybn/5MIfyjiUf0uwzFwS6VZ8L1T/6LPxqwJ6SrebqyapcBbNX9XFap4SGlXunHxkecRPZyqWyTJIkAqUxCHl9ff/7n/8oYfCGfz9i0dMAV9ojBkJKJuLa2Nu3yZ6pjb8jDS8fm8QfN83H58jUzsj7LZq0b5SAglSmWilaU6ExJhwDePCaFoVFXMs6DXjHxM/g1EBqEAA4yC28KDNg9Dxx7V3NDQp3jphlwoAiIShb3xiXpkn0fHnoOB28Ok+/UFDuhqn0vS7cwvWpK6+vP7XIihD0YcHS4NB6RcEhvvPGGda8wk+lk2UnxoEOIiseIS3KrlC9aYDrkI3Sn57kTlfNn2nixaszN61eXzREIVjFTqKXBQyZAaNHpmhgc8Tz7bSAo4q4eP3lqBCRE5UBWx0dHcmPyHY9rbmJS+9s7ev/Hf2kEInStwVBU/mha7YFPF67esoe72e2Z/KbnkvYP2Cs11a0V1Cuc6uDlmu3PcSmpDtyamF1SqzXQ5OyiGWEnhsbUc/usK8UqkM+zXDjT2/fuamdnQ9ncsU3XsC2RMv3qgw/sfb5y44b6BEuXayqfFczKbXXtia5cXNRQMKjs5oZauVONjGbUCEqrL9fMyAGYq+cPWPoFBiHRSFyT49O2xz/aPzTHLH5+YECYnoVS2WB4YLHZhTm9eL6mw71d9bstzc2M2272/DTvBIO7XLYPv3n9lirnFW0+WVflLC+X7dInNTyesc8XdAfJB24yXa9bv/j0U7sEgBl3djbVbBaN6QqUT6KPJxA2+7bzoxOzDsxXMUJY0u0br+k8m9fDB890nD3XD/6Tv6UXmxt6uvJEwWhQ0UzSUAxPq6tMLGbrEvSGiUxMvX5D0ahH6nUUdHnM5zfk89t7DMzMe9NowS7HwQkLUY9cva4GuMRMXdLExWsanV9QCdawS2Y04el29OLpqnotjDYiWr55Q5F0Qr/+5Ne69dotjQ8PmTPOUGJIZ9kT7Wys2vm8cv015UtVBaIRneRy5q6DL3e32Tcj9tUnn6nfLsjvAgVpqOcJ2vPDfhbI+5vfeUfHJ3t21jDFoCqBtBgfwCRWQdtvwkJOpRPGzGZKpPHnHmONw6RGMUM2A4wHxAmhiDUIhCwahi91sdevXjNoHOnaX/z7H1kjzboLdIa4OO6EmblZmxI53zTNxB9SRPcPD/Qf3v+JLl66ZN64V69cse+HyQH73MWlC1pZW7Wvw9en2cVdafxVChfrm+tXLtl6CFna+sst2ylyfiiY7CKPTo6sOQCNATUCQQRpY5Dg2cvlTkwKCNHJIt7QwDfbdm9ChMLNCL4Bdn6w79kXDhEQvrWluelJ3bi6pP2tl2oWynK1O3K1+6a+MEvQwUCBZELPXq7LjUNWKGAkPuRgkJ5K5TwqRvmjXvV9HVvTNZttBTwReXtRFc/qajUG/39BDUdxKgOB62k8M6p6taHJmRnNL13S8NicDo8PtPrsE7kGjgwShCOaitv7zhqO8HIsNsORkLL5gkHShGiA1lRLTS3MLCnoDWjn5ab6rYYiQZ/FiLLbpxbQoJKdOj0zb1rWydlZffz55ypj9drvqgPrPxbWJ198ZoEnO9vbOto70MLcnJHeCCLB6erB558TNWbxjfEQ5wy0DUONtlx//5s/HFBgoKLDVEJL2ei25Yc95nZbkkWxUHLSzCemzIT6PO8IqmfmphSKerW+vqY//ef/3Jb0ZKiia4qh54RVh0flyYmJvG3nhyekWc/V7ZAPvGF941vfVeHsTHvbxL+FTCpDpBfdICxRumwIBPx9JrhqqaB4JGi5jbjHsJuYnJk2X+FyrWpvMnA1r5FC42QfYkuFbOfclse4qliCys6OQTMcOiz/TDvpdtt/gzULRMMhAqZ0shX7BpuQj8heE9MK/gdBgimS3eprt26amTY7Z7SFBA8g3wCq4WtSUIG/cDjhoPKe7W5v6uTwwBqGN+/e1shw2g7CrVs3HFLHAPjqzHY6sBWxPyM6Dfedd999V0cnJ/ri/gMr5JCtznJnCodC2t/dt93j1+69rQ9/+Td6sbJijQ9OOUibmn2fgvFhXbzxuq6+dscszVy2n3EpmYjqNHegFyv3tbN6X50KRvTYJLokf0TVBh2zx/aRk3OLKtQaml+6rGodTV7ZEAqmd4T6OztbevTogQnlmd6hnZPAUzw7M2ep9PiEakg+YDb6fSZAb1dKmggHdfB8Ra52Vd1eXQp7VG/VbBfGNFRp9XV0WjCjiVA0Lrn92t8/1Mz0nG7fet2cUJBxbW5uGwyInGJicsIINzhOrT15rLmpcbWaRW1tbWh6ctr0mheWLzuJI/GUtte3FMCIpEEwMkb+PtXrBSuYOKxAJOlgROAa6CVWfDA8uXgzSYOkvK6+5aMylXR6jon/PN+nVDTDcAoHRhSYnJ+eVpVIDevdr79nji4b2y915dZ1RYeRi5yqmisaCvTFg8/Md7jbrWl15QHthfzugWIELaAJx9ozGjO4i8/D5Q2ZlSI7uGatYRNyIJRQpRNQempBb377Pe0e7CrslbI729peWbGpZ+HKDQWxmguEDLn6+KNfWYOHzGoaO8vzMz3+/CM9/uJDR188e0Ff/84PdFqpKZ4ZsX1am8jFgde8lPf3XpiW/XD/hZqNsiFdoEn/4I/+Kx2fHOrJs8/1/R98x84qk97m5pZptCPRsE2Zp7mCvvf97ytfODUZnjmvNVAUnNi9ZP+czWl6ZkZHx0fWLFu2b90JsGftBKzKe47nL0YP/F0afFY+7IFfrD23Anjr1i1rlGlQacT4c1/cv29fh38Px+DF5qatSEgqQdbDHYKPL+HwFN1UZtiKG80wpChISnhys8bBeODem2/o5DirYqmu9RdbOj0rWkGMJZLmDV6rV9R34UfeN6cjBgE0lRQuC+DAPN/rUblCKpVXSwsXjKSF3aVF4fU7NuCQANXGW7w/sOdnlrD1TssStNixIgEhX5jYQe5oCjqEyvqgp53ssTLjY/Ija2Qa7vd1aWHRcnbDibBcIanprllxhQ/CpBjxpOTu+OXu+510qW5L7V5b4UjQbEQx62c1yF0GoRQJHp//y/UVjY9hMuNTpZ7X+OyYGTgUz5sa9CBYBXWeL6vW7Bsytnd4ZOHpNAEk0AwlUnr26KEVO7/HbbanDEkgkqaj9nqtLlDrIEPi9kaNCIaDxiU5yuf0+aMHmr+waKuz/Z1dM2zI5rIGaxOcsru9YxM+mm+COWjEQRGB+V3/83//JwOivrC9Qx7CQ2gSCiONRGz6Y+nMmwBhCViDiS89PKxmhzgyGIVn+tG//XcGmYyNjBgchcgX+QZkmy8XvhREOk3YeyQY1Jtd3bn3VSUSaZsU0GLhlsFOgQt9YnLKYEigWkgF7NTA/UmgbzcqioeAmJNmzUYmKjzhbP7cpD+jE+wYouZSgnE7h5aDYEbb8YRBAEBIHCJo70zQFEwL78Yuzu2xCYhJEJKPE4tG/qlfB+zcTk8tGxHZAkYPwJFMDfxcl5Yv6O6bdxxxN7mCMDwr6M9qzgfL66g3bGSmW2MfBQsRw3s+KP4+bDt/wCF/mME35u6tlu1+6NAdw/6O7bNpTiBQ8VrRl3JZkJvJ4n9ve9cmtUQkqo9/9Su1anUNeh1LRIF1N3CHrJguXb8tXzQhXyhiZKFum90XVP1tPX/2hY53n8vVrduD6sYu8JVZNV0mu5zJ2XkLMB6fnFEskTZ4lQByij47Fl4jjRKNx7e/9S29XN+w934OaBwyWTxhpggnOSdHEveU0smxcutrcjVLGkoHVW8WzIwaCMcIKjGaraiK1Y76FIquNDo5q/2DYyuGFy9eMn/fhYUlc3xiRwVkD3O6jhl9v6tHX3yuhdkpddogEDsGo+EQNui51G117PLhEsEGk302kqCTw10d7Dy37rc/cFkgQSSd1vrurjaOjhVLx2wK5M9mTw4sWi2M+Umz/Uo2FdJYKm2e2EFkL3UiExPq9TzqdL0aGh3X21/5isq1sl5uPdfkwrwG4YjC0aRGk3yuPTVaQLE1qd/U1saKHt7/UINOw+K3us26grZ2QY8asH2RJxjTyDixamPWZLitsMdUKPV0Uqxo8dYVneVzOtvfUuFwX/4e6I5PSQxfoknFh8ftDKEFhmQzOz+reCSknbWn2ll/qno5a3yJalP62nd+oPkrN9UHPfIE1W4PzEkHnWqnU7aiur25ZsbscAWASf/RH/+xJqfG9f5P/0KPnz7U7PSsNb1IdphWYcrCsgVVwX83Fg8bOY0JkuJGAWG6hDtB3Bx7O1i1NMMQjdBtkj8LE56zwsSCxzawOH+P4pNO8T3GrdHhHjAIz+Uy43vOOzCuOTQVS1bwafYbna6dQT7v5ysrdkfcef11I0kRB4m3N58vlzM7XEsiCgY0MTaqZDxuBhUnJzm5XX6tPd+0ogr8awTGAIME+3QydUO2yuF5o1DzPLJawdEKFAyk6wx0pe/WECEir/grTOnwEILovZHuFIsKejw2dYEmorZgkBkbHTYbyJPDfXsuef/CiZg6HpfK7Zbqva4hV8DVk6NjCrl9OkLXGg2p7+uq1Ctq4APd4j7zydMJytX2qlPDj2CgSgN5SdfIhtyXFHl1+gp4QS4Z3kBC/CqaE1hNy5fGNTaVkjtI1GVdxTyWhqyLiH4cWAIUaWf9nkuTE5O6uLSkSiGv5yvP7NkHlYMP0Wl1rHlncLF7f9Cz4YzEI/N6DmKP6rXpe2F5SdlyXi93txRJxmxtRsTh0sKiudGhhnn87Kk9CyTSdIkbJAzD57UhAFtI1z/9H/4Jihjlczkd7u1bQSDuCCMAdFo8rHRyw5lhg3zpxoF7B16vKtWShlMxIx781V/9lbn9U3wg46CBAu4B6qJwkKuJhAB6Mg8dTNbpuXktXryqg4NDVUp5KyZ8+LxgCsfihYsmRsd1CCIAE1s6HrVtQQNtVyKhIbSNcunkNKfNvV0FoxEjJjFdY4pM94Gui10oIbLROAkh5Ny57FAAt3Bo2fMCRfNwkkZB08B/B85juuVg8rphOBOeDGkCJyOYhpCJwNeBBPh5WeBfvXZZ0zNTKpTyjrlBuWg/F9M0vrUUBLpr4EaALbpWyB2QJumo+ICYdo0V1+nY5YAejs7Z4tw6HTNCoMCzA6ZYgyAAb/I5neXyJgivFCE8ZXWazZmTUSwcMvMGigmwFOkxI1NzWrrxmkamZ41+z575PJs1NCB7sKtC7lDNKnFITvBzlyipUMocsYCA2Z1D9KBRSKWHdJzNGeGHRArMMmCRc2nRdDh6wLghIux/LcsyErHmh+chMzZp2knkBcOxqDYffKZWJafxyZiqtZxqVVi7JJJgMdkB/FIglJQnlFCh0lYoljLTe0gGHAQYqJMTUxY3R6JOsVC0yQ3/YYwW0K1iGI/jj8v8qGPm4NWptxX1B5UIhYwcF4hFlBrJWICCu9/W7upTk02RqRUitzWeUaFa0+Epe7egSQ1IRHq+sW6kNwTkpbNze1YXZqYVdLltTYIvMM5MEIIOT9Ai+jU6NmFhA5jNY8g9PDmhQSyhRHpUQ8kx22m6PH3V6mVLufG7+nrw2YfKHe8pHguaaw+QPs0pKwg+p7mLl5XIjGrgwXGrbfvRRpnmyq1RiEnJhO3ICmeHWn38wBJK8Pi+9vo7JpPyBCJWUEmbYudMWIPP4zLXm4PddUUCXWN97h+fmYfre9/9LRUqFFDUNQ6hrtWs6CS7pYP9DWNyMj0C4wKF/uN/+o+1vMzeuKYf//jfa+XZmtkTQsI7zWUN5YBn4XL7jDRVLhes6eLMEnZOo890CtzKegipBRcnv+x7+P3G1sfSkoYTfeGXBZdmmcsVyJbVCucS5j+8D/49v7h/OGO4IkHC43eSayKxpH1dzhOyu5GhjO1+oW1fXL5k98jG1pY11Zw7p5h4TdaFlR9SINZTM9OLOjzM6te//sy09hCQgOvhV4QiQdP98jVYYbE6ABlBNc70hriZ+wzDfzyg0bsyyNB4RuIRneaOVSsXtTA9aUEScCnMmKPv0kg8oyRIUTGvqakJa+wZDGDOAkT1PC41GHQQV73KpqWY9NvoNy15Wt6QRw13Q9VOxb4frkjenl/tSk+1Ip63TvYo+cTNdtWc83z4XBO56MW8Av4FeuFX2tlmSbML3AdjqjbbItIXQ6vcSfWVE15YXn9Y3Z5LnoHPzHmmJkaMibyxvmYGM0hmuP9IIRoZHje5Tr3VMrY/6UT8DtHTM3AbmgTqMoPbV8Cj/eyRxc2hCYcLggEOsDP3B0EPIDGgixaiYRIn3AI9hnK4/sd/9CcDTAJiwZBRwNdWVuwhIs+QfSEPG5pM3kSW3Dyc6Dnx8YVa74fhWq9qZXXVSCKwTa9cuWIjNVIZChFQBw4lvHBeBL6lwDAUl7Ni2QoN+x8cJ7j4mSKvX7+hi5evmPXa3sGhFQ9zKcJ3tc7Cua/hRFKj8ZTCGM+7pI2dLTUQMPMJeN1GCGKfylKf10WoMCb4dBv8/0FPKuVLr3YoAUd7aRq+kk2o/Bx0mlzeNAkY2IO146zk7HSANbtWUOuk2LhhSOIutKsr1y5rYWFWL16+0PjEqB18uttYFFi47gQ1t5oKBwO2V4asA/uOyDYCzZEq0PnwemaISgLC8PuN0o/pPdASeyGcUngt99562zo13D12t/cs8ih3TNxQ0+DlTAq0oG4TAUWGz4yvh8QAtmdybFIJ3ILMh7dh+892raI+YdfVktyDlv1stVZHzb5H04vXdGH5qpFvauWSySHQuiHR4bN3+326ffeudg72rVPnkuF54Hli6mYnRCg7lwbqNm6VcCyuheUrmp5d1HB6RJ5uV93SmV6sfKF6M6tozC31YDQS38WaDH9TLpyUhiYWlD2vqlzDxg3dItm5PnPaQSfLpQObHGLOnduv2x6E3X4shf2bMznAxsTsAe1jKppSp95U0OOyScgbDWhkctx0i61qWdvPHqtHhuhQ3EzoOwO/6nTcYTTQXXnVNbht+2DfmrlkNKHi2bnBbDMT49ZFP3u6osXly8qMjuusjH1eUenMsDWxZO9CWMGakOg1dzKt4clZpZOj0sCtQuXcGtSwLyB3r6u1xw+Vyx4qkYoZsoFzWK1S0YW5OU1OT9NVqt7pKV+u2TPiIbqv1VK9CCO0o4n5Rd37yruKxEIGz1PEgB9nFy4rkRpRr+9+dYEMdHpyZM0HE/ja2opevniqSJBzEdfAG5Q/ktKlG29odHzWclX5eLmkDw+BNHiG4O4AACAASURBVPdVLMDOJaavZM0qzcP/+r/9L9YgdLoNe8Z/9O/+whjhGCMgoSGJB3N8N5PR8ZEZrNielLtlbt6YuqxTKDicL0hFOHQ5DjZdK65ITWgiMRqB1Hd4dGy5rFhuXr16VZ9/9qk1y0zgIFavv/66Y8G5v29fk2Z2cXHJnmcK95Nnz1QoVY10NJzJqFIq6tqVK6+i4jxmMMGdw+6T5/758zWzUyRcABeio+NDBSM0POzcR3V8dKb1lzsql2omgeE10+TQyHNGYJ2DqoXDjpUeiV9hntMOu9RTWyXRVNOQYyd6fHxojlLxmEPS8apvzj7F83NDL5gQR+NDxnXBWIV1CAMVxdY0uUDKAZ+a/Z7Oq2UFIhDCYqbg6BF9GQxa9GE8HVO5U1G5WVIwErC/G5Bfg45HjSqBICE1cWsiazcRUrfX0KBLGhh60bCFZ/iCwNoOYzgY6mtqNqxwLKBCEQleRJsviirmQRBTFmfY7vWN1ORz+U1OWK0U1GxW5B6gNW6aR288lrIwAxjs8D4cc5uyDTew40FKmWIZUBhkEpmk0uMjKjWqKjawlIyZW9fx4ZGtCiHjAsfTuDG0sBoEbjf9qVuGILi+cue9ATuCTDJpO0reUEtEyGSMlUkR2UEw3O1ZJ9NtYUGXM1p2IpW0Durw5Ei7+1jGuTUyPqYbN2/ZYYFJx1PPB4b/pQWH4wFK4nv7VXxZ32HjIdzlgsBfFujynXe/anq2Fxsb2t3b00n2yAoMYlomOmNJulxKhSJamJ3V1RvX9f7Pf6onqyvyIaHBRqrXNeIOPy2CXRJn2K2SiwphgC4m4PEbpI1Y3FLb5bLXTQEFaobIBEzLL9PVtVvOm2fpMQQMO0WVbg17OaLLHj2+bzFWt27f1NT0pA6PDuywodHl52YXhGck0BPvD+4huWzWCDs3rl/TzPSUkaRsx+Z2oHMOCYedTpj3kwPOr5GxUeuYgI5Os6dWPAPeoO3k9nYOdJ4rGJEJ7SkQK/uocDhoky1emYNBz+RQjXZP5RqkFAgPfiv2FEjCpz2DnsKkYKAvdbnV94S0eOW2Fi7dkMsT1KDb19nRESnoJpWhwHN4ksNDqreBzeNmBQg6gdSHS47MSfMF5cLotY3BDfJBDuSVKzf0g2//QP12W+o2tfnysXa3nkqDurr9poN6kAADm5UMWm9IPW9E2fOyfExSQ6Pm2oQWbXpi0hjidLQI6m/det3eZzSnGxvrqjerVnxHkylbNUQScY1NTurtd75mTkTtat0Mx/OFc9187aZNQhvP11Q82lOrRnPSNFgvkhpXudFSNBlz/EzrZVsJEEoOazMWjFoDRGA0wnkuyJPsmSKRjCKJtG6/8YZZVgK1PV99qv3NFwp5XGbk4fJ75cd1anhc8ahTNDDrhowz6Dpf0opjvWq+wgWLMyua6flr167aGaXjJg8LETqh4o3zUzXZ75PdGk+qNvApmMpo4cpVSy6K05XDSHdjCuBSu9a0QPcXK08s2/jsPGvPP3dSo4Z/NAhOU9FkRgNPWLMLVzU7t6xoKKGNjU3t720rX8ha3BXQr3uAMUBZgXBQv/sHv6u/+zu/bR6wBC3wnABfbm1sWgNy5fIl+9kO9g80Mz1ryBnn4y//6i/NFu7O3bt68uSpQeGzs3N2Lmh6KbJ8PRJnOPPs0PieaNHNm7eBa5DbzEfQmDN1s15hRQUCNDs7Y8USRIsm39ZdXq/ZFO7s7tpKiPg8ijNNLk3GpeVlM8WxPx8nGtBJjuLuMjJmJGzPb6lQVPY0a3cUKVpIpR48eKaD/RNL/THzA1oz40/AIsU1zXHBYuolum9oZFwHJzmNjE7YZ727vWs/N+cNH98kXsFnpyqen2puatIc7mqVklpVBpKBZdqi23a7PPaMIbmBrwLKBfERaBkGLOELYzNTpriADQu5qZzPWzgHqVFlGiFXF/qCur2mpSwxKfe7bhULTVVqPQ3cQdPqhsLct11FgnisUwdwfWprIAxugE77iic9mpzGvMKjatmrly+yKp73lUpM4LloDTsySXTT7oHHdOSkOxEwjr80czMoDrtkTDHMOQ/zkVcQPhJHhkaeF9ARuCbUHcID4kMphZJRVdoY8/fMXWp/d8/WmdQBvha7ajT9yJpooM3qttWyBsh19/IbA7wqeUCp0lyG7JiYNLDXm5udVv70VJvrLw1GwuYOFhyQLovcRCZtMou19XWjas8vLpqRNp0AgmeYrNeuXjd5ClMIlz8XCztRdoC8mZi/8z9ePJft9Ws3LdT69Cyvl5sbluAOQ9QD/RmpiY+uJGwuSUGXs9z/3g9/oCcrz/RXP33fxOZkC8K6gmLPG8m4D5TJbg8mHCM6u1dYinTQiWTcHkbsE5mcSUNgV4PcBuiXA8ZrA+rl0ME0c4wlKk6xjEZsD004dbVW1t7hnhWK2fkZg6qZRKGuMwVBtuJK5efD05iLnqI8PzNjujWkKiy6IRzxvvDZcKnjGMMlRoEFhqAwA2WhY6RQweoE5qiVa1ZsCuclZU/OzN2IpsFkFISaYz8mplS0lhXrxvtMIK9s0zw+r2kfzYrQ5bKgcI8ceIrdDpSXmaWrunD1dcXS5KC61SqX1CiVTPNG51dt1O1rvPXO23YBfv7p53ZhkWOKiw+fPfuMWguyEWHy7Fpw6gkbGebm8nW9e++e6o2ycse7OjveUbNZUrvXEkHf1VLdiCrA+aAczYFX1WZPvkBQE2PjBlkG3I6mrlAoq05yhz+su3fvGUkun8ua6xeG4BAXMDqgITovn5v7yYWr100b7e67dXxwKPegr0wiYZNf8SxnJtyRAEk3MMvp5GOqt7tm7E+kU69WUjIeMXZ3PJ5Svz2wJjSeSapQLapQKapN197xKT00ppt3btvOrFA4197Ohjq1otHyKZS4bHmTSXmCYQX9aP9Iyeo5DVlH9jMuLyxqb39Xh7ms2StiwTeUzmhuctzsFNlFVVt1Y0bCQ3C3ahq06gqRlOz1K5gYU3hoQsNzS6r3Bhoam3AKRbtrXq+uTtcaiQdffKKlhRlzMkLKgHzN4+7K6+rYRO4PRdTsIDkak88b1fjIlPlL12gyIMiEuFDd6ncGjt9wNKB/+N/9txqfGDJntI8++tCi1TqtnpHWSCXiDkLu8tGHH1pzODo+Ztpr85CenLLdViHvOEPRmHGZ0rgSO8cZ5b6xSRU/63TGNJ2wfbHr5J/NYN3ntfPJAIFxP886dxQMWotSpBFxwTjeNkSNgYN0LZqllxubdl+yuiBvGJmPJeGkU3r65JEVBlKcDNp8ZW9KIhRmyFig1pttHR3ldHIM1IqqD3kfdyX13u2Elg+c6DZDrvxIYFpKpjPa2t21SQnGNVMTxiqggnBZus2mhuMJ9ZottWo1Xb92xdZD2xubJitTp2eZtqZOSKUUiEQVT6WNkImjFGsZCFbYuF68smxyIWvakHtaZjP1ra+z4pk8fq9ZZ6LLpDHirA9lxnR+XlP2rIqDtao1CEKEekOKbJs6gjsHyJT71Y3my9XQ6FhYI2MRM2TIHrZUOO+q0/IpFEyasQyaXe4AUDd2oMX8ua0fKKYY0/CZESjxZcNEI8TPwPehHvH5wQ+gmMJHYULFnIbCGIiG5Ar61HL1dFo4tQGKHGuGLQc1DCjBee4O7OuzLyWPG1cttPWu3/v+3x08evTIigkfPPRqiiVQC8XiS9cbuipweazsiOPC/Ybd5uT8vI5yOWVPTzW3sGgm8ewogEppsbCWW5gnU9VrOwheFBAIMCyFiQQVgpEpFHR1E+OT+uY3v6VgMGKYNTAJeXl8SOwfeMjRnqUSGWNOAktygf/wN3+oeCqpH/34LyzpgMODUTWXmGO6T0JRx4oZOlX+B0RC2kLIot+itmOF1ACswr6I14PG60uJjYWRk0NZLFgyyvz8rBU8LO8qHNpeV0eH++qwZ+p1VCg7GYnEcwEpMt3ToVLAnILfk8sdVqMBrPEfNUxMyQGfpdRTVNHhRqNklJYN42cK5RJiv8rhBY6Chs/XY3oGOeBhwt2HS8k+9Gpb2eOc+YDSWeIGBcRsxbpZUyAAdOEyMgOUfH5GTgoUct5D52Fn18Zh8Jsuz+PxKxBMKhwfkz8+ofTQuFLRKPE9ln7DDoooMi686zevm76LpmhqYlKPHj60xgDUgZirRDpuKAIWgUA1+GqioQzKo2uXLykUCZifrAuNm6uvRq8tl9dlkDEIQqXW1HmpKg9hCi63+WnyHoc86NEILO5oZHhSw6Mzmpyc1/zCkh4+eKDVJ48MSmR6efzgofxsY/0eHZzsqOdzqdBo6Tf/07+jdGbUdo1Rr1dbq2vmIzycTmhzc8Ws2IDTeKbr7Z65EKGfxsgh4mG9OrCJH6QFnSzON8C3rZ4Tfs6FMeh7NTpG9mrMdKXo+drNqkVYAQu7exYxSQ6gBlwCbvi7LiML9tizNTpKhKO6eGHJ3vNizSGwHR4em6NWJhEz0mDP3TPxuVkLkgHbrhk7ve8mLjKoTGZK4cSogplx9XxBM/rgwmFHDjTHtM9dAFdgZmpc3VpFP/nrH2lj44kREz0mp/IY9wI0wOOJqNWAaRm0n5PzwDmkoa5VasrE04rGo/KHvfrDv/8Hmp0nJq2iTz75xNCH01xeX3/v6/YaQWpAzogpY/o+ODx07EwDfk1OsR+vGnMcaHZtZU3vvP22EUpAvihq/HuzFCWpJRQyFjB3FKQimMQUFM4Pd9+tWzdtgoS8tre7a/eGxbAheYlGjWlPo84lDWs/nsBZZ88KO6YS3BfsrVEBcF8l4lFtbqzbGaUQsXIya0GX2wLc5fEZhJnNnll4OfQGM3yW2yZpkryQcbGTBVJkEAAixv4QY4tQkChMlzFcLXuZiSvi3M+gimPJjOnO+e9IgSjMTNilfMF2jSSmWGFJpY1c57Pv4TfbPQrq4f6+LlxYUjIV18cffWhNaDIeMz8AntexqXEdnhyo1mS/HGJWk8sNPtVTMBhWvUlcW11ePwlIDMkoKqKWd9psOCs2qxdtYPm+3J6WhkbCZuJfKtatmFbKrLsIEcDTHUmRQ0xjkl5eumjmKuenJ3L18V3f18jQiLGdWTOhE7aBYeCkd2Gli/RzYoxBwMlgBhFBG8t9H0kltH96rIa61oBatcUMjE+ERrDPdrJv6hK0xcikIDQxtNl9+d/8/j8YsDtkB8plCrxymj15Zd3kFD1wbdIkgCwcAfTADBqGR0dtNwN1ma6GLEKKLF+P8ZjYs+WLy7a3Yv9KceMbcxBw39je2rQiwmQA+xNIA7j36tXr9mBxEB4++Ny6VCKJ+DCQ43DxE+k1NjxqDjcc5ktXLunOG3ftsL14uW5dCA8vPsEv1tdtHMfSkOkUmBDyEZIY18BjbyysL7oQdKfsYqZnZq0DMfOIANq3uME9dF6QtuhCl5cvKBjw6PHDB0b4KRUKNn1FE1HzysRpng7H7/PYzhd2H/sCJjI0ZpBvSmXkOHSUw5Yw327U9J1vvGcEIJiNGJRTwNG8cbCAHIAs1tae67WbN3Vt+aKF84YjhGojU0EmwAWJiUJHbhEOn9LWxrZWnz7T8eGBNQWIvWliMG8gso33gaaHnRT7aAyfgZnYo3CYiOzrQBow2MSrXtutRpvOdkLXbt7R/MyswsGw6WtxzGF3wyVIuAHdIQ8dRCxg71s3burHP/5Lzc7N6cLli68CnB+oVirJ1eloNJkwv0wOeygcMERicW7B9toPV54oV3AKBLaOQJK1Vlf1vgRwhMSAiSwR9NuuEvkQjkNDw9PqdNwaH5/SGXv6SlnXLl+2OCjeS5yMwE9XVh8oFAubE9LwxIzmLlw2K7Pc3r5ePH6sMNm5fq+8gYHBTMlYxGRUpXJJ8XRCp3n8T7uK2XsKIsIl41K1QtHtqoJLGAlC7ZZajZZmp+Y0OT5pReEcezNcYKoFE6QjP0OojtTGE43aysLdd5ljWOUVUxXNKc5IXPqwQU/zpzbBwW5eXVlROICjTVTNHmk8Tmi7gYndpnr9tpIjw8oMj8vtCqnV8ymYGNXQ5KxC7J2BKl0D6/5BrXiWmeQa1aIaxTMVcgfqdko6PztRpYIUBf1y35pWdqc8U5FA1EwKSrWKzvIF01hWy1XLsZ2cnNDv/ue/o+/98Lva3F5VLnes3d19VSvozDMO0ahesYJhDkaBoMPe7fW19nzNEmbSw0O6e/euRoaH7X1BBkOSSiadsudve3vLnlljxrvdWkUSYyEVPT1/sW7GDkDGm5sbxuh86603rbmlWKHj5NLEnxio2CEmVe3fwyNx0m2iev7ipZmk0Ky9//5P9Pa9t2xlkk7GdO3qJT16cN8aEQLkTY7SaCoUiZnWE2Y78O7R0YlFGNJ8IOVg5+dkS3vkwiMdg3uynZk6R0aMg7G3Q74vhh7cn2StRuXBdpLG1OM1hnoQYmilZpnORNtRpGkELPkKXWu/Z8YcBHhgeWiFOxiyIYNeCuUBEHjA77XdOqHaRmgC0fS6TSdarlVsUssMY1MIma1uhDz2jTC82aHC7eLexgxIrrYVTre775A92yCeJBd5FYr0LcGI+79SxskJkhi714zZV2KzyP1D8zI1OaWJsTGdn2aVYx/t99hai4Hr0sUrZsqCBhjDflz9QCxA6cihdQ1odsiudoakeDBiTURqdFjH+VNtHO2hi1Hf7aTIUCwdcyOXcW8CXkhU8IM6VkuAlEELXW9cuDZgD8cS/MbNG8aYOj440KMv7lsnS6cBhk9ANZgyDFaHlVqzD7ncaKtQrpoVFsbnQCgkyVAYuSiuXr5iRByTnaDDikZtbwArlxdjAnG3yyzCeFjoVObmFtRqdrS1iTvGqYVHs3RmX8lkRiZhOBy3nSEWU0zNwNZvGURYtw6dfSMPnRPJK/v+/HtLBMA41e04NREua5pTIN5c1th/FFSISxg/wBDlMMJg5XszfXG4YeBS9IgrOtjbUf70zLofmIfkVfbc2CrCQuzYbhpnGTo77ASZZOnWMdHnsEAmwsyh127qjdu39O5bb9rkzuXFU10mSqrf10effK77jx4bs499442rV3Xn2mXbkXBpDo0M2aVnXXI07kDuHeQfPfndPuWOjvXhBx9YCDhm5uyNkfVgPAGiAKzF5w0kDBMZglSIyLxeW22cULptK7Tkq3ldYaOsA9GitYORPTe/ZEQAZFiYAwCfPXny0GEpet3a2t5yPEmxPIzE9e5X31Oz1zf9KRPVcCqpQK+jiAfT+XOdHR8Ygxj4Zmx8Rr2BW+ubGzo8PZbCbrVJhmmRUDRQy+OzgO/OoKtut6FoQJqdGrPutVapKxhKqN1CpuSxhInheFKXL10yg/y9wxNt7R5YB+sTTNczLV+4rKHRKcVHJkxTaEQoaPZmoXeuVrdpLlDdakn5s2PJ25Mn5FGhUbLm0wNkDuIQ8tt7my+U1aILhhri9TlGID1pIjOi6bEJy9zc3d1SKOxRq11TNB62icwFi9EXNBiaXx5ccgIheyaA/Qid5xffg/NJ0zk6Oib3wGvFJRpDblTVyTm2eW55vSGbSAI+kBevrAXz+NV3BxSKDSkUG9X49IICIQKuWxaRyOR4dn5qXxs5Vb2SV+FsX7GgWwEPIc208F7TXFfqJQWAzIDDCDZnoib5h1CHWFyFEszjiP7e7/++FaomKoLpcbW7FWWzR2Zf9+L5pgp5JHYuI/EwOYLMMHkhg+NswnilMQfpODg61OjwiDkc0XCXiyWDYEFCyABlsoSJy5/3MhHKZQ0JDmtLSxeMsUuqDPfR3Bxm6lUND6WteFKc+LsW+AFRp92xggqpkfd8Y2NLu3uk5BwbHMheDWemhbkZgzeb9bKRAS8sLVhWKhpn4FxgXs4//4wUhu8DhI8zVKlUtdQfuXElwuVqyLKMzTC/55xTkKL82alyh0cOU9jDxJ20+Do4KjBoG+WKafX5ZzSfoG/sFXHNcduaZ2DSD3O66veNPMpaDq9x3O4wLMBE5+X6mnEteA5YFXHHMBwx7fK6WBER5UmNCEZ81tgxhNn7XKobOuMl45o64u3JDzH5/+PpvZrkzK8zz5Pe2zJZWd4DBdvesckmRYojQ86MpIldXY0uZmInNiZmYyP2Zj/GXO432IgZaUcbpESRFEWyu9lsdANomIIplPcuvfe5+3veAsFAgA1Tlfnm35zznMf4uMRbel6wgjlvOJaRkmOrWqu4rF7GUpQsai4y8l9DgtghAoEicCGyNo4OdsVbgN0OPJvBtzcxJuSPAArWe2ZiTAHwvFdknYVc8Yoc61Hz2C7XNDeGQwFC9eDlunkjAesMOn9wwSNPl0uVYpUuFbtTJDncIwptAVb+5M47Q6QNeFWu3bihWRYv9tmjx1pYXHYkLrR6bZFIgDP5HfnxDl3mDYat3nRgA9JE0Clh/hCLxuzD9z+0N+68ccUOJvIJBxouiJrlS0Wxc9PxmOaDzI6oBsm+vHP7DVlwyXGkUgD8sPPTQ4tFIrZyjY4GiJPkhqYVLi/ETkbw+53vfKLu7en6ujoG6NFU7hCIqEoZqiPuZ6YC4xTGGu+BGQXQERuPDUvl4WU2mUyKQcgihTjEsF9JMUMOmbrgXpySchdndnx4oLkgdGyMpWutpqo2DgJmDVDVid4CAsJHl4UEa4+NAd06Fgrajeurlh0ftX63Y/EIsBn/0GU+IqLaXStVavb3P/1H29ja0YVJ0sVf/OkPFZJdKhcl72CwTqWKtrNUKJvPG7TFuUUrXhRsd3PLXjx5auV8XpZwfK7twUBxag1ISKSeYEcGu7DV1gLrdXrWbDet7x5Yu99TPN3QPBZAh9ruaaPJoi8QsRkKnUhC/rcUSoQm7G5vihmNxSIdJV0KFSk6w9t337RCtWH5UlmdYjmfsy5MyZVFOz/etZP9HUmjMHwnkB7zbWzt2ta1XmgoCLN0WVLl2iCMnO3uHjpzvWHTpibSFg4SUN5xCrCLkglM7nst7A2KEUnsFcxlINs2RK9Ow4oXOKLM28z8so1Nz0rWQDGXHR+3FAb8g6Gdnp/Yy/UnNmjWzTVomdvTs9agafVBW1UthxGh65GQXxcLWaJNIqwabbGB6f456MZjSZscy1gbu74GMDaOPH0hB0BhQW/Ygf28QHtu8w5huTdlHE5B1KhDsoEp7RgYkEjEZxYKRi0ai5nX71bXCkNTZgEBR2rS7zZkl4YMpVxrWTCetKlZQpsnRPIirIJDlpzWVrthlUpJlyueva16yYr5Y3P1HTMJ0n7Gxqb0nLBBvLg4MS+GAxSy5Ypev2Ew0exYq9O3v/rLv7IffO9j293eMbfHrwgzlweiE6Mdtz24/0hmEMkEPIGwithbt24KyUC2gIEDxe5FPidZFoUy5w5ks6nJSeW38gO+h0vpUT1d9hQxfBb8Wy5TDkGKfFj9dLJvvvmGgiEg1YBC8e9AzUQ4gYGPNp/zrtGQpplLlY6Sg75Sa+m1I6MRHNysSwHBhbowPy1PWXgOXJrsA8oQhV5XGzpzeG1AtrnLyytrQSBlnklJowKIS3RBjkGFT0UAIxIM4PlvWPWO65rjMgTDncD5IVLAaNxazAEDIZuenpVP7wDvWY0NBmJ9Y+cKNwZy5YB9T0s56CuEguYJExP2OlZ/6dG0vhdnJPmuEZjHsaiC6dv9to3ih4tJTgNddECFITmmh4e71uiULDUetaG3bc0uzY3XQb1soHMyEvWb9b1WL7vN54pDp7R0atxqdcz2/Qqe4OzFDGd8bFR31fn5qQ3hLfQcOWYoxNhrxAr5stVqDccjPBZVRi9kznQqrVBxJJoeqlrObWl4h1KqtIc9yzcqNj6bNW/IbzmknOfoVq/Wj8evGMFkckRGMHTijAHE8v1Pf/3vh59/+plFWHzmkqORBvL5S8d3t8omh6bc1eyHQxW4ivkNeD0MRw1jOZ6v5B8wzjBA/qu/+Hc2NTUr71Lo6vVmUxcpUg0Ey1OTWVmkESx7crrv0J0HblteuW6dgcv2jw7t9OTAkcrUayJZfPSdT3R4AF1go3b/3hfqUqfGs/bnf/4jLbj/+7/9N7l6MCymUBjPjNuT9aca2NP2U8Ue7+0JY2euCgTMYcCPLHFuk1OqutDCoqul0mLWgs4LHSUbkg+V749fLCbfLzfWLRTx28nZse0fHgjSASqAFIHeCZ/VRCws2JciBRoBelcu+IlMRhuOv4ft3mQ2KyIT34tbjg9yem5Os4ONrW3b2d3XpisW8uZ39e2dt99UFiUwE4clFbTj7ESEm1sdWsgftGalbr/95a+shx8vi8PwknaJFc3ljfMTVT2HkJI5BgNd/FT2zMaAuICUIEvgectzoDkRVOTCgDoueBLCRRTvUILPY1FHwhKJWK5UtsT4mF3k87a6ck1OJevPNyw7PS3t5rOnT2Vu//bdu7bx/LkNOi2LRwI2NT5uo8m07e7sKX/QHfJZddi0FuHaLj9ERauiV2u3LRRlvNC0frdpmbGozUyNKaxaqRe5shVzdRtPT5q7R7zTiC4q5uWzs/N2tLtn6w/va22lpufs9lvvCPnQBbp/ZJmRtDSoxfyFpUaS2iNUt5gdHO68sv6wa8nsmMMQZM12WmI+s8Y7zZ75QzHL1dt2Walqo3JBursDi4VCTsybD+iOZ8nMEmclYHh0dkg+HJtMNr3Gmj28XTnE2zro+Jw58PnBaMLt8zpdbLdtiXTa4kk8qIOCW5ESMW+ioEJ2QaQd+l9+7eJo1KVghqjjl8TK7R5Kc07cIv+uUS1atZgz+tt+tyUGOSYbzC29nqHcbpq1vEYdyu80r7X6busN3Jop/5f/8p9tJB22J48fiYRDJFp2aty2trfEBCWy7NUGRB/8aDt6f++8+6bGQjJq2N51eAekoaTTdnJ2KlISfwZjl8+LtTuWTls6ldQsmXMMjoh0qqAezDJ9PiXU0O0Sz4YzEtpTQZ2FvE0T2s4YYUCBhONWRnpGLlNsWtm/aJ1Zf8FwiyUrGQAAIABJREFUwhZW1qxc43MM6EJG+pTNpC2ZIADckYvBHak10H9TyJCx2lDzQDEP0amQz13NfCluUQV0Bc/mi45hC+gZECMIIGQszCiEnLWBituClBnhcA4wxmgRttHuWDqasPH0qKBx1vzrWMlcjjDytpKuYAXz7Nj/FKHwLSDrkEqDPA6ZVL3VsLHMqArwzqBvJ+dn6syw86SZQfFBE0NHzL+tFsvigzDWS6ajlq+cWbtfs9agLi4Ea5UVwmes8RoZ2QOfdepu83vQqMYtkRgVkgJngrOTQgG3N8JYIHkyjsAUAmQNpIfzvY1i4SqSMBpPWDgeN3+QjGqz+YUlFWvMW7uQIlsN61ZqmKGrcB66zcrtmo1Mjlt8NGn5Yt5Ojk6kPQVuptAZHZ9QyhHnytUhqHXi+t/+5n8ZfvXll2J9aVYBCaVParkTUaaoMY9HLX293WKkI29JqikOZNGsYa1SGSOrUAtPhl7U/uf/6a9tMjtjg4FLeYVKty+XNAhGmjECdNPpagaINom5Bbqi99770LroBi8vbHPrhTRbrl5fUO/StevqqGDbPnn8jVVKeX3Yq/NLdufWHeWh/uznv7Ccvk9PmySRTuqSqzfrWqywR2cyE7b++Im93HyluS6yGmY0XIKv23cgFDSE2P3x4TQbMNswqk8KAgI+qJXKIgacnh9aZnLULnJn9otf/lKkIBlC9LoWDPotGvaL9ELVyuaEhUsnvLnpEBYW5ueVPwuccuvWLXWJr4OEdXkrsq4nQ27o+LxGIPHz0xObm52x+blZBSozPhdJpu4w00ANgCXOjs7s2eMndnpwZMMOOkmX6Oc9j4n6jaaYgoipO1WfZr8wG0EVeO8dfEQ9WtQK7R4OtS5gprLAcPkJhZmnNMWETUYjio4aU6gzBgheuyyVbe2NNzRnp5s6Pj1RTiYuUqdnp5pxAUlRQVI1X19espO9bevUKnZ9flEdwy5IgGdo9UFLTOJEJK4KXn6+QIx+HK9aFgpgvu22iUzK+v2O0AKfJ2A+T8RCvpjVix2LhBOq0vFBncxOi5j09We/FSIwtrRst995R8SSkD9gpYu8iE7Pn35lezsbNr8wKyJKrdmye198Ye0idphhi44k7KJSsq7PZZVqRbBbACvLSNIy2WmrD4Z2gt2iC1Zz19qVuhxzOr0Oj0gsWGawmCcAu/G9Qc8oYl5flvo/A5FENY9y2O+YBni1lqiW0dyhaQnFY5rV1xsdcQYwMpGBBaYk4ajFrgINDLiSYh17FRcXuF8IBWcCgnmkLtVqQQYBIEZIqUA5kE3ALzBzYK+RdNKa9ZLSb+iCeSFuT8DKDeb1IY1clpcX7NvfftfOzk6sWmkotDs9mpLv7dLyqtCXX/7i12LcI2nQTDN/prQUup/V1TU7O8speo2DnQuVCxKiEtwJDmbNEFMpu76yIktU1itkysmprApP4g65oOBccGnR2SFJmZ+f17om9AC3JIrmly9e6NKiwKbb5sJEB/npbz+3LDO8QsnGs3OWGsvKfMPFs0NvHwlZMXduoQBWlNhEdqRnfN3VjU9MmscTVIfM9+e9vpbLATdDFmRP0IzIfILEqCS6054uLyeBht8j37Wu7osGgPMY21MQFXgJ5cu8xbF4TI9qb/H+8OkdwNinAFYn2xdMDnxPFw+0ySULB2Hz5YbGVTCVgWXXX6xrPwmBCwXsspDXehvNZOTfTKHBSIfGCv/pbpsxWd/ml6asM6xbpVm0arssaJjYR947RSQNHS5L/TapbC6LBpMWDCZs6GKUY1ILQPhyYue6MvnnjnKkjMDmTf2e8ofJw8bLW+HhPSFR1UbTMpPTNjU9Y5NTM2ogSoUL6bi7tbrVSNdptRyikqtnuXLePAGfdKvA4chl6EyjsYRxSet8RwVHYcyDYTv+n//r/z5k5oBtFgG0PCRYl9p0eCAyd/BS7Vb14PAs9chsuKcNyp8Bhcr0HmN1YEHCVvtD++jDj+yD9z8SjCuXGkwJZGnmUfeonEwukXbLKsxl8gUdekhmcI85PT/V79MpD3tD+/hb3zEX0hDyIStsnjMN5oEo5qZmBOGtra3ZL371z3aAe4kL2y6/vfveexJQ86B2d3fFVl6amRO8g57syZMnjp7RTddYVPQZ8wGgYA4L5iyQfOhQqUY0owRW9eKR6ZIlXbtLqHLNzEVX11HFi+UZTGlIVX4/kUlRLYg0UUFoN3OXGt6T2ac5M0L0fl/enjCXYZ0BYbDR6eqXl5dk+SZWrtstFh6HHhc7ul8SEZaWF3WAULl1Wh1Ry8+OT239ybo1qjXBhbD/ENbTzaNBhfLO541MikKFjE2xfV2EPtckRYFIQRcPWYGLnp/OTMSZRY+kJ6zdGdilDByaugjQh0X9aGabiolbXL0uHesF79vt1sy9gCUjENplTq8FpyaqXTr2qdExe/H1fcuRShOn0w3ZwdmxtQZdq3XoUIFynXlyd+AWDFqtE4gdFuQIDBTwkSwEy6+v2Qx5ml7zW/GiYo06hVTKYjHnkPYNzbafPLREMmaz169bOJVUp8dngT/u6f6Wbazfs3QyYtt7uxZPj1i9P7QK5iCdoWXSI2JHH+XOzBULad5cvixK4337xi2bnp2102LeHq0/1SwMDfSwNdBFWJE1W/cP1mzMXwNXqSBAekBRTuHnQLlYTwrialbFICcuDzkKXSHrhstNz6PZVDFToxjUSAamrWlkQ3E0t7RizS6xXAPNUmESQyKCbKP11+QybVurXtHBOOjj7MVsl1IIToWuefP6E+b1Owko0YjPTo9fWaV0br1OUwdRrTmUsw1jltm5aXvzzTXHkrJBFFlWhRn7hahIzBu8vpCtLK9ofsl7Im0GZys4EnQXFG94VvNM2LvMV7lUec0gNOwtPGkJ6aBYpTtEIfDRRx/q/xN1iEMbdcfS0pI4INtb2zqPNPo5Pxd3grES8iEuQqBDQrDPLnI6VM8v0BFHrVKrW7nWtOz0nCVHxlVUsi7RjjdqqBDcYsizgXTeQfwbgiT4rvJC83+AlekOGR3BJqb419hpYV4yRNjBskRtNgVZU4TRJKBQwPGHLp2zS6gK8ClewKWyXR6fMmRXUhQhJ2h3CfhGa4xRAnuZItwJAseYgXkqyATs265eMyoDnJfQeu7ubJmPtKJqSZwR8mkLlYq8nik0eC4wG0FXNDIcQEit2dDTta6rYeGk37qG/K0pGRT3hngH5jgfWcdtw7bXgl6C1XHwMvPRHAQpVLpq3ARlDAfi9MgfQGYLbl3iywtLKjAgH9EkwfWR416DdKa05FLMYrGypTsFDQpJn+3IEw+PDi2Riot0xb23f7ivi589x3gD9QQsX/YYoSyy57366fo//uN/HnIxMM/Y2nwlyQQfkLSKOOpUKjJjQOrSw3rOjfwEyUVTDx64h4WjBzd0tHZUNkAGmCOQDcoD45IQFIBhN6SIADAjDFtH28n8hH8zOTGt4TlV50XuXGJxfsxMzdmHH35LeDVxZaSR4HCDoJqsw7H0qB4I7kbkcT4n8gm/20HfZubnbHp2Rv8NhNSsA4EGNDOgGEBugt4KnZfD6oVIgiDMqTroSEfHxnWpUtVSITJXZZ4i3SoLifmlj0QYs1jM0aT+7Gf/IEF7OOxXF86motJbXloSfMcsNxh2rANJSKFDpSomjeJn//iPeo7MjZXnmBm369evyRuX5/VaCsScgG5va2tTFRoyAWz3SJRAQ8hzAXbB8Bv2I8+Iz4uCiA6etBqo+I4DVFKMVQ4t5lU8uwbidSBrHx1LXx06G5vPlH87sK5jE7l43b74/dd2fHqhmRJrZ3xkTAgEje/c0qoik4rlqi7Yt27dVgd8eH4mdAD3GmZLA6/L5pcXNFPpkSObL1jp9MzcvbbNTGdt73jfDk+PrQEkCrFCtHa3LMp6A5dF40mrVqoWDvq1UbBGo6BBNzw3MytoNH+et0a5qTDkG7fetNt337FoPG0P7t2zKC5HHpcFuLQCAXXmPNep8VE7Pdiyco5Rwbl0zeVWywYwwEMxc5fblo7EhO4M/V67bJStwTyLiDMFy1MI9q3SrivmChZ8yBu0qBeIumcldJqeoXIjYVDiRONBe6iZPZ1A0GLJuNxsINS16lhm1nRhBYhRZP/1u4LpKH4gi8kdKpdXXB3kEQofilvJK1xe2Si2+hh61OUmw+cGGYlZK9AYhyzPArvBermow4fIQopxig6KMOBgDPBd3oQFQ0ldxvF4yLZePbZinmhDLCIp0EA3cB96R1AqUBsdD/NDLolOr61DiYCHO3ffFNP12rU1yea+/upLSZyQj928dVNzyFyuJPhzdGxMz0ca83BIxScjKOBh9jrifaRkEB4fP34k3+CR0bTWPvAvHc3du284GbBFJwGKr8EzYvSidUlhOjpm2akZSyRHVHww28Rmk+KEDvMEu81MVl1fqVJ1VA4ws+GbIKnodPX+2DdAe1xonD8ggbD4OYNeNxdcmI5kD7/xmC58mpEA76mHMX5LZydudkSYUYiTL3qCXtrF2G5CIzXp3isVK5xfWIj0GMJP4kk5r7EW4Fmwl19HPnJ5cq31GCcw5+07I5/la6vSfaJBReqSOzu1Q4iXmOu3GpqB407HXkmkR5wuXvahbQeGxcCl27CBq2NdV9P8EY8NvZjS967ISMSDmnWabXMPPBbxxc3bD5prQMwdxgkYT/igx4rgGAmFHA90j9s8XuDplhUucjbo9mVXidUlrx+yKcBOIV8Qj2ckPaLiSPKnQkHEOTJ/BSN3QN0ceQzs8HgiZjOzM9Yf9uzXv/21ijaKq0Q0LiP+PuO/0VGRTymcKT44p10frL0xxMWIbg3IwGHyemU9RlwOLTAkGh4cMTdtLNVc5N/1tUhCPkfWwBfjxcA8RCDLmyVxJJVKCGYAdtTcwuV1wsIjUS06DnOqMRYbcMY777ynBfPZZ7/VHJEKmI7v3//Nf7B0elx06WfPntqDh/d0ibFAsBnjkqAoID8Uq7mv7n8teniLQ8bvt8WVZVtbu6GOj65OFUyhqAsCtuH+7q49f/5MqfE8VipMNhGvSx1io6lOFZiMRchck9fLxYpfJB3ia8gmEcdMomHP1h/ZNw+/sr3dfZuZHrOJzLjt7uxYtYqpd8SJkYOxFwkrZonZ1o9/9GcKCTjc25O2kK6TDbm7t6/nhAwJT9/19Wc6WJiv8AwJ5yV9Q8hCKGjVUsUy6TExWr/47HM72j/Qe0c6xGVOaQ4xhtfAvIVLI56MCxWQdgvNINCJF9ZpVxc9DEwIBhhiwGhGHjc2kbZ3331PocKffXbPNnf2lHzBv2NewyUOpBpPj6m63909tCXg+es3tYnQleaKRTnEkGN5USARJmKtTkOdSe70XHPq6cyozNh//Ztf2s7ejgLNISVVGzVB1ooCLFOY1WT0zYajkiVmanxsRLA78xnNlftDC3qDYkED362s3bLlG3eUS+luNyQrwS8VwshIelzylbDPY5svHlv+YtfCUb+d5C6tjCl6LKL80dZlzZam5qxSJZR5YC33wOqYMrh8WktctNVG1Rq9up49zOV0PG0j4ZQ2Y65WEosaqA7RfAcKfzwu4hEdQJDvE8NNqqmCkFkqZhM0b5GQz4Z9Lo+emK5wFvoDj/WGHmt2eur6mYHDjqQgDHB5+mB7uq1QLTlOMkGH/MSMEAcgOlu6D1ABot6KF+fWqJYsEg5I/kH1ztcDHYnGRywYTlssMSoyFIXZ82cP7NGjL83n7Vs0GpCEjYvtxvU1XVTY1jEaOj47E+JE54HHMxfs9773ffvVv/zGHj9+IiY2toOsBc6Et99+y9588y37+c9/KaIgFyT6ynyxoLVMIQzUTkfHZcToiXOHHzt7u0qXouOr1KqC8f7sT/5UszEuMGQxjHhwXeIHv37/Bz9Uyg+ZsrNzizY+OWP5YkV+u9hEwhalKOdZ0PGTLMOeRN6D1SjnHFIxjZM6XUeqh+6y1b6CHC9VbMvYAHi3VhPyxA80joJwKaoDAcG87F309XTbBIjEkzFxSzDEB4HCOIVzAmke/A1kJQRi4CNdK1VsZnLalheX1cXTKACRAx3T2WJ2AHbLhcrap2hMgXa1mvLoTSbj1m3VRVQqnJ3KVB+CKZ0yBhUj42PiSvDeeZ/qbgVnY6qDI1pLbHi0xzB8YZ9z8VO0gRoQRkGHGg0kzN0LmGvAxRwR6YlIRDpUOke+XjGXt3gUe1GXZDPI9WhwOPOLlaoliB31uG12fl5GL2cHR3a8d2B+im/CEHwB5V6zBkAjsVfERayH5lhBCUmNJVnr23s7auIq1bLUI9PjWUvH4spy9sXDuhe567i3XH/83reHYObMG2hr6T45dJnhvXrxwqqFgrPBZTs3sBZeicwDuHiZrw5NXapjRO3AoXzwmA/QigNPQkphsXDxJOIwDSOWzU5duU80tfCoUtGxcolxsD34+ktVb0qUSKfsez/4Ezu/yOsDev5s3Y5PD2xsfFQUfGAmXh860MlMRh3es/V1zWu4UFNjYzo0gJDQSlKhcKkzm4SurYvQzF692rDLi7OrjFS3ZjZALiw8HHmAWdCasTm4SCkguHiOj04FATB3oGHiADk92bNIxKuw3P/37//O7ty5rWeMLyQVUCqdFOQKPEKnSkV8/dqSffDeO4JTuBSpMHl2FCtUWTwjqkkKEapZPkQINZDE8F3mQsXkGqj+8uzCWrWGdWpNW3/0RPR4WHdUXqAIbEa+1mu4B8SB2WyDAT3CfzL+rkRHFDQM3wXxe4ANMSroKL/y+q1VpXGcHOXt8ODMdvaOxOTFK5P5BkSrmZlZS49lLBCIWqPRtoWZRavny1bI5+3O22/Yy1eb1mo7owCGg/jRPnv5VB3w/OKCWJ6VAjDxUAkliOZ3D45ESgGuhlVtGELIJQedHLPgofSZsBdxsWLj4rKlcIZ2R5cqkJsgoZExe+db3xGi0uYwzhdka5aMp0EaLejFl7RjO5vPLHexb8121WoQjrxug69JYoa3RzZoWsxv4Fx+v8LrrrctGIsqaWOIzKrb+IMxwNLCsqVCDnSZKxcEBaLxAyonnYZ1ADrQaDcV8Mxl+9oSMuhFim7SQTOb19xVs218GNyWTGcsFElqthxSh4ojDjvUJZgvEgKqG1ihUtRM7wx5gT+ofUnKFAckUjK64CoWhR6XyH946HJYc/kzdkArSQ5nKJQwfwAGtMvRb9ZKIurtHWyIcBSJBOy9d992Ih2rdYsFI5rdoUeHLNjttvXvspOT2s+lUkWWkZ999pmtrq6IgcuzoWOFF8HndorU6qpDpaClQoP9ynnChclFxPvFZYnulbSRBw8fat7HrJQ99MMf/EAXHl3uo0ePHS2nx2t/+7d/a2eneZubn7U//bMfW3cwVLpJamxCJKtqrann6DGPQ+oJIJlpOXDqcCjtI6gOhyyXFl9XgRY7eyJIIS3T+dYknPxC5yMXM8gRHAUKefan2Mq41iWY93tUJPgleRmI3a1IMWDkOnBuRpcESB+fEbI1fAQY84wkktao1Mzv8Qm1AtrFEU6vm/0AQbGHSTznmtvKsKADQRudmBDsOTI2IgtLyKFcqLii4SPQ6vZsZm7OFpYWBD/vHuzpDOFShzuh7hxP7l5Xs/6hq+/8FJMdeBv7R4eMBPzLDNU9DJj1fBb0xSwWH5Ved+BG6lQVeZLnBPIAIuPx9u3k8MAigZDc8whlJ9YROVw8lbLs9JTm6Zcnp7b7akuRa8hB2SiMpmA+E6JSajZsZGLCsjOzUq0wzmK/4ANAIMo//uJnQhKY51MMEl3IneOJhmT3KeSSPNnl0ZkhBBs6EOloIDLQUg8Hdri7a81S+colpW1tdH/Q4QNOXiadDW8MNiJzEjB4sUrryFX6gj9fm7oDVzD7GBkZk1ZxchIrrpC6UBYEC+7W7Tu2tbtjhwf71qpU5DDE1/nkj/7I8tWa3X/wjZXyBcULJVMxGxsfU0fMB8ZiQ0dI5UD2H/RznGMwd4a9AbyB4BcN39LSig4M4o9mpmctd3GpaDGqksePvpHWjvnLa0ciNhgXanp0VBczlxj/zTNAuM8spt9hEO5Rpx+LBuz8dNcadZxPmrbx8pnduomnqlebg/kO9HN+pUtgbjuFjvb998VKfuvuG3awt2c//6d/0uwCshELk3/DAcLfoYrlYgS/ZzNiYEElj+4OD9SxNBVr3c6PTu3y9Mz8bq90pbjd0PFQEfLs6D55XRxGXKRa/MOBuobX7iCQBmAVQ5Pn80VqBMx7fW3NxiZGBYkdHZzbwcGZebwhDeu52GGGZsZGbSI7oZBq5DZEhvndQbs8PFNBdvvNO3Z+mdNFqAxVwdAOBFioFGTWv7WzaSVYpa6+hf1edRwQoQrlsghOoUjUfMCzV3OgxcVFzUth4DJfR8zNHFR6O6QQLpfWLC5e+XzZmu2ejWUnJZG6df26oCeY0Vi5QeFElwqJp1qG7bdjx8d7Ql5gKZ5cnmpD0q2cn54Jpo1FiGSrq+Itwba2oRVrFV3+zKk50GuEoyPhMJcF/RzGaDw7urxhBcP8BRLlcyG8/Lxw6RSnoZD5QA56juGCz+9SBiVMVS6ZUDhmE5OzNjWzZJ2BppwiWXER1xs1q1XKggWZb7Fu6p2mMxrp9nWhUqxRWON1g9MQDlZoEeXdA3/C4+jROTTRUAPxIpHjs+RZU6iQdsLa9AV9dv/RfRubGJGLznc/+ZaIZp7+0Jpl/JiHVm01dNkzInnx4rnduYNfMuYtHhXXmNczS8StByQJeI8OmH3MWmW0IIKcF/JJWxFrwKOsbeBxClzWL8QeYGEM7bEf5aKjYObMAIKm0KdoBHVib92795UMP374w3+lznRrZ9+2dg7kuzw9u6jcXTStrDMgfTpcCl/mlhRUPFvmwnAfeF2crzB4H3x9X/NZmKqgD16vS/N9CnvWNX+PYl17Ek9a5oVXXrE4jpET7agH8LrFaMaj18CazV9cyizkdaITqBNQLWd0Kp6QOxI2ldPZKRXcXGCsDRoGCm4KZs5J1rM/HLGxbBYjORVOkrYMMRHhlDNp/ynyQYWwmgVVerW1Ydu7WxqZ8ecUGqMjo9pHChYfYkzREEdDznc+t5oOnoHLDQmWYh7c1Su4NxLGOzitpCjsVUE5MIeRs5HHpwSeVp+mbWiDRlt7wns1u+V84tkDbYMAnpwQHRnUGenIxdxWKVWsVqhoxNiDEElKUTJlHfJgIyTaeDU3Hh1L272vv7Tnz9d1J7APYjQ6AZ+FcPsKBa4Y9i5z/ckH3xtC1+abUanS3qdH0sKVTw4PbW/jlTpUCAT+MHoytzpVzB74H7AamDUwIKQd6PbMLmC0YUxAZyAIMRhULiWSGLxNYbdRqSG8Pz05Ed0dOvizly/UkUR8fisXCopA+/iT79jTVxtyOcHlBiz7xo01teosfiq2icms4tNCuIpc5XluvNqwgQ+nmYHmnxCMWvWWKtXEyIhswwR1yfrrTLZadDO4CTH3cRY8h2BCeDyXF2QCCg/IFbj/hGNOyHkxX7NGtaULhPlQrXJue7vPCVWSZyVQLTMJovCY5zEPevjNA81sef7MU+7evasOmoMdTd321pYcXNioDMt5PRwCHCR0zls72+rqqbRBA+hQkZ8wE3/2dN1q5aqtrV63eqUqlySeHXNcpSyYqfDhQiXSjmr67NyZcyMZ4oDntQnW6+LTOpQpBxdZJJawuYVFdaI8A+Zv56d5q1aadvvu26qez06P5A4zmRkX4QMyGXOxqck5+dpaqy+4PjmW1vNkjkiH0KhWBXMTMI6ujbX2avuVFUt5uZ1g2M9nA7zGPJYqGtiJ9Uun/N4H70vcDZTDYXp6eGTnp6eCG/l9OkgKJ4y9R0ZgRKZtb/9Ia4uO5pNPvmtr19Zk+M+cso8vbLMhOv3e9iurVnLW41CDUOExq3ebVm03BO9yyCVwwqnWbG5mxqYW5u3nn39qfZ4nhywuSyR0tJpW73X1Kx08hQ6pMbgH9ZodC3p8+n1QBwwxuHCa7YY6NOwIvYyNu5CZ3Nbut0S4Qy6BiwxRbXgDByIJJaF0+kMZAnA5tsnNrVXUaTqJKgGRKhDiwK7m8KFgpPKmq+KSYL2AeHAg8nqcCMGADvp8oeCYjuCgBPyMzSIHVbmqS2tucdH2jo/s5daG+YNeYxSyNDdjH7/3vk2NTcjVZmP7lQzXeS4//elP7IMPPlB0GhU/6xqmvWDqYFDdAXuB11KrVIT4UGQ4RWJf6BjFAAze7R3i4SDOoF4A2fHb3PyCiGHs4VKlrAuckHkgRFAU1imkxUWCPARRx9S9ZSdndNA/fvYSZYUN3T4RZTxunzpCmNOsN/TSfE95YDMvpfBoOxfI3v6evMph0TNSYPyiH26nA6VbpCNlT4LUwDXhc3Gka23tRS5TnUk+ny5eZFew4fG+wlrw/ARGbVfrictr9fo1y2TG1SzwdSAkpRMpK+WL6lYhnpWqxGuil62rk6OMRkWRzoxbIBqxWhOCVURnJKY/mNSg+aVBAmHA2Yp9wzl9mTu33f1tIXCc4cDaOFHxK6gjxFU+K2axrEWMcWIRjP4Tsq2ErAjM7HITzoGeHGOSlPS6NHk8Ez5/mLY4HfWsb6mJpOXzF5Y/OjUv5hDYufYGIp4yX2dNM+5A7ocWFRkZd8Xq2pptbryys4MTzVXd/oA1e33rDl0iLgHdC7bk84kE7PT0yB4/+UbmFuk0qGXckikynB0tM1A8n5/r23feHfJhRiNRuZagKyKBHsgRenL5wgm9plMceoY29Ln0Kx8sP1k0fKCajbJISBSQjRuDWpcqWpiJdDVzC0u2sLSioGSE7kcHRxoKn58c263bNzX7wFZOVSX5lYdHIjWNZsbs6eZLe7W9qRw+Fu7NW3dUrQBrLK8saYNQTXupoiA5tJq6yM8KOTkzMcejqpmbZX5S10MDJoxE4hr6M5fCcxMyDNUVJstxDaL9AAAgAElEQVR04GwMNjQXKIc4OAC6TFGmh30Lhn1K0gHvPzk8VWSWe9ixRu3CWq2itZolm5lGbD4lFyae9XhmzKr1shbWwvycw/4rV+zyIieCBNAXhzoX8IMHDzTbYb6Lly/aQQoJNgqsSC47IDAWHDNaTCKAjL788p5gnb/8i7+ULvTls+f22a9/rYxMTCRgP0r2xOybCrTHHNVJB+Jrau7BIQH7GXE7nSNJC16/Tc7OWaFcsYePn1inN5CTD4YBuFzdfeNNXfrfPPha6RYzmazduXVXhz0/O92BkkbqxargOKzLcHiiewSu3N8/UAfO/Aed2PbWhu3sbOlZT81M29vvvis7sYcPHug1993Ibmr2/e9/31aWl+3p+lOt3b3dXUkBmDVSmeOogicsaTuJhGNugK/t+x98V5v26PhEXfnqtWsqcAgOhjGI2QMJR+gID3e35BlazF1YgLlP0GsXlZyIVMRfcejNjE9aKpZU1Ts6OWH//OXnVuYCZXZGd98bKIGnPkRAjoEIrjYDC7p8FnL7LUDyx5B94xH6UWsinzBBYkBcIS+a1qYFMelOJMwfDdvk7KytXluT3OT3v79nT549t+nZBZuanrXt7R3FlHGYYSpCUYLUDI9c4EPMCJgjA5cDAbMG6N4YA4HSwDrngsAmkJkRh7sCoQeYHyABKSgpCnAyzEF+BauDZqB3JDLu8ORU/rOgLdKTp5K2trJs0zOTSlzhwqHIYd9jGQgKw37moqGz5AIEQvzkk0/EzaCb5VKtlErqhpDEsU+x5INoRadDMUCkGRfJwvyi9t35xaUlMVSPRPR3YS//7tPf2j//8hcqOohmA0m6fu26OmMK8FyuoDEP8hJCLC4Jqi9UrNGiy8EW0KW5K2Se4cDp9EG0gOr3Dvbs9Ay1AWOwuhj/FDLsR4oBLgfIjisqtvv6nqCFzsw0qCJAsKLHI7iR50HzQPEPqoVTEAQZoE5sXvd3dkWqgqQpQxtIWrWqHR4fSkPLeZCKJ3WGdps4ak3aRa6o99ZtN/UsQbqwrkxnxkRMk5tSb6B1y3nEOcM8lwLm5NTR/5L3y7/ljqBRODo+FEGK7pn0H7rDly+fK35T81KPS6oHjPnjwaBNT2Wt2a4rW5gL/CJfsFoDKY1PGl94Kw7By2NpWShes0Q8rTWCIT8d47PHj618mbMorkVyhgo5zlZ9AisiGvshs0uOjP4hV5b3w9gJ4mWj3bGxiaxNTs/J75kOFhSPpjCXO5OLWb54qbScKZJ7XOjAnbk3TQyvT1nVf/bx94dAENCkmVUyWAZa5GAmXaZwdmFnJ0Ru9QTh9FwYOnhUATEzYLMpaNXt00EAa+41/MOLAX+mSmj3+oobunbztsUSaTu9mofWSkWlX2AocZm7ULI7M4B6sSJJyurqdZE8NvY2RcgQTHjzjjxZX73atGaTXE+fckGV0RiLKh0HQ2/kLJclZlN9VZowHIGKqJ6BCZdWr9np2aUgDy4o2GO1SklJ9Lhv0H2zMZW8yTzDBX6fUBQUF6yql2hAMJm8bWtNseouz4+s2y7a8hIG4wObnsyqe9/fOxD9nmH3nTduivAxnc1KtwlcxwZziE7AwnlZyMFEZN5LtY4DFB/g7Tt31F3A9mWxUpFCXsAggksXyQ4zWQoAiFTOzHBg/+O//3er5gvSiGLsgJsUVaisrPssEJyP8CLgcnOIZUBpdJCQVEBjSDwZyUzYVw+/UffDPAl2KHAZZAmG+FxoTWwiKXyW1mx5YcVGRyd18TKfwRKvWijp4AsnopoP0QnxPokdOz+7VGoHLN1/+cU/Kb2H0IW5pSWbnp+3n/zkpzqc8AKenJvV645hL3d0LJkF6ApVMs+lx0gAM/NQSN0ZhygsbEgSHCSJRMbefe8jaUpPLy5sfmlRhZmiAeMJeXfymTbKeXNhwdioa43I07bXtK3zXTvNnQpS5XDz9j328YfflrRi7+TYQqMJK9arcq1CK8qMsQbBr9uQBtjlI9HHrQuVnwEX+mMn3s2xx0S2w9ynK30dc2FkQalkWnMuoKqZhUUbH5+waISszLD9/Oc/12HO4UehCPNRZg8UxgNM7psg6dq34VBczF7GIhRXwO6StplLzy8ei9vS8pJkO6fnZ1qHrEG6hUg4aLj3U2zAtcCa0cPsCeRqMNDcceDyKMCAZ83sizVFfjDabYwCOMAhp928sSYDBi5+LhXGEopO/P9tCvf2D2TAICOR4cDu3L5pU5MTV+lOJUcn3yZ9JaV9xDyVYoP4MTmdhSJOupXm5nQUeCyHNdo5Oz4QIRGk5v33P7D5uTl1ibxHzFxq1brYvyXY6c22VRs4R7G3fGJO+wmTTySU6AQBbaDxnCMPgpF/en5ssUTUGs2qnZ2dam+QiMOzoDMC+SIz9f79+ypwXvsG46CG8w7FMWb2fCacZ3ymHNx0xMgM5ZTk5lmmdJlyiWHtCUy+sDhvhWJBI4aRsVGRMCH+YPJyZ+2Wxm/dvltGFXj0suqYvUJOpGjn91k7Yzh5tRzWLxAx+40AEnJp0b9jBkORg4QRRy26WMYsFAacjZxhaMPxKuD7QDADJAPRGIkl7NaNtSuXN48dnZ7Y7sGBjH3Qj2K9SDEqGBwNaDRhsXjKrq/dkgEPxiJOocxIyGWeQd8qsHqbFLAUFWHpscuNuvKWI/GECi3khBDaUJPs7O3b2MSELS6vygAF7T7PlzsOgujx6ZFt774SK7nba1swTDHrpJPpXqDNuQpfcP3NX/z1kDfM3C2eiNtb77ytBytn/W7XToF9d7aF81OyQ0bigXORqv3HvaSLVyPYuvsPlb0DgcCSCsn84TxXsJt337Dbb74tC7Ljswsx7jigiCxLpROSweDEARRczBUsEUvaRGZSXfN58VxCYNjC3/3uH1kiPmobG6/scH9HLTjm9mzGG9ev2caLF7LOIjHCmfU4TFUumXoNyzUo9hFLMZQPOaQm5jIYJFyendkBEWScOGj70NRezWEuczktNCLhgI1jiZhFosS4Ra3fdVm73pbVV6V0YeUiiy1jzWZFh0XrSlhPpc08aHFpViJ42LfIXJDOsJEh8vB3eG5TU9Oi5HOQcNkwqwUGmp2d0+L+4osvNF9l01FZS7Ttdkw0EFj/9Kc/1esk93VqImv583OrwQ5kTtqEzo4mLCIXLN4jRBBICcxr+VzpTng9HI5AmsmxccvMzFqp3rDji5xtbB0KEmb+Tcaqcj6HHcE5QJMB89ni5ILdvHbXMpk5QTnAN8yZYkHgMZdVmnUVJhwWiMjx7GzUmra/vScocWvzhU1OZwVDZfF+7fZlPdfuNOR6xbyXoufZ02ciowCpc5hSvYM0ANkeH+xbJISMoqnOjJQbbBoho6F7vnnjjmWmZi1fKtnS6rKeYfniXMjLWGZaEqu9V8+tmr80fFGUnZtMWiAdsd9vfG0vt59biI62Z5ZJZuyD9z+2335xz15sb5mbwGUb6hADloOogdbbgi5rDzrqVjkEA1ym6C+VJmNyoSEhA4THz08CkLnEIhGtZSQ53mDEQvG0JdNj0gdPZiakdX7w9T17+WJdOlE6W4rQbrevgpfCGKCF58CFGgjAokwKgaA7wJYOFjyXPOxIoFgQK5jUwLzFknOB0elojsdIBcOXFjB4y9qKYmTN8H180v8B++VzeXVgSIbGJ+h+iFUZ2sTYmJjJZPxOZSdk2UhnwC3L2AEJz+7egRJdIP1xoaC/vXVj9Q8cB7ojYh655Lk4+cGhCas/HnNY7cxk19efq/ODrY5sgnn63EzWPvzgPSsVsamr2+TUpJVLFaE0dIHIWbhYdXbUm9YkxWnoQOSeAPFz6I2H1iY60BuyQR8ynoP0aHZbQ3eK921DXdzkZFZcE84xil32OMUz1od37tzRGcB7gFwlHSyqiStLQVizPHu0xDwLJFUwvdFQwkwFAaOYODs9kdPZR9/6yHb3d9WRo6nX5Xx+abnzS+mi33/3A+k82U/NTtM5z2KkXzXs9PhYpB1kPosLS5bgbLnyKsbhDIc31iZQL7yNx48e2M7mK2ujWxYHBZg2LIUEzwLUChhYrvdDpGxEK45ZJBARSgc5CaRi/+jAikg1WatDxxGPs4luHeb9yNiEEnr4NR5L2tzklBqhKkUdQS6Yv2y+smQkagG6y3xenWlmCiewqCVSaIoLKm7fe+89jTKPTk40zuIuoLmCZAuRi70DWa5UK6lolqUoDmcesDVn/zh+644Bh+D+777z4RDZy+HevjYIbC0uTA5SMH+cgLDhoqIHfuAwwMOSfE8eEFUvmDofLv6vkDKY4QG3yZ7Q45H/aiiWsA8+/rYE/jsHh3Z6finZB5sDOI5NxAdJBSCj/HrLFhaWbGpy1g6wILw4keyAquKtt9+zYDCmru/LLz51TLt7tN8uSybiCkSHIYtsg9kRhA1pjOQj7pLDimBMzJBjCctMkLbB+3DE16cnx1cxa86wmYoQfBx4mbmRWHh+n+Y7Y+MjlkymLeiPSfcJLNeoYeR/aTPT4/b8+RO9lsxYVt0n0MDUVFayGip57Lmw0MpmJzSXpmt7+vSpiE8ff/vbtrm5JakQhxMX1/7BoS5TFsPDhw+d+Wq5bHfv3LFrK6v2m9/8RmQKLOwhXQFbrS6v6PPNjIwoXDh/dipvYQ7XIBmG5JHinNRoO4xpNGj4Eatg4qJ0yapsZGLSRienbHxmxh6tP7dPP7+ngGUuMJd7YIGgxzy+ocTfQPkhT9ASgaTNTS3b1OSi+XwRXdrML2cnMpaIx8j8ksaSAxh4ksLD2HMIt21ox6eHNrMwY33mc6Gw9H9Y1eHxWiUCDZKDSEeweePaKBxkVPQc7JnRUXv5bF0OP1yqs7OTtrn1SvIgRhHAutFIwpZW1uzV5pbNL8zZ5MSYPf76ntZnZnpRFWvUZ5Y/OTJ3t6uCZhgIWidg9vho3Tb3X1mELiGUsA/f/ZY1G137l8++sCIz6gGdcN8iaP7wb8XQPuAzb9Atf+wOiT8uj/nkwgLhwRkruEjl4Cpm7tRsWBpICekECUiMHSIRcwfChtdIemRcJLS11RXNebdfPbdum4OtqQMMgw8cY9CmUlmT/ctzA+WIhOlQwzrETs7OFZLBXpmdciz8kHKJBBMNa/+AJmBEUS1XHTIc7wc9OUVKqyE4T8QlZDpE6EWj9s7bb9vK8pL97nefi7QST2Fx6PjkAslTsABHKhbyCmajeKboRZuF1eBvP/0d9a29+cZdPRfFuHpcMqIHzmS8c3R8ZF9//bUuUqQ/r81SSFnBK/rhw0faG5jZQ3iiw/7Wh+/otaEp5H1DgEGTzliBr8uckv0Iq52Ol+6WZ8l+xEaxizYfpYMPA5OOtM1YPIZD7PMpJynq8EAjC0Y5vGfgUl4jTGPGPHw/uiE4EMhmYvGYLqLLi0tdSo4FpMNK5z0BX0MEwxgnEvAJAsbWFbkKCMLR4aFkeJ9859vSldO9Y8nJRc5I5ejgwK4trdr773xoPTyTU2nzRwL6jBm7cRYzEgLxgdvw1ltvy2WI4rzT79vm1paKbt4fNoTEaz56eN+O9nct5MMNzi1o+zVZDCkLqCMrmrOeCxBSD+ce53x2IiNi0v7BrtzT0KM3uz2R3lhfYjzL5tRj0URSCT3x1KiFQlEhOsRCsqcgQnJXRbGdpcO+cPg2NCeMtQhnEOPd49WseXVlRQ5xoHxpYtgCQRU36FNhTBMe8ezFM+sMuzY6NWa1Vl1IKHcU+43LFK4QxRdFvcIk/tXH38W60Mr5othTUKOhSE9MTuhS3Xz5Ur9SWXLAUW1DmOELMsthw9NqQ3ThVy43fp9DjcXI/INKIxiOKW8PduOAGDLyHaniFHYNQQbReFs6N2zoIMa8/c67sod78fKV1RtVfdg3b9+05ZVr5g9ErVlv2vP1R2IKcxnLlqrjXMhcYkBHwCJyzvFBiiFDyHEZYnFxoGI4TwWrTdmgQMD8oa12nt/HXxg6NNAbC42DmsOCTcEC54Dhg8B4AsgVmcH25nPrdiq2uDAtzSyEmDfvviU4DQYqji8k22POfG15+Q+GF0B9ECFY9MxngFrYWFTV4Pb7B/u61B88uC+9LJXryvKqZryff/65CBLoU5nhzC8s2p3bd1XJwm6G4EVWKbMGugKceDDNUP6mmITkLUYk3XCsC7GN45IkwDxtu4eH9u6HH1k4lbZ6t2c/++dfS49HRyudZY8ZjNviSQhXJXMNe+YHvmybpeNjlkxMSKtKVYkomo6ONTS7uCxbMExDuEhODk+snC/bdHbSslNZ2znat2qrbv5wSCxjEh7oPuiUcNyBbYvsYHdrRx0lsx4J5CXDGLFrS0t2cXpijx/cl+sPh1YUQtL4qO2ARCj0vWE3V26KFc1aGvbb1qmXxAQfhmJ2mc+bu9c0b79ryVDYFucXzRUM28vjHXt1uWfuAG4nPRtPjVp2fMo2t3btolASGY5L6HWXCIyqog0GbaMqUwqgXbonOAhc3OQtUkrAHKQSZnSB4S2sXxpbNHYQKKaXlqzWwue1IZYn2lssOi9ODy1B19RBq4o7VEgMVoo+oHkOE2LcOGQhAoKG0H3Fkkk9/95VRwBRECIcewE0SuEXIhl6BIdhOsLlD4wPkgGUB0oBagA7kqJVPAukDa6h3V67Zrdvr9nh8YG93Hpp4XhM0DafN90u5uMUGxN4Wvu9Mi3AQs8bCOlC/fr+I3WOHMgUoteuL9rtm2s6lDk0mafDCfiv//X/srFMwr73vT9SB/Gat4CcArSHkQLP4fTsTIjU9dUFzfDQQAMx/uQf/kGB4RyQr6FVLkFY+BCcOKc4S5izcblCtitXMS5grNS18cykzc0tiDSjMUgur4KXr8H4BP4Fv2anplSQ8L75PlyojCnYb5ydyF04qDVucsPk98qIfXR0XGMr1gwqCJKuWBiReFyRkDs7O7bDBd3r2Q++9z11hl/d/0rnKTAy58HjR09sZXHJPnr/IytelNRpJEYSKmw3tzYl4wOloIigqXnjrbdse3dXKABjHRAVukoKaXKwj472FZoQDfqtVStbvVqWOQlsZ84xRn50fhBDQTOZzbMX+LyR6926dUPvBf4DzmxwXNqkXem5cAxh4N/ReVypNXSpgigRBbg4s6jGqlguSBsNsjY2kpYTG9ad2682NWqjUeDrIaOZmJySO1ueIBR5ZmPBONDnBByP01Q2Oy6W8M7BjgxXEqNJ5aPitgcyy/oHTcHcAqTD8U7vmOvf/dmPhxdn59KGVUpFSyRiulQzUxP6UAu5nN40ujMnYHVgE+MZm5+cFnuUiwsZAnZkzKeYU4GjO4y8gC5UmKEe8uMIZ4WIAnPPA3vR8XGEMo7fLyzMUAB4s26heNimZmetXG7a0eGxGGj8m1t3b+v3iaE6PzuzzZfP5YqDJoqHycBc2qsOeYRJfXBclAyQmQXy51SLiKz5/6rsqmjWiFXrq9rh4dD5sXAgWlGlA3nze6/JWAonIjIpkZQN2ey0M0uo18q2s71hoYDLUqmYYEfYjKkE5vUdW1lZ0SyBLEoqO1xL6OSJfuI1AD0hJOfZMTfiMsY6kWg53hedGQcb1S0HxuHhkd7b48ePtWD5jOiEp7LTNjk5ZclYwh49fKQLNX95If9kLkrmWHSSLnM0YpguMN8E+iNiivkZs2mo9xRRzBjWbt+xcrNj58WS3XvwSAcJ81AnIxdXl5AFIx6r1THMGFrQ7zUPebM9l42OTFp2fNZCvqgVz/I2O5qxWqVuXfPa6q1bNjE7o4i6UqEkrTESAPSH4UTMCgRMAxe5Xcp1dJxy8kIkEHoD0XKhshnGocAzb/R5RSyrlAoKJMidnTnG3y5nvjWezVqz17G9kyOJxJO+sHXrTRV4Ib/H6pVLy85M2iAUFhv34njPXL2OHGfo5Hsk3bQb1vENLJKMSWZDB8Uci18RyYMkUHTJ0OTKa1RjEGBUnGVaSDkciQV/P+DHwQqTA8huQOKclX3Nfzkg6ZCGLo+1+wOLpkckkeHvUgSSOkNaDb6xHmZHfq8uGyBwOTGV+X4dcRkgecwvLSt9AxciDl06OBANCqRra9cFT8KlYATCfOw1y5z1D1NTUWl0LCSmVKoyVlcHBr9CRSth5nhYI/MxdS7hIK5cQ6vUy+Yh2qzVtof3H9r05Iy698P9fRmpQ4DCEQcUaej2Khrt6dMXWpecNTdvXrfbt645EWvFsi549gBzXrx5YXHC2EU3vr25rctH+Z/9gV1c5MTW5zJ84+5tu3V9xY6PDtQNc3E/JqABq8aaY04CQ3jt+jXtBTo/Xagk/4jxjyEBph0D8RCAVkfHxyWnuTi/sMvznNixwMMw2nk9FErwASjkOGdweuMcQ/OoWLRWU0UzLH6Kd/ZhJpPVBR2PJiw7MSU5yvHxiQ51zhi64EAkbOGY09lyoVq3Z9/68AOxilEKYL7A/qGo39/dt/fffd8++fg7dnl8bvnLvAp2LpCDoyONjCjime0urqxKIsjojJEKEDZKCAo9kaNKDhkUJy2ycxNYvF6dl3TxnPGpkVFFB/KDPQGnA3Kk47TlkoENxe+X9+4pMAPUCrYt/15SonjM4NrwrHKFvPWpUr0U+mO2snRNZyfkI/wTIC5SBHKXYOCAOxQmL4TaU/iTn0sy3mWhIFSDfcmtDarKmFAXJXa7Qa84Q9xDEYxmsN/sYM/o+D7TcYv42qioqdTvUXzeXV0bAnthDM4LCIUC0g8GwjjlcADxEBxtIi08hz/Y91x2Sn6KzD4Qz+Njm8thi1d2oKorA33Mg7lwgFIY3tCVsqD5+lRUyDV8PijqKWmjgLd8AY8F4yFrD/pWLvHgvTYkJT0cto+++x0tRgp3mLGvXj5TjNk39x9oI5ZrFUHEYPutRsOSVLmwfjv4XjaUJECFSeWOVpV5KJtRgvguqe5BVYZ0rFRgXMocfjDXHDtGnDRg/jpCaL0fKtjJKbtx47q0VU+fPLTJiRGbyIyK7PTpbz61aqVmk9kpdSsjIykLhhw/ZDJFiRgCZuXCZqMwO3k9S/nkO5+IibZ3sK+DD0mB/CxhuPb76rju3ftSoQAwBqnEWDz4WeI5uf1qS3AvCwaoldeNATuSIjJXg3gCYLcYjlqj01WVXm00HBstrbW+quqVVRKAhtZzeW3v6EQSAqLcgP352lz8sGfNhT70wrw+dLz0jEBkHCpxy4xMmW8YtOp5xVYys1avtiw6OmFtl8dWb922SCpp9TbszHMZKeCb2W4g7whq7nZ4ciSNIRqzgC9k68+eWXYmK+iJC5hqH5YoGx0ySD53biVY3hAScCZKpMQQTI9mzB+KSjq1sY+dYN4Ke4c2aLTs7XffsU67YS+f3jd/yGtumKbNunmGbcnHkEpA3jkt5K7s0IT3GThLA80f5D2qYzrwlBMhxWkZCAd0eYLk0DHWak29Ts0z0XGjF5W9IxfyUIxYCi9+UkQxlinhOgMjs8/a4zBinuZT5mq9UdE8CMaj1+MVEQeSUqsF2QSdsiN3Gs1kdRHHkyNiUm9tPZcpBMUefttLyysqxMjyBRJVmLQNZUGKnOz8DGvKumBgfLIHroGg6NmpOenKgVqR4gRjYZ0XdBdRpGCT0wqz7veAZnet2anaxuaGipsb129CmtSoRvaJPjpUoOmkBSMxK5Sq9nJjR5cZ5K9/+29+ZH7v0ILMyM4u5IYE4zOTJVe1K4iPw5VL9PPPfqc94XIhy8jZZb6oMwdpzPzsNH53lkrE7OIyLzLMtbWbkpHt7O5phso+hDV7dgpJsav/5jwALpf8zx2SQTpwIDM2pFScNehBgTNDAfTQQ8uMZzUPzJXylhxNywzg7PzMJsYydnJyLIKhA8P7dd7yDDjc5VzU7asgJ8DhxtpNzdkJI+fHKQVhpWTJ8VEbg1PQ76vzcnNOj4yIoQ4/A0IZf0YXxggJ1cH3v/s9a1XqtrH+Qib/fP4Xubylx8ZtYWXVUpmMlapVG5+AAHYuRM2tZqSlr0shwGhGskpeMxGunPuQAEUAiiuo/jyfV8LUzdu3LDORsfWnTzTnRduNzOrundsiwf7qN7/RHJNI0GK1LgIRY5s0GaWthv4+RQgFXBW3vVjSUqMZS42MqzmamCSTe1Tn4jffPBKB7/rikljNkCCZKyMxyxULFkpEpSElp7dcLFkiGLaw369Lu1QpWqVTt3AiYhMzWfmVv5Y78Wy5mGGT0/jlc2eaCUPmklb3+sz8ECx+iMsDw+9uS1UDzi4wNqlIOVm5XB0KdU/OMBMjozaVmVBwdbmYl1k94dS4XsDGpYrlooFZx0yBiC9gCxhbWN5xsYFro19NpcgJHbGzk3Nr16siOvS9EGFa1mrCjERn5RWr6/2PP5KTBZfZwf6+HR3u6dDkwOSw4mGReypYttvVh8CcRj7DnauQbF1kfXW0wLhAwFyoQDbAK44dX1/w3OL8nOapdJOwyYCCWPDMh3guVP28T74A8OPoSFKFxdTkuCBGWHBAecBVbIyx0RGJ+4nqkkPOZVEVFt8TqJXKlBkU8A+Mv5s3bqhDZ3NjsYg+cGJiQrBMsVTQJZbLOygCrGBS7OkamREQgvt8/bm+NzILXiPVFPA5gdEQCEbQ7Ha7oo4Dw5dwcKGCv/I0ppuHEXn9xk35wo5kJu2LL+/bWa7odHpjI3ruMJVZYMxSW92aLtTeAEN2GMROZ0jKS8KfsqQ/ab4WkEzELBi1xsBl2fkFm11Ztq6bJCPCt3ty02lVmyKp5Ys5vQ6KU6pcZn/8AA6+fm1V5gsgLUBNv/vdZ3ZydqjXEsFQG50kl0qjbR9++G1lcroIYXj7LWv1O7a7tWWuWsMGrbbg06nsuD1ffyBJCAzdkdGU+VwO7NTu9C0Ui1ihXpEGE+Kc+QN2VilZCyKOzyWY03c1G+y0YAY6Qe5cqMBzdKJAuyLLYJaAnrBHHqRXM2DJtEKML1oWDge0H1l3dKMQM7ggcRtjTZ2YS5MAACAASURBVEMyRIIA6cVxo3FbOjVqAUzczy51cRMAD9kI79mxiUnb2T3QvO+tt9+084sjOzzYU0e1urKqA4mRCyYCfA5ELHJxdRoNm52Z1tqFSS2LShycrCu3Mp8b0ldfBukUd81uW58V5hkURv1mRyb+Tx8/tKPDHSuWzyV3u35jTYVxQCYJSPUa1mpR0BFc7ZNMi5lZo9kVSYa5/kg6YctLs8oXzp/nnCgexjPdts4WZokwfkEHXm1s2hdf/N6xmLx2TfIoimD2CsWXtR0ECqLXyem59Im4P9HpUuDQlbEv2W/MaylqBA1K606B4FLH7/a7RYyB7MbZoNk3n+XAbUE/kPyUjY5l7NXOlh2dHlmr17Igsz58ZynUqSj4ZHHH8qKiMEc7H4nrfICDcXF2oWKSEBDGGjQE6G3hQEzNzVo0QQHV1ow77PNb4eJCBRCfIZepjBFyl3Z4cCAbwlWKiskpOzk8luymWq3rMr1285a5WNP5nC5FRgOgB4f7u/p8kL/AnKcQl7Ss7lx2MvZH1x6N2lhmQkTG3cMjhZkHIhFbXbsm9HJ7a9OS8aidHhxYNBiypcUFkcEer6/b0emZeDYEDeCLwCXIJUe6EVacuIeB7XM+URylx7MWT6UtFk9aZnJS9wtoA0UNkC/RjyQ+YaACHM48l0sUK89UZsxC8YiMhfr1lljHNIftXsv2zw6tWCuqqB4bG9HXgqjExyQUFKOQQdeiYdzmyLduOdaDq+MTQ+H72AgqLsiRHCC05cN1LlQG4nSXjrE2HzjzuiQbSanvaBaBVANqi89zlzIyRiTu0LydMOqR1Kg8N8kgDctKi7eJyhUGWkdibTo4GLcIoqFms5iauGB4fGLE3bx9R4wzWK90Mk/Xv1HEkqs/lDcoBBXgPqXId1r6egjTcXGhgmDDSYjLolfCFWwyHGAQQ+MWBDMSez2/DQjh7rU1A0K6wMVKniGXNR8oi94NrOFyos+YH4+OpGx5cUEQMfIbOo1zdU4jgoeBBZj1IpJnIaHjYkZL5Yv+kr/Pwct7gyoOBM3MEJIESTrqlpXpGLWpaRZQWWzmGboK6PixqC5dDg1IPrt7hwrXLuIIhLFBjcQZIF2qSTYAcC3EObeYglT6zmzI64j+3aZwgWgqIcbmRb5i3zx+blNTi/L6bTYxEieyrXyVHdkTgc3jZwjA7NklQTpdjM985mp7bDQyZu6213ptl6UzMzhl2PjcrGVmZ2yInR8baDAUqxXRPMUPmYRoIHmOglHDEZHNanUnzYP3tr2xYU8ePVJXNzqRtlQqbuVSTlA3jHX65X/9r//Cjk7ObXv/wG7cuWsz8/OSGNA91YGbL/KSFZUrBdI+LUfREo9aNp1UAULBBvzjCSHVQlcXlCF6GctGG1hngAkGCUCOyT6dJ3MwxTtRVISD6qLQvDJS8LN2kHOQJOLyqOjiomQfsveQVinnFCYpspQrxjeXMhdIrVm1MPAopC2vT/NyClfHj7UuEhNQOhAoawL5x8wM8/5JfdYUKiWiDrs9pR4xguCi//rrrxwiDK/7SlN++9Ytm8EYYQAyM1C3iFYY1IpQeecg68pOEDSJjgkDe2ac7O297W17+uSR5utwJZLA9V63TWYzFguHLRLwW4rZaq+rfXB4dCJ0KwEHoFrTfoUrsbO9aUsLszY/OysCCZIpiFacTzxb5GCcaUDE8BA+/fQzx/Oazh2Dj0ZT7xn7P849xjBAjYwROLP4vNC/QkAEHWGEQlfEBcefEePIGlS4x5DzkNEVYeFVrVFlew47ctLhfEPqMTuzpBCB3d09yU06g7YgfX5InoEc0eOSzJB0FDUhLj9eRiLN3bpxx16+fOnA4SG/uBmsE5A/CkxCMThrQd9keGEuPXfiIflBk8G5ij/7BrA2ukuM5LnEydl1ey1JXurktGaURbxp2y2hdOpqczmZ8PvcsLAVMeTMhfUG8JT2SApEEQS0josZSBeSRaQ2a3duCQ188vSR7W1tmbvTVUeIkc37H7xv2elJ+/1XX+r7FstlOY9R9PD++Fw411GDwNzFmnMUG9fTMyvVGjY+OaUiiPQnpDGc5yJFDXoW9vu090F4mIED08MSHnq88ikORoLW73etUihaGUJTBJvHiJl3YLnCuZ2cHKgzxyVK6WKKsOTfMxv2WiwMl2AoZzQ+f9eHq9eHr5MNtHFd5Gk29SHzk0OLdpZLlKpRjFlmNMGAqqCYP6CbnQ6LKgjXGmLeOpgeIJlBEuAP2NLckuO/eXquLL5ANGyNluOpysKg8uQhAHeymbjU2RBKkugNNK8ZB64KObIBYKmdnW0tXNjIXKhsLkhEVBAYI+MpzKKFPUiXCnZP5ylXFebBqvWdPDu6AhGorpLGKYQwHg9x8wzIeHUuZF4fFyqVDnMi4DyRnYa4foRsfHREXSlEmePjI3WcVKJUL3L58BIintXFyjB7dXlZVmEsWjF9Gdjz2psNdQ28Lio+ZqUQpTAd4EKlAEFPeZk/sx/+8Q9sZXFZ5thPnzzW90ZPzOGJDtDMZ4eHp4oZIx9RKIA5VmIYojvc56HeF+8fD2Tsx/DPdPm8dvftN23I4B7jhcMz+90XX9nc3Iou3v6grRGBUzmiQeQyMBkduP0uc3nwxHSgSL/LZ3FfwuKBlLXLwJl+C0XTFkykLDM7K2ehLpvTy9Xrlim9M+x35heQyGCXMvtgM3DpFPOX9vTxY6WzbG280mbDM3boGdjO7ishGCIPiCTnsf/wH/+Tbbzaspdb2xZLpWVSwWEJ07DN8/v9V07KS4BIMo8KO0TvE6mUtLIX+QtFreFepM++w/4YAKKYy+eRlR/zHH5A5AEpcBoowoldgkmZzTWQ8AAFw+odOFFe/Mphz16CKMF6Y+2AILBuOchkAN9xIH9lSQ4wNhw67jW+oKQxEuJfsdrZryAwHI50wfF4Upc3IwhkMMw7mQeSwcvFxLOmWGYWDHSHnIPDDCchSEKsES5L4GKQCYglIo3g5IP1Y59IP49NZCc1y6QAZd3CnGfWtv7ksV2cnchvm9nl5FTGbt28bvmLM7GwR5NxSydg/Xt1yXOgggJx0dEl4jKGnrNRq4lUxPyNsQoXrXNeEe7BRUcB0rFUakT+rswBZRrfc9jFFJ0kyaDFJGMYkxjGCWg+QQI4HLmAyWqFaYvnNkgLd5+jdQVihx8C29kjyQyFDK+ZYAeXm9fhVrSgzxu0AKqEDvFtVZ2vGMVzGfOaQeTYM8wRMc/AoKNRR1UxNL8vojlhp+28bmB40C2MBgTj8nf8QTlrMZ+HIYy0iueBhvTZs2cqMlBv0JHnTk/t6f0H5mm2LYxhRLEgk4vuwCwST1qCdKqGY0TCZcoZxdkED4VznKLdMekIC6lj28cjEfFEcLpDfvLw8WNr9/u2cm1VmlUIcKtr1+UWBXqEVjkwNEtx+fWG9uc//pGFY2H7u7//f7R2iCfEGEUEvaHLiqWK7EnRCDNulKVoGw8EbDnPlP6TyU7ZyFjGvDRPFFZtxjNXsYYUKqBvpYq4PPHkqNzdkFP6gl6xgzklCSng/3OhBkIglwPFIxIUz/nB3tP94PaaC3tOhbhju8s6aDmkpHcXl4dOHJBjxM0Bpgr0anHCauLPHL0NzC3HHYLDghcRC4Q0Rw1Hwkp4IAaHA4UPkUXNPwJOWJxf0qFxRDaf0i/oYENyTmFOw0bm8nTYg2jQHKNvFjZVLvl1VOc8XBYlHygVcjwZtaPDAzEFcSDha4BxV7GnI8Gg11E36JMWzzmIGEpDeefhcOApNf7K+cmZUXOpuRxfzq7TfSdiZL5yYVxlgvbpAKqO5+1woC6Gnzi+jKYRWZN6UdZ89tq1VT1XKsjJ7IRjUReL209/8hNRt3Fm4cNgAW9sbEgOwiEBwUA0+hjEG8ezl0UkpnG/L6P7QMBnb731pl2cnuvZPbx/XxcqkUqENYdjCds7OLGXL7bs1ctXFmLjeVzWqBTUQVEUcPDw/SWt8IesfBWBxWeZHBuxG3fu6PPa3sPPdM8Oj3KS/nCwEl7A/A7igFfZh84cqVKvmMvnsla3YdEYQedolP0WdofNPwyZtWG1RiRL8UfjFk2lbGJqWmsHFuMQNiAQ51XgLySWSBzGbU5ZlmgOecbPHj20g+0dQU+rS8uWjMUlZfri3hd2fHIgshQSLy7JpYUl++S7f2Sf/u4L2zs8svZgaNm5BeVczmSzqtof/f5L84LIMP/1IiWqiVuAqwuzqEaPJJaaunmKXQorTlYygmG3wjXgp8YaQOwSfDtes84l4Xgpi0UaCFg4EJR9HH8HBiaHs9yqsBkMcng6xAwnfxhYl0I1LNKMc6n6xfienpnRJYoJAR0Lxa3Y20DMfJ+rog5DeYpO9qQs/UJBW1ldvdJbO36qOHBxKMvxhwJwcspm5+Zs/dlzzd/4NxR5Yv3CSZCrDKJ7/LXHHXam03w5hvWxmC5fjPGZn3395e9lMF7IX6ogmxgfsd2dTVuYnbaba6vW72C+EdUlToctslQkqnXK96AYWF9fl9zlj3/wPR2EpIBQhBM0zaXKZ+J0jpC+PDpDHPncUBAmMzug4HIZw4VzB50plcSC5vvinoYE53V823vvf6Dic2dnV6kmnEFcgr2+YwuIDrXXu9ImkvUc9AqZgSeCGxVyGvgJSqVxMwPnQiV0ggvEcUYikIECIJkaFRnT6w3Ywjwz7Wk7AaoeDNREALv7/B7perFOFYs7EdeIDkIN5wbQLiMiHIsgimFYwuW48/KlHWxsWpjioN3RM8LDmRzTCFas5DI3GurQKRhpbuAooN3m7MGM4jXZlBuvCTP5SmYDogn6eHh6atm5GZtdWJDFIsUK6+qbhw90loLijSYTagA4f3/0ox+pAP/b//F36qQpKuAA4BEOygJLOMkenZlV0XBycIgriS5JziWIVHw2WMmylxkNOZnNxHNG9T0ZG3FBYwoxOjKu98weUbPoc6thwlpwd2/LVq4tWnoMy0NMfQZSrVSLRX0N7hDUBvBHQCGJTZSftIM1mGt1bHzIhfmauv3a5FkwBN0GKR29rqqx1xAwi1IRYIOhhPNyxAiHBSHRPXDQ0CVqbhbizRFoTIZoVNKM6dk5SQN4LSV8GC/PHUab7NWYucEkJJTWCZC+tramD3Fre8fqjZZmG4iR2XS4VgCt4qoEpEdHCKTrwGp9YdvAvgjVnYQGpAwuXaiiZOPJyZ/1geq66qSAbLhQgbCdDqmr9He/zy+2JXAK8DiLEbtGZ2bSFf0+4MN0Pa0ulQoU669bt24KvweKgVhEdBwRc1yWdALSaHncTkJDq6XPYmZm2rGAGzo+xLx25DSIvhcWFrRZ6ICRNDFTpXPjx/7ujrSGGH5DUjrPFWWTtrW959DlFxaUZRiSuJ+N3dPnw2UaDcNKblqVcAM+e7/XRicyqsbw/Nzc3hWrM5lO6yDnoOYwA1oRw5rosasLAwOQVrdpfVdPPq7yEHb7rFfvW9Qft/nskqWSEzbwBM3tC6myHRnPEF2tzxo/XMgE50fHgrSjqZjlykW5nuRLBT2ri5NjC7qGmhXhUrQwO28He/sy+ShWCopsSyZi8gcG3v6TH/6JOo7ffPa5gtAvSxXzRmJ24+Ytmx7PWMjttkf3vnTE6UMKQoz0TSONAYk7kHC8LssV84K3GBuwxlRo4tEKGkMRBpmuUnHi8YIBPUs2r1OoOuMTCjOY6w7xhDloQJcloww6AsYXoBGsY4cF7HRdXKQ8e74psD8/IYCMZsa1FnG3oSNwsokdD+44BAqiGdFdX7knITnj66ZGMIV3pBoUybwG5vXSIg8GgjvhLrBXcAR6/fXZn+VKSWuN7nZ6akb7gcsLjTbngPI1eSZXHTdjEaDBQu7Snnzz0C7PT5RKMz6WUucVjQRtNJ1QoTc/P6fXQ5HJhQf8i23g4eGxXV4WNAa5c/uW/eW//ZEdHx+qiOT5Ipdi/zBHZYwSjcb1bJkt4iZGx8y5xL4CSsT57Nmz57r0+TPZCEIqI2yhSbLRhQqV1dVrOo+YoQId0u0XinmNOyhM8OkH3uXSVOcScYoKih467GbLKea53EBsBgOi+nBgw0GKBJmI1aqYyU/Y4uI1azZ70lnyNXkdvHaKACB2xkGQlyjQFQXXcZoG4DbsKvlvRjAgDlhtShPMZ9Ko2/7mpnnJCiXVpT/UfLoJ/BpNSM5IOhH+2MDOuCuh+eZZsK/1ObJWug4hUoHc+UtFfPIAVPD7fHZZLtqQlKnZWellQY4YxYAUAjsTCs4lvL+3Z4lIzH784x/b4emR/erXv9I4BevJ6Wnyq4mza1ihWDaXx6fP4PW+gWyqxBmXaZ6M+QawNXuG0QZ7jLVJ8crsmPOCYgCEk4JIHu4ecqC7akrgyLzceCbkYPn6/8fUezXJnZ1pfm96n+WyvDcoeA8Q6Aa7G03b3OFQGxKX2piNmaUY8w2kC61idacI3WlD0sVcrGKvpIhVKGZnpBlyyOHSk0000N1o2IIp7yurKrPSu8pM6feczNYiAoE2harMf57z2sfMWyQedlQc+bRW7TiddjtUuMdNljtub09BzN6Yn6NJ35nUQJuDy/is2/nIbcZaAibw38mdPD2n8eoqFR4e34gRpromeUieqmPjIqJCw6WmHQRhJ7Rasy1YufwzI1GNfwq5IzejZmwcDAoS3jW3FcF8elr7H9CD6xsbehMccEnryauzqqWyuFrmVXLBDgr7pq6FGGNIKmTZg5E8gW+rpEBs3aNlOokUtKOQlR6SLmFQNYcbBzdbcgUhoTKaYkkt8E+zLVUTqu3FhVnb292y/r6kkLyMdsbGR7TfQBUKhC4AFGbxBDFABRqzm9n29pYCKQcBhDGfAYUOh4tCg8ocTd+uYw1FDGMr1IUIqnQNCHuzwIeyxD6MwmNrd9+Osnk76qi/sNgvZI4twu6YHZzg6+w/+gX0YSSvsTg0Idx+/DwvKs+WlSo1ya9RYtMJ8ExBtJKYeX6O6IxxWcvaPrOTwonVmhV1erFYRGC2Sr5qUX/czs9ftqEUfLCGhaNJgSEAQHhkThywUr6oS5rdg+rTI1T49sGuHRZPRGOhGDkzO2294YAtPX0m/9eT7ImoCTLkDjvaD58nyRRJzA+++p6q3d/9/mN5LIJAXN7akWh6TzhiA4mk7W9v2ebmukAjkL5BG3P5cUmHN1oHeOc1iyMizxTFb44CAaqz6tx/OKMkWr6eAAplgW6RM8694Jw6EYeOD2SjocAOiIXAL31QJN7qKBNllRwY22oiIONnpjBOvs4rI4Oapj5QFGQsTlHSQWAj8E825Lxy8E8yWSVwViiNOgbiLe3+XWfMI8cxytQZssMikDMZYscoL1kPog0t7SDp5uLJHpubn3evRefC2Wt1FW74LOgs4ftRJJA4UX769OEDW3790vp6sMdyzjpME7T3iuD6khSOge8pt6PTplY+oJspDouliu1sbdnZM7M6exRdJLL+gT65G9G9aZQ/OqYixCWFht4PhSr/jLYvk4GutRq62SQBing6YJxv4LKTQIk3fB/OD7tMrXmsLdMCRsCg9cF7ID9IHOReM/JlbeV40QiodtYfiF8gTBHAHsyJx3gsZPWax8ZGZm1yYt6isR59lkwcKJwpsIljoIGlpJRIuqRfLqloGxwelH0aUzPOJSI7rGGgj4Am30nv6e83SiUbwt6s7bNYKGoNHxKaLY2ZwzGK2lEbGh2TODzvtSupR0wgTxAPeXZMKvjZ2cNDjUOZOPBzAWf0pgas1qIgiMig4+2r1+ryrl29YiOjw/bixXPb3tpQVzg1Nmnf+OY37Kc//6nMMLAqJLZNT01pZaV1X0+fChWaILSBUfBKMHJmBcc6bHNTIhTs8RnFU8QxhUDLGDwPhSjFEndMsp19/WqQlO8kMQhQM2fFcs4SfTGNgUu1ouIM/58uu1ooKwaA18G1CXU5zhFNCAMRTXGxoLswPtx2e8pO1aFL7lcwogPk0NAWK8ieOmhwd+RLnqVKiMZj2sWwL2D3x4OHE8j/w7INSDoHUnZVgaBGnOx61tdWzOtxSYxfQhE36E6BjcOx6neCw17EoXPaz6hkoEpouC6UsS8BmP0of4fKhpEHgA0WxSQ1QCJ0lxxAdZMcCr6XOlQH7ecy85uWlWRB0NRuTJ284yrxMHvQJqbqj0b0GpK9g/oT3iW/8Te8fv2q7e3tSDmGCqir5gJZGu9FkgGWcVRTXF6eM0hdXCFIoF1DZEZYBApeN5U6VRakYz4fkicgJ3YQUACePH8m5SS0fOnYr1+5ou4CTdm9w2M7BEkZiWqfWC8WbW99zfrYB4PUM7/19mCsTpd8rAPZYG8srVnGmGbFCoCuthVKcHLRyAxbJBS0WDCkbh36BodK3uV+r4y/j3PHVqjkRYOC26yH2TCL+GO2OHPeJsdnrVCoySFlcAhLPEBQPk0xeFaNSs1ODtK6OCTIwbFhywKCOj2150+e2ujQgB3ubVm5kLe93X3prrqRD+LtTVXtUCJ2t7fs+CBt3/rmt/SZv3r9VoXd5Oy8ffzZ5zpz8EvPLSwoiCOg0fKZOHch+NIt2NMAR1p2gPxgOGCtGrzHus2dnRe1YG8XU2iPG8fSDXLLvG3x2WooIiEx6PfbUGpIiHUKRxmFS73LOpOcloyP4Xjym3PC3kmTIYpIpM6wo8KkwIsnZ1GOG2X0cP3w/QYUfLq/6FIAkcARZXyOyIkEVLiLuvN1i4QQakDhB3RmwnXC2FcBcOmoc5GEuomBO07AE7Ld47PhsQnxNlGPoaBSkSC3E6fDiwQk6Fz5YoKuDAZsamLUVt4u2WcP/yjFIxIq+1mKYe1l61UbHhoUp52OFqeSd999V89WBgunTXv+8rX2g6tvliRqwdljEnT/a/edSlZHuYa4QSHDe3GdeE3xgRhGUbJ/cKj/RwzED5muloKAvw+iloQqrjyqUbW6RvevXr0WkI1R+0ku68TiT4kfWF/G1EBoB93siKRUKg4oiSazh0aFsS8NSNVCEb86K583ahNj8zY2Oq/kOjg4piKC5AmimtUDz5eJFAU+489SsajRLmPNwZEh3UnOJKIs0JzonnAM479t7e9K2pWzPBCN22AwarFwzOr8bMbG/f0SpaCwFc+Twj+IWH7NcXK9XocfOXWytJxNfj62b0xw2MXyHBj1eoJ+afIygVl/u2onx8d27513JNhRrVfs2bOnurOA8hbnz9jt27e0P8V3lYkJsQ6aDu8fNDrykyCPP/v8sRTkMDGAEoMwTCIaEd3q+PBQ55fXJRGJVEpxAEesY4wEOrxeAoCkLqMRTW1oCplGhiMUpiULRHzW9rdVUNOFgkAnRxCLKBzkqYwgDmYxkpyEChfUmZfbzMWJkbZ8TZn7dUR+uZC0y4kkexaPOiFafgI/F67bpbIDwiaHmTUWOezcSMxDqUF1BAg/dGW6UOABaUcFAeybNprDkUi65bZ2m+ya4Kp2QBraezBa8Po09uFPTLBRJ4LDxRiNh5g7ySlQ8ndRIqJK3k8fOD/HkhP7ZkSiStDrU37kw+LSw1GlchYpF9Qv3Yim2U7qiwfFe6YDhYKBl/MAot7FvMZJXn9UMmN5vDvbp5bqT9rU1LglEzGhx6jGOIhYiw0PDSvWvXn1WpZ13TETYARZYtWdeg0XHiPle/fe7RDsc3o+vH5g/CRdp2natKHUsEa7f/eTH2skxefGQZ+dnFAAIKEixFBp0jEWdIhXXr222dFhS8JVDMdUZTGOZ8+ByhTdVaNVl4E2QBtwwOUa/FT8U51GKwGZ3VmIThX6UwyTdrcKABmcyWUtV8opmWAYjscpKkYRf8SCnqAN9Y/acGrcYjGk7MKWiCUsHISelBXi2h9EoCMvhC8jLgqchTMLdnCUFmK0nMnZ5MSovV1d0mjmGEnC/gG7KD/NhMZjAGp2tzeF8uUy/PMf/JeqZD///LF2LsDsZ5Bl3NrROAeHHwXO04YNjY1KlJ/Ke38X94xNSyZw+3DqKNl0WrzBifk57Z+eP1vSHvHq9Zsa+SI3t7G9Yb6gx+LJmPZmFEQoIgEeQghCiZT9LoAvrURiWgsgyKARHrzvFvQupBlb2kVpwtJqq8DEC7ZnoF+VO/tlxnQSzOcuNRpyygHY5RRdnDYtQD2eLchLkPDxaFTdMAICnCfxrDuAC/4ZQXWCaalTJCD9SbKhsAYVGu9ByN4lBxIz1T6xhO6Vji0R61H3i1jH7s6WRrqz02O2ub5sO9vrAn1QvH/l7l11+FC8UBwDbbm9sS7lJALm9PSkvfPuO6J3BUJh29zeVVJ79OAT7fkY73/r29+0hYV5dQ48a0nfdezk+GdQ9DwbxsIUqUeHGcvlixrzKlF5Pfby5UunpR0OqxDmjiINyFoGCUPuGJMiEh1UNbACTrwjolEiIBqKFopsh0+oqTPlNTLqZBeJxybVJWNC9HOZ+vh8Mbty6bYNpvB8hW4ENQ5Xm5L+7v7+rv4ezxYl2VgMpamWrbx9rbgd70lYfwqsSb8K6pPDY4uFQuKKAlTaPU6LroPhRDIQspmBIUtGE9YGzBZLWDCMjOWpKECSIgxFtEflcwZUxuSEV+346S4ngMDvjaHr7rHd/V1nYLEwa9l8TisPEvqb5y8lY4l++aNPP7HltRVNJBGeYKeOwMT8woL923/3v0nfef7MvHS9YT9kj7PadSJGgmJWamhEjRDSixcvXBSHdX9ry1aX3wh/AF+YKR/TF0lkymf41NKHR6Jy8QaYuDKMQX/46DCtGMNEZGiw31JD/daX6v3/i2AVmnXLZU4sd3yiopS/X67QvbrJhAzpAaN11JI850b6lVBFLgdUIsi+Vx+MdHiL2EeB4kUU2Hlj6sJ0ADIEItFpzI16+X/IdMnbEQFvIMYI6ZNAdRHZS3mtBRdQXFSeLQ4ECDy43RC/yfoEGEZcJL+9/QOZzOIwQtVEF6HynjHWCTDrlCobKjftch41DQAAIABJREFUErc2dEmc9iJzctedOiFjX2d3iJqDey8C5fiwc6O7wbbKVek8Gzw0E7GwlfJZiY9PjiGj57ftrV3zB+gwe+R6MzY6ZLPTjGYQv2b0FZfaDBWTEIsFlGwibuTUQY0p+e/vC7nIa6QbQMGGjpV9A2+RJMkvCgNAS1xyvg5BdAm4D43YBov5IHrDmQ5nqixll/pp27apwhNJOz7Jife7s7FhV8+dtVa1bslIUhq4FEzw8bDkoorENgziIOheaCHH8ExRvGKs5QuoY2J0DYCevXHQ78a9mnSgSVyraB8SigYsEpOkvKztAuxuWj6LBGIW42cnegXGSMZ6LNWXspXXa9rpYreUKxZ1UNnHkWAgn0u4e2vbQm2vJgC56onlywVXxZ67IEUnAjOJ6YvHn9nayrISIOjf73z72xJph/RN8cV7+Mrdd9WZ41xE5cuuhg4T4BqjQ/wPeX9LL55YtZy3wf5eqxRycrngbozPzpo/FLUXL17Z4PCY3f/w6/Zm+a19+tmnMv4WbUii/OSqtoowxCF2t9FZTihx8N4AJpHYGC8xFgaRSRVNUcjXyV0IzWLWDAjZF0o2Mj5uGzs7elb9qZR4sfi60mGhfIJtXTQUck4cjGLRUU0mhJDm7ySlmuXV3WNSwtaDMyA6Rj5nKXwiPYi8d5DWMnBvKAhRfFGUMLHgXsM37gL5mApxrnmuiBugFsR539/bscGBpITt87kjAZGGhpx+LYo8FFI723tKSKhD9ff1GA6dxcKJ3bp53c6dOytKDtUJXRQx4dXLV0qa2D/yHNmnotgkRH0gYLkTvF9B90Mt6VfykfOMjAGgTDB6dSImTBBwfWHqBQec70Ns2NvjNSFbOdSJiU7ij6SCaXxXhtR5l7rxOY0EKyNxE33sZB0qVGYdjP6hCWE1J7ZAwCbGZ+3Chet22vBZNoO1oV8iL5mTjKVS/TY6BpiRnSlayXBXGY1HxHVHWUnuPNa2ufkZW3n71ir5vM4AhQxo7uXtdYmmsJ8OmcdmUsM2mnLoXooUplei4ACOk/k8UoUxadyCS6GIo+MEJ8N74p+x/OxL9MlAYGd/14YnRtWhFkoFdX6He/tyk6FAhEL0k3/4sUQoKLyMgiyRtK9/+HXJGf7x0SeaOFJ0MJUjLjOJ4YzNzM7bs6VXAi0GQhHxZSlu5qen7c3zZ/bi2RMVZQDzKPb4zAAoEZdBzXdBelrjeVoWigQlet9o1nW+oeIwDUn2xF0TqckcaPmGCnpZXTbceJg8QT5hKkRs4oxBhRNVh3XobF+4TTXmZPUc/J0uDdkw5wUKsAgiOv/PdbKiwgDfr9U7Pnlu7EQg5VBzEaHSkDi5fPxgdkvsYfhg2OtIupVdE4pDkq5ztl4cRv4ZdwyCB8lVYIBcTrZlnHxQiIwXGNXKhLinV4mUUS7BAKQh1ePGxroOJKNfAEb6Ox34odwLtG905rAcJDhvHFZGKkicEVzi0ZB2jVsbK7a4MGOjQykR4RlJcZCoSPn5oyNDNjw0YFMTI5KkIpkDZed7g4jEqYL3MjI8quqXAEPBwK6KD4Jx09LSkqpiuGZyNIkx2uPyOfoRP48Dw2VkPMZ+hJEEhQBSeuzRREI/zkgyDvR1udawh4+f2Gb6WEpIJKugz2f3bt2CaqUL0ZMA0l+VUW8mC22gboVSUaNb9oPp4yPxyqiAGMdSvdKNae/GeDAc7gRiuIk1J34h66SwBUKERMb6DTfNCIQt4Ama34tkJchlTLd5nwGrFmtmdbixLVFaBoaHpeGLGQO8s/3dPQU3EkVPxCmVZApHGnuOTk7ZtRu3JBby+z/8QdUq9IzMIRqxJYmW/NP/7Hsahz385GHH4zYpFOjlK9dsbX3DJqanRaQikFDp4nVJcBgbG7EXzx7by2df2OhAryUYrREYvV6NyAKhqL18/dYuXbluE9Mztr65ZceZI1kAklApyEJBjOoxcseYGbRu28YnCAAlySWiY83agtFVl/vZA6q4BJcyZZNTk44ORrnWaunMTUxO23/8zW+kKIN6E6MtBO5V1LDzZA86iBSeV1xs9mKIm8d6emxgeMhGxidta3tPVTyBwe133VaF6h0FIpI5IyMSCsmI7kHrmXZLkyFGfdL6rlUEUONrtUdvIZsXVEBS4vGioVC2RCxkczMTMiCg6+KuIksH8KRSqdnb5VUVPV99912bmRy3oNdsc2PVrl+9bNPTU0Lvq3D3eOQasr+X1rOgCIX/TAHL2oP3Q0eu+43AZocuw/tQUvJ77fgoY40G+1cnWk/cY4xMcckUiK/j64mJxD06I4piEjJBuutkApaDZ0NMZNrQLc7BcvD35DsMvxqXJxmG+BXbkPtsWcBicSQiJ21yckb0m51t/E4dHgAEMHQUmcGHQypkHKVEIun6bCkAWGvt7O7Y5OS4pTG/wLKyVLKDvX3RGDPlvFVOwT+0RVuJeQM2PjBk3tO2FfNF7Rc1emZ9JhGImKzMmOIAAGV/zoqK4qErPcm9RdgEY/D9wwNRIVHIIuEwpked6MN778nIGwDX6vqqVkmsT3rohBNJu3r5ipDTq5vryh8gZ2WijrhJLK7P9s477wqVDw5kYmpGZ2R8bMLmpqdsf2PNXj5/KjYFq0fiPs9H+uqT09J7l7cwBuXJuB2fuIbBHwlocsS6ilUEcYxpDVxbEi3YFyaMOc43TSWNJrmIVQ3YCcbecsqCJub2ylp33ZgdajsIvBOPF6mePaOkAyFYRxyvq4NQ5GAS5DVflzsJFTbyYFk9SOb8QJupMBkjCcoOJScUdGbBqBY1gVsXNSpheyrELYgzZtByqSfbY2yMH2fAgQoiEbtw8aLGPPsHByIJIyRPP8sYiq/jzVK1ikYwMa5xK/ZFvC4cdNh/KGEDrGA/KlFvZ9GGkAHVEImWg6sggrdfPqMx79BAj927e0dBGpAAQgt0s3TFJLzpqQmbmZ60nmRUQYZnwPiWBM9hBKlH8IYLyYdNZSSkZjyhn/n69St9T8AHUibZ2rSLly4oQHCJqa65VHidcrDVPUvAmq7yxManZySXxmcJJ6xSKEjq8O3qmj18/NR2jrPW9gUtkynZ+OigXTt/3uampgWOAXXp8TQtmzlUJ0nhBHePkSCgF7p8YO18tnDQ+MwpJCh62Kk4iyYoT+4MMVVA5pEEQkJFhN/na8sdo16hW4xYJBhXAQVdAR3ZzZ09O9g7tP5Ir6TaQPxeu3VL+qQAzmqFkvYqW9vbEvhgPItG6frGspLepes3rKd/QGTyP37ywFpo38IvazcFKgLt+0++85HtbG3b8vKKipKFhbP2u9/90a5cvS4+GwGQboWiBgcU0MItb1vv4eWLp7a7tWEDiZj19yQUxPj8+QzRqN45OFQyDUbwlzWJC6ytLmuUhHcrYyXOGRKAFG9feeee9pLcD3SZqfR2t7a18+Ty5k4ydpI5lmco5+vu3bt2FmvCN2/cFGh8QqpJoJXXN7dtnWkE6HgVvM6dAx4i3QF7e84JnT5dLM90kF18KCzlJ14HlBFWOKCA+ZwB+sHlmwRtCUcPZx8Vc86jk6KQ9wQZHroYQDrx8QBtFAt2eHigeyIUeLsprWFkBcNBn7ja7979iu7G3kFalJjHj586NC4KPK22jY0MWzF3YpPjI7b8esn+4s//hYB2FA0Ab0CiQ6HLHJ/I/ceZY5cVu+jYuAdCuWaz4k526Wban3YYC3T5FHLRKJ9nTTQ0kiVrjy7Fjs9Yo2NEOGAaLC9/mVzpSlij5PVsHA+W5gNRHJ41RQXJlK+Ds839pyClE5dYTSBiV67dEQAJ7AJAo55kn+IFEy3OKDtDPu+nT59qZO3AUKYESKLnWTPBIj6/eP5MWuxMJfhNZ1Utl2xzZ9vSuYzlqyU5HEnr2eO13nDMQi2sAeE3h3VuSN6sBLz+kEBgnBEKaIppnin7WJoYgI8StBF3vyXVrGwhp6SN3i5jc8Rmbl25Zr/91a+lN0xzQxID1QzXmLOORCqf0YNHD51kZSQsdSQ6YCYPCJicu3DBRicm7fXKqk1MzQqsBPc2GYva7tqKzhirDHjqrALhsdI9I3KCFRuFIvmADpWxN+4xQ+Mj8qkFJyFhChlU+NRZi0+PjCTTkXzOCrALlCtAkZ+aj+dDAXuSUbPQbDfclBVQ0geXppVQuexUViIaa3wH781VcwRG6fiK/+iU9WWpEwxbpdIQQkxVqcjdmBf7FDyprjHjFgWDpbzPr10oh5T9KkmGUR0XqoqiixIPTjVke3ixDvFJ0KIgo1PR7qhSVlLRaMU8dvbsOVVzdGrY//ABQQLmYhwcsms91eugo6BKpwNmNwRvlQQuF/owvq24Z5DUEfqvWggeZSFrY0Mp++o7d9R5AuzgsG/t7HSk3xhnVe3Gtat2/tyiRjAEIjxOeZ/sefl63uvO9q6COaMM/Ev5/1CB2P1xYTc3N1QcgORDCJ+9AxXXwcGBkhb/j/fNxeI9NkQa92lEForFbenVa30GIOSgkqBLDJwG/d2jQtk+f/rCnjx5rv/eg4t9Mml3796Rao21G/bki8/FZ6Nz3ljbFMkdZCkjEMjkuLQAfSfYINMISRoEMEHOgSYCuggURHQc7DEZ62PNFAAqH3R79f7eAUv1DTp+rd9ve4eH9vztW8vnS9Yf7bVIIGITkzMKlASOeChqqy/faO98kM3YN77zHRscG7NPHz20o+0dO0wf2L37H0r7eXtvT5OJ8ZER5wRRr0qsmw6JkSFTAM4UiMDFxQu2veOmDHBH6bqy2Yz4tJPDbrzcO9hv3pDPHjz8o2TXRvoHhPTGkYkzj5k9PYgvFJHx+sFxRsGeMahUukIBGxpMSbYS5R34hoCHbty+bR8/+ES6sRRL8JIBWg0i8pHNWPboUDSkUNDZGpLAmEqkDw/1mWCYsDC/KNDfyuqavXj1SpZXVcQ2OmhdTCeYHnBPMEUgIeylD3VXULQh8BCMoQFwviRlSCDrrHZ0xogJBpLdjZ2593SImmg1G1avOsF6wEf9cCix16IIK+ZtZ2fDNjaWrQyCEmlSOH/yd/WrMyEYUxCwt5P1FR6sEygBRWx3a1Oyluz8UFf6wT/7fgewFxE6lztFIYATFcFybHxUyZSxM68bjWnuCjgC9mu8Xn5TOPBZiBMuIwyCYUt3TGNYuI1Qv04dihN0vlMGcoU+8YnJAmddIg2Nuj5XpDwZz4PV6uvvlYpODj9ewI+AlNqIa9A+sFsO6+xPTi/Y2fM3zBdATW1fdDq6ZO4nZ4L36CRR63KRApDIqofYTOLmvdD1oo4GX3t1ZVnvn+kZe/M8rjH1hj159sS2jw4EtEOARAVFs2XBtkdJNYhQQad54TMGHBgMRmxoZEycWGT9SLi8Hkw6wEqAp6ElkNhGNGK5bNYeP3ls2WLeoduDATuzsGCZg0NNzEAdk0hJYkwxKfCYyJydPyMpS1YXXFLnakThXdVrZwpJUcGaAuu18akZfV4AwNgVZw/2bHZmSvmFlcarN691jxH5UdeJ1kGlqjEytDeMLPCwjeNaFPBYJnOos9KsnQqRPNifkmBIsYh5SMYqpbyV8jkDygrGAMolE6G2P6AxN/KDDOpIqML7fPP6nEa+XCK5H3TcL0ikfHBu74DkV0UXheTKgWMUQnVbqULAYmznbJx4cXzAVEx0rew9SWKi1AA7rmFeHZHuKomFD48WnUTJh9O1weku+hmRUOE5jQgUhKrq6thv4SVI9Xnnzl399/3DtC4GVSYjPwoC51jflssAr0PoRZ/fjtNHErwGKMMhBlgFGIdLibTX4ECvxSIBOzs/Y33JuLWwhUNMPxKzp0+fqdOYRpIvHpGrSSIWs+GhlMQglJTwmERcu1xRF0Zw4z3yHAFmATkncbEXIyGyryEwCJXcPFVHgmwYyYuCh46c98bX0Q0coFurCs6v4M34KHPitIbnZ+eU/PmMQH9i81VqtO0wk1MAwpgdhRuC5Z07t2x8YkSuMxvrq9aX7NGeN5vNCxTgCifI314JNMg8IZ+X5Rl7l1NI6+w5K3hhUt7gkcnOyglsIJ3HOg3wCSIZgKJwjGFfSrV+UizYy+W3try1JenHsAVtNDViU9OQwmtCg/dGE3ayl9YZOPX77Rvf/Se2ub+vbvN4Y8vy2RO79+F9CycTEuGm+cePdWNl2ZZfv9LYHh1azJ1BQlPAUF0vnr1gvf0j9sWT5zY+OS5Ay2efPbK9rU0bHRhQ4O0fTlnT27KVjTWJVwDkQgINgiq7yZU3ryRQMrtwRmPnf/zlL9UFUpihiLWzuWnvffWeOlqQ2ZwzSOrwRn/7+9/b2XPndb/u3P6KPfj4YyucnOh3heCMCk2CDqnlOkIK0UpZExuAF6Mjo1YrNzQWWzx3zgqVij349DPtygWmo3CIRYWYpkpnF7Z/kFZRyx3kPqO/TeHTNWRwAD7UmOoCQfGnhEiwdzOQz0UVEPpsEe0P+jSuZukMuI2kLQcPg4ubsaPDXQuFGHvn1S2BDCeQzkxOq8uon7Ykak5coYuhaANpTdfBXaA4BQvw4f370qmmKGcqwqQCpPGr12/UGVy8dF7FEPZx3GFI+OJJqyN1toucZSHoVThlO8wC8CHOEIMCAwBOt6ng58P9lnBDre7+jsdrMzOzuluHR8e2srbqADD4JSMeD7I7gA0ePHo0x8GVMM1BrKYtDWmEGvBDnZ5ZNPMy7SGuFbVq4b2TzJVUKAY66kvs+InJFNXyH/a0nWBCtaLRPOPd9MGeEiqFI69vY31NurlY1UFjCURC1vQ4rWw6rgD3jTEvawR2+KCoY3E52mil4wtaT++A61Db0OOgHnploaeEymoA8wnG/Sc5e/78mR1kDgVQDUCPCoVsc23dhvoGRDMDhZ0FrIjUJQDWRsMW5xakAoducDgaVVMDFRNtZ8CHyEMyFaP7ZAJEksf/lxi69OKlJWMh6aOjeoTdIhZzxCEQ7kfwdZm8AsQDYOnz2vT8rM2fW5R9IEyQTDat18JTyHaMx/l+ULHY9WKwgdAIe1YSKqtLRB0wCmEVRgFI08Sk6SC9b57v3j3X5nKQUDlA0uRFYzEaVbUqknQBPpAj7vJnd4EPKqxUQY3FJzQhFTk7GLoSIP0s4BnnrW2sa1fC91TF6HVdFWilIgazo2Oq0BglMHYS90ljFjeiFedUlbMDkkA0Z6wI75DgzP60esprQX8zq+9DAGUPhIKKPxSQFB8JlUvIGICK6WBvzw7TaQV6luaMS65fu6JLMTk+Kj4p414QnoCvoDnwGjh0KgZCcMiA3Del5YsSCe8fBQ8CFAUCk3fABRxqLuSN69d1aR8/fqxOFCQzQYvChY6UoMKe5MKFCypK+D4UBVSBXOyu+o7r3M0OhP6jqo19ySEkoMmfNuBMkLO5ou0cHFnL/La2uS2TZS4rC3jQblxCHEt6MfwGfOB3GqSMogk2TsjDBYqu+xCHkM8AIANShfx/PjtnxYeRcMrRRLBLQhlIbij0s+75xCCte/2Wq1ft+evX9mZt12JhvyV8EQv4guKkQmc5rTWUUP0Npzg0cWbB7n7wvn3+xVMr5vLmqzWkBrNw6aKlRkaktUvyQi/05CgtZSgcMubmZ5U4AO2QUFkxnFm8YH2pMXvzdkWBghE7QQn/1Go+pwkLIy5P0Gd9wylLgnyPgOrGYaQlvur68luLxaM2Oj4hA/SnL16oQyQ4k/iosCngqMp53oDnGKETbAAvcZY5S+fPnbPf/upX6ngZ13GeeFaMqtW1RMLCD+AHSWLFNosddCVPpd/Qruvr3/qmBcIR++u//RutRaRKITCU22ty/9hrasLUGakRaNB8FccQviqay+h2w90rl9z+KRpRwuP+8Hc5k4Bv2DMDhioVS5bNnCgoc2ZQZeJMFYon5vM61yGEDOqVkriHBLkP3/9AZ4tueW5+QY4ruNgA5kMljG4SNC0AMwpRpjILC2dklp5hCsB0CTsyjZRbdmZxQe8Rzjc7Z5I8YD9eL2NDaSmLmoecXFmI+sEUFDUXk7iLPFd2p3SmQvsbptcb6oh5HpnjrJIYMYnijkKZfSNFMZxdfh5IVYrPzMlRx8WKRMrz91tqaFyavuMT03JdoQiG1g3NhhiC4APTLqZmfCYSzwGgGQjai+cv9NkQO1KDA7qHTLE4B9wn7M3ww2X0OjUzpXEk3fX+zq7eO00FFpzQPVjZsadHPS4Eq4LOq4kt54iKIgChqGciLNFu+8QAwE+XaQhvHIAfUzxAd+XTqtPq9kHlW7W99IGV6lUlcDjuGMejD81Ugu6acTwATPAlrGUuX7xoB+m0PX/1SgkREBSUwlgoLLlYWW/ShEUjYjOcOXdeo+i1tQ0l8HgkpCKEqQ+gpLX1dRVhdNE8D6Y8AC3ZiyJUMTY5YecuXrRkX68mM7UaZ/dYWu8UJqwbeI2cBxJqGRBcx/ObMTfJDTW3Sl2MdLtx85bwPXTFTCg833vnrBIqv4RIA1UKTweumxBlvo7kmaO2cED5gFTpgQBkH8q4tlyVH2iEMaOTH3L0lFbb9tPOaohKGtNa/gRJCaCA6o2kAjWCC0wHyfcnefCL8S8HCsARbwbkFqARDIxBew309ot7mM4gWl7vyJPF7fbNG/Zq6ZVs1wDHYJmEgS6JiGoJ9xVGa6srb+zocF+dFCPbr334gfRhw/hKQv84PrLlN2/U+dGhzs7M2ve//32NO5wsYMKWl99qzMLIhqqKr+XXlStXBHiheGAUwV50egqbq6ACCIVKV3yb70XA5zlQpTMGIcny2TheKmOWhC4JF40iAnUYkgdBoJAva2QO8pcDBVcKlROqxZXVDVtZ29J+D2vfvYMDwdoJkjJC8NM1QtfocTuZZFLjLMaTjKz4ZxKIq9SxUyPRIsIBog5BEOeHKkGFIM8Y+Uhk3xpC/yKvFg4z+uxXNUtCoqPJ5AqWq1Xt1QoX8cT6kjELNDEerptfu6igeU9bFg9GLOaBQ3hqF2/fslAibisra05u8iijgmXh4gWzgOO/UZwlw2Eb6EmKRwq3eGpqQp8X41FoNXTS07MLNjw6ZSur6xqPXbt+VaMb7KmKmYwdHuwpaCF7ODA2LEszzg4JB/9dPWdUYhhxIeEWDklzFOnG/tSgxrPXr91Ut4CwA4nJjcE9kqXc3dvTXWBlwcTg4YMHkvMkYAHgotJ2dK+AdFF5HqmhYdEbtrd3bHN902pFHJkwj0MEZcb+7M//XEjMv/nbvxHFCKdOaBsUZ9xv7hfJhoQkSUCAQ1AxwDGIb+vAgnQgfN7caX4+AhP8dyeHyC64KtH6hcULKnjfvnmj5474CcWJuoIAgiFxjc4i4YBoZafsqb1md79yW4mAJITgCT+DgAzqmYkM41J2pHR4TE0fPvrUFhcXRcyH407ByAQh3+FqT01PCjDF+aRBBiH//vsfGGINCGZ0R9qMdBnH8pm41+rX1IS9LIlZGATG/n6mcdhOlvR3EXcA4yCucThi+VxBBTzTISHeg2F1WuzbQZLm8sdS6GFc2j8watFov/X3j9nIyJQmMwBZpCTuoXgBTMkuOydmBONcPiPuHkh6fibPpiurypge0ChFjcBi7HLTaan9bG5vWK1Zt3yZM9dQIqNBotjnDFDIAZCSKEmzqckaBQ4PmR1is960WDRhvT1MJnFaGbWZWfjZUcUXqmXp+wL4ajWs3qZB8ljY77fPPvtU3sXE2TzFk3m06x8fHVOTw/lDk5tVFSpoJKx37t7RZPHJixfC0zCtyGVzamBwouFeaOLBWqG3zxYWz6pJO86c6PPgXHFmKbygazJpwL+X/T66AI7vW7NiuSBtaVZ7qLLh/MM0A34KazrU1NCwZi1InMbJi7NEXJCxhhzLWorHLr95rXegXyNxpDHV9fOO//J777ZJYLwQh+RzWrUEje5i3mndwtVkx+r0SfnFJdA4FxeMttn4yKi6FDinvnBQP5RMDoISJBmyb8CYSWq4R0CGPskWdRipCOBoOVqOG71ygakeEbYmCALmcNJebZG8s9mcHGyGR8Zk9Qb6iq+nEpqemJC01frmumbnUca2eIGiOxyKWAtVmnLRatW8HR/u2cTYsBIqZtRU0RzwrY1NBQ+qfYoJRhZYIbFHXF1e1gWmmOCS0kGCFkOBgyqWZHjt2jXn9xoM2tKrVwrOXHSqagjrqnIDmE/7JXjPwQQAxrPoFi8EMHYnBB4SNc+EDpbDCbcVRRk6rvxJUS4YJCslAT9qPex6d21nb99KpZroHYxMNrd3ZE8labZOVUYSZRdGhQwvlvEFFftRJsOG0FpSf/dp9+a6VJRvGjY5OmzjY8OqznhdXH7Izvm80+nkMqM41JOM2QSjZZKPx6vntr2zb3mh5jruPS2zQiarQ+2PRzVi8ZFQfSGLtl3gufHeVy1XKtvmxqYoQ+mdPfm13nn/fctVSraLx6jXY6OplDXKZStAOPd5bXh0WAns8PBYnwmCGAOpYRufnpWea7VYtHNYd/VQlbfM6g3bWF21o8MD0X+OSicWjkdscX7Ojg4OLL23r06H7pwCj6Lm1u3b9tnjzyXPNzI2bgeHx/b+Bx8qwUIN4NIN9PfqIuMWwliSoH3h/AV12c+fPtPlpbAhaWDqTcelnWU4ZKPwtxnJRmICjZHAmoCjwhFHF2AcOT1rcwvzssP6+MHH8hxF1YVOmwTJeSKpDg8OC8Tl8QUtQJCliwGxTbEUDCpZsQJgwoOdGisKQDvcec4mXWhqaNTaXrxHcZQB2ISeLkLqJYH9GEkPpoaVkAie+VzGIkGSbdEW5qbEI6Zw4E7AxyUwbqxvqmODTxuF5x0I297BkUa8xCSmSIC8gn6v6HmpgQEV4pjREzNi8Yj+3fEnKQaCuhdMi74UrEC9CqlFrBsNC0lUr+qairErBlDk6CnsPp07HPcP9yamMhSKFJmOH+xAZsQxzjzrEe5drV5W8picmrXzF67byMicFYtwYOlsSWrurvNQNtgfAAAgAElEQVS5AqZkOsidHhxwfp7ap3Z0nSlYeX10ThRYmjRgr4fZtTSvTy2TPhBXfnNvy/Y4s00obj4JIAC4sY4RPa/P/XK+zrJGpwPzMrkLWBs94gZ+vHErlgBq9dvZsxftzOJ5F1ug4cC/zZ0IsNOi623UxfMGJIj0IYXl4XHGhkdGrI+zUa9ZDtYAo/gOYjaCR3W1anffvSO07KMnT3S2ESahS8T0F8EIEj3dLH+PohVv1vGJKRU4NBfDI0M2NDho9Sr7efcell6+EAguFg/Z6PiQpQb7BEYia4HX8fmCNjqKFWHSDtO7AkwS8ykAyUEwHEiaTG1OMifSHG7LrQoQKSqCCBiYa1iwXRQD40B4F8+/+q/+VNmRA+gAQVQcXr24Lj+zm0z/U1caLa+5fJGgulLUSSWSIEutkhWqZY3t8sWSOH4XL15S4AfNRldGm8wOdv/gWKNfqZmoPc+qMuhK8qFWxF6GhErFw66UCyfVJPPa0OCIgjxEdR32xqlAOUhdEXAICEqoiagI3UItY7fFolxITcyYgzY8OCA7qNXltxqHgJQlEACEYrQ1MTWpYMj4ksvPjhKvUkYwzlCgpYMGKIPkyCUhqWLXRMCXVODRoYBH7CHPnT2rQ9HT068RMpdIpOREXFUyRQsQfvZeoE5Jfg8fPtTnIzk4dCibTbt48YIUXThQVOLshQncqcF+mYhvbG1J6/Xo+MT8gbDdefeewDBPnz/TqP32zVvylQUAwBgX1arRUbqgmvZmdJFU0UuvV21ldVO7XHZvdMCJSMi+9t47NjE6rAparjDVun6zc9HOE4K7xyT8kIij64xQA5OJtqrKYgWN3EiHUtWSyD0HsgZiEkm3ctWs2rBUvFfFUM/IsO2mD61cqkpVKOgPyez32p3bVqiUZS4/Pz9nWysrAmbRodLppQZT2kEjLsJrwssSAjvoQZCijHwWFhcsMdBnjdapXC14Lp89emg7B7tWrJd1jgDKYIFXyRUcgCfgF5+QbgvuIoE/XyzKqPrNyqp957t/akuv36jjIdEwzgQRDsk9c3Qso+ex0TFbX1239dU1nUkASogbwNvlmRLkoZwle0Fghq0K0tAfVIfcqlesLf5vU+MxxnUUZlevXVGCZwQOKAWQCL8peADrMOHAIuvopKA1CV0R+3/OPij1pZfP7fgorZ9PtU/xwDqC780OjWCUyeat2vBKUhRgW7NVV4CiC8c2LZGA7oHROLPWpgAeHtxxGhW7dGFBiRWNZ/ZVnH1E+5unrmimw4dDDWBndX3DOevU0LRN6YxiqSigSSCoToVxPd00pg3dhEqXx9idryH5cc8oBuiWuE+cYzn4IBMo2oy/Q60j2cAawM/XCbtwjwH9ca/p8ri7FJBIfjI5y53AWghqNM/oej+9q64K0YbhkUk7f/6GhcM9dtrwCNeA+hw0D6hZTC8I3krQ2GP66OYZ/57qT+Iw8YUdMZ8HLARHZQQ5jOJWSTQ5hEYQmljZXLOCKB0edagg1hFBID4T17lhMi7xQD9ygubQrFj1REJROzzC2xp+LTSRusCn585ftPPnLmiLQNfIdE8jVRyXKuBAiopNM7Ozdtpuy3eWbhOwExoE+ONSKFOIcX9SiaSVCnmbW5zTTp4VDtxijBUk20hOwru0VNQkgSmfAIrJHusbSCmmgejd3d0WpiEcjGiNl4jGVASzGzVv0/r64zY2MaIROAmd/TV2llNTsyoOPv/soWVPjhWbaE60+8Ypy+/XveM1gNEgsRNHwA3w3CiaAAfSzGEuAX/51esl8/zX/+JbbZIgvzhQ8j2VEXWro5jiOFgAfUgcBPuueLRm8Z0lcrizpxD3q91SsCTQIGLNhwfwiBGGpO68Po1KGD3mC4B2SM7uQcLtEvfNTKM8qr+u6wXJkiU9X8eBptMYHB5WkgWpyddhrjzHh4oodblkb9+8smq1ZF72d16zifERS/X3Ov7RKeoxCGQndDlYdGOZ1kfg8lEN96gSZCQ6MjwkriYgIPZamtv3wR8bszev3yjQUEWRAHndwNwJclST+JiSeHlu6+trAhag6MS/w+EiOPGz0B/tFjb8P6pqVdgAjeYXXFDG+aDjesCz5O/x/XHggHPH34FeIg1S9tjlipDEVFIcQjRst7Z35NhCkXD95jV7/WrJPEwFKGr0jMY0AUgfZZTwEM5+8nzJXi697uzZCEBeGx8etI++9r71xKO2vr7aMUlHBIBJgwNykKwgitPBAV6iONrd3dUin9fPNIMdsLRvsQqk+sdmCf9bUIYAt3I5K+XzGkGDZp6cnRNg4vg4Z7VaSzD/xQvntNt4/PhzW5ifs+31dY0XB3p7lfwBkEG5gofK7tXD84jHtXtkfSC/VqYTAZ/Mh0cnJ+zFyxf24JMHdpA5sUSc/bvHquWqhbDRQgwAHmDQL6oJnDq6fL4nVIp4X78tvX1r793/0J4+e2az09PiBMKXvHr1sv39T/5eCfva5Suy3vv4Dw+0z2eXRbc4MjSkacjW1obbpTFWi8RsaGTCfDhlAHRhKpPLCsWMjqtmnR0AE90PZ/HOu+/aUTZr6zs7nQ6gVzvbcCiiP3EH4cxxzgm0gIE4D3DwIL+zN0Jkgk6QxETXjKiBE6lIqEiDVwtghUYIIwRAOr39aADj6OF0TqPhgJXZd9arVsln7Oz8pI0M9dnRcfpLfjvnAq4noz1e2+s3b1X0UEhxl0kepQIG3ydasWhaIrTlngI1if473/6WCgPWMA41y0gXakxU43V5Hne0aLtyqg7ZTuJ3cZAO1XHz4cU7YwJWME+ePLXNre0v5Qg51+jfYtiBiL5imx9KYUBBl7t6ks1ZtdbU7vTylRt2fFyw3b20hAdSw8MWBaGL2Hqr1VmlOIAoBanMBTzsuKHKEF8Kmj5RhKBZjBgB9xZrPMRuUCti3I9KHDtTJWkoNADaWN8gVMBYH8ApHayPDh0t85b5ETwADFau2mnLa+lM3nKFsrpDRtd0wyC58SMmQXuZHsFnDYdVIHPnice9AynRyHyBoE3NzAljwVMlNsrrOpmwYi5rAY9JnnV6dlq+pof7RxI8EZc34BNXFKlCiiLtdBttGxkZs3A0br5QyCbnZvRelpj0gKUwj3j3Hkw5pGl8bIXSiRx9RsaGtGaZP3PGgkHWmz6bnprTfXv96qVApV3aE/c50JFRpTDUZylbSpgfuAMF5OjD58V0AYbLB/fva5/7y1/+0jz//V9+T36oVIe0Bl2OY3e82D1QcsDojEQk2g2/KxZTNUrXR+XGn4xHOYgS6CZBHh0J6Sp1EJQ1+voENpAakZllOhUyyZBgRBAYG4eHua0EQ/dPZcn3d76SDhjFgdfuolMhyucRzlEY5SJ3Qai6Xr96Ye1mXbJx8VhIvDaSIl6MdGBwpqAj8L2oXBn/kbAunAMU5DiZVMJ0byy4QeJRCTvN0boOipCwgYAqZUkv4mpRqojQ/s7du9r9kGB5HhQLjIS51IxyJZxeZ/5uSjp0pd1nDx9VyUcCzoB5QE87ygJo3zdv3+jn3r59WxU3AY+kygFndwEKGuoLSEWqQNw64ALv7O7Z0PCQkHOhaNDevn0tsYconXQkrGQPx/fpC2T9SlJTAQyDLiZJWgL94YhNjQ/b1+7d1fNlF0uBovGe6FM1ce+2tna1RxocGhYAhPE/ux3me4A9nM4qQiIO8EIQhAwFVxVZxN54QohXRmIUCcNj4wqiaxs71mhypnrtwqWrqkDho/I6+nt7LH+c0UVhmjA4OKDPUKjIQtHSe3uW1B63bYMjoyrieM3HuRPLlgsW7U1az1DKXr1986UVGGMeJijoU7PewPq5Jx5XxQ7nmE7AmUx49ZzGpqet3mpJkYiJBR0sDkNfuX1LieunP/uJVJHOL561Wzdv2n/467917idxPCKbKvhIDFBTuOypwUFV53AXU0NjCnzss5rVkkBzdDkAn8bHRmxjc03dFxOb4dFJu3brtm0fHNjnT5+6riUEYjihit/xox26n988Z4Qoevt6VI2Ln15x3pgkel4z3UK3qKNzBa3u9wX1+YxPjopLenCUU8eBPCHAJxDzYb9XKj2FzJHFQx4VKeUqwv+yqRCl6cziGT1DaG3cD5gD3E+SPAEUpDXodETst3f3rISKU6MhMXsC6flzZ+2ffu9PtZbhNVIIUKS49QrFKbKEx2IKEEOc5m9V3SgJhfinnXe9LjR9V9yGewc6+tGnn2rcrtULZhGYGfig0GAd53VFRcdURBOnGKYW2yo8zpw5b5lswQ6PTrRumJ6bt1iiRyNGacz2OAoVKzGKUemfN2FYVAUi5H6RRPlaVH3o3hAYwYEGaUpYFex/i3R1krSEdhXUWWLFpISPvzY6A4AMaZ6aJgsyVtw0PqVawyBu7B3SGAFuZB2IlrETpCgXaxYPh2x6dNT64glNLvTeEX2JxaxabwpXw528cPmK7ezuC1TG3euhI28zyq1YuZi34+NDxZr0ftpK+bL5vQF10ID8MGAn1hLHEcVpn3rVVaJkBr4iNTokBDtaB2+WlkSNYWrIWT09ZXxetHIlZ5E4n2mPimEwBh7paDdsfh61roJtbaxJ45hGhOfCWpsJB4kdgxPwEaxdyBmOn+ymCXy9FJjabXv33j097y++eGyef/2j77blLiMxhY5FT4eH2kX/dkfBIOO4fHzoXW1ZLiX/jEYqKEiZGbMXg0fUkWoCoUfHyi/2QTxckjP7uXqjpcU/iYlrdebMGVs4s6iOGFslZ0VFhVNS5eq+t0vQsovyQ1OmMseTMaCxMpZB0GlA70I7AHh0+dI5O63jQcmH5rH+3l4BH6hyx8bHNf/vWs6xnEZAgYOCl6mc7vf3lUTR4yU4rq2uCrnLbo4RN+R5igdeNx3oYMqp35AU+RMkJAUIhUiX08v7YFdJciRg8Tl0wRNyqE+lpAxEouUS0z3zd0nY7E9X11YlPnDr1i1NFPj8Dg/SKkxIuqB5+dC5mAOM0Bqs/REiwC0kp06CigzIPgeRxTy2c44D1xSBGhR3oVSWJjABBMFpdsL8rHg4aPffva0LwmWnwq/V+WfnBcoucXNrRyhBaEYgtdE3JSkThKm85VfpY9Tm1/OulCvWm+ixcCCs8a+PaldSlIxtUSUK2wnm2Kdtm5lblDlBsVyxWrMhNDSVN+8Fl5gaqjqnDbt964aCFefw8GDfPn3wiYyW8QRlnEWRQcKEwnMMSb99ipyUNUBEQoDv7xOSU4G/Y+cU8vhsINmjSptREwhDHFg4o1KUisYsC3CuzOojobE9r4EzROHyh9/9VoCtmdlpu3Xztv3yF78USA9JOc4u4+RuEUcAJfij5LVw5pxNTM+K/qS96GnFNtfXBPs3QCLVgkWjeLUClApZMNJrpUrDvvnRR3aUy9jy2rLFe3rstM39CSupssuFotX9DEG8g5R1TlOddQwjUT4nWbw5xR9WHMgCsuvG34JJC9QqMA9tD9aGjM+Q9CQH1C0cCFgCvnerbZ4m1T4inQ178/aVugAUaUDng3bf2doUwR8+N3GIDpFifGR0VLGA5EHhvb3LFKslDiY8ZSZJP/jBP7PFM/MSdpBkIxKWYDE6lmwUs/xiMsYEjKLT7V9ZZwS+lBzlvXcBhqID+Xwa+7J64f3r3AZCumMkDWIR944ETTcpecMAE5k9WbgBqCyVScBBG5+ctvkFLOGaEmThbLFbJ6HL2LvlrPooShnFAggimCMWcnh0oGBPAQASnVEwCkacUWg0Xas1cB0SkGHlJ3CeQ3s7loZPu3MoRRI2wHUIAxTz2kmhaunjnIouulthBYpFJ4Zz2rbBvn4bTPSI+1pBhaxjNBCMRNStY6Vz7sJlqYhBuWHSwPdYmJuzjbUV21hdUYIiuSPWsbm+ZY0a1n7oSTPFCkgwgYTK5wlWBmW1sbEpGXUgmQlAMCYONa0CzlmnMgrIZzPa1TdbVcvljywc8dlAqkfWgBRoxLVCvmRn0e0WhudYRTg7UJ4bnSxxmOJUnHQsBHuTel4Um2gMU9xwLogZ4BPOX7ggtySEhDz/6i++02b348YgGcHJOVQcXg5QNzhqjS0UZ0CBnq+lknNi9s6YGG4o1T4VLAlVcO2OoS9/8uIImhq9lcsitVPdUUnz89m1AlzC65PvQyVJJcBIF4AB35OAzNd2reSoshg98TOp6roawOp6ggGbnhq3Rr0inV0Qpo1aRYGMLm54dET7Oy4C1QfjOJIn7+vHP/6xXbt+zUZHR1QA5LInEotIxJN6oHSOVCQz87MiFFNZMU6k4uL58FqBviPPxp8kXA42VSvBkb/PM8TOiOTERSSRkSz5/+rWyq76E/SffSIdT2+fLhy/GElCtP7BD36gMRw/A3suvjevmc+O7p6/x3SAMRrmApnsifwDOQhLr5d0gBhn8Pq7Y8vj46wuELKP7Mj2JSiAcPaAQDbwihnfTI2krFnHcolAyijkVDB6DhtTBgLJ8MiokkE67aYVBHHG4mwaKmV2NIxTXWWo14z6VihmsVBEyZR4zGeGigvJtNny2NjEjCX6UppwoDUcjkU09gQ9XaXAgaYSDWuMvXhmQd0W+8ul5y9sb3vbVl690jQDpxuCFipJJNSTasmKjarVzNnXhQIYZ8cFrADZih40CTseilgMRTBfQMECojioz/MXLqoTX11Zs6GRUe2PhsdGrd6G5xe2eDRsqb5e+90vfqHg+P799+2rX33PHn7yqfbBeH1GwjGNkxm3cdlBXnMmoNwgXQh3G4cXLyja3pjGnStLb+xob9dyGZ4rhgRJ8zPe8sVlkUfQef/DD2w3vW3PXy9ZT/+QAjuG1nRuBFrxnWNR2VMdHh0p8LpRqHOjkvBBxAl78HcYg4GkZLeJyhX3Av4phWk80asRNYldEpHZtIzamwDVSDwdwY9sIau1i0a6tYrdvX3L5udmtCM9PDhQMQmfksLy1u2vdOTlaqKLECtevFxSwiL5E+w+/PC+3bx5QzgFRtXcK0dpc8URzxNwE3dCwjF471YdBoIEynsjdhAwSVjcV0cdc8Lw3MmHDx85kFQgKGQs0yB2rdrR55jUnGos3TESUmIExMTPAfrBeorPcmp63sqVU1tf25Q5OJKJ3G2mdKIxSkDH7XddId7SCgCrx0jU8X0ZAXMXyU50mKzbVCwE/B13GAem4SwRgISTYMTLTt3n0y6ez95abpzp8Ydt9+DICqW60L5uSuLQ/YAAa5W68DK4MwFEEi0LPW+SM40Y0qahsFyIIrGEbDJZL8HJ5uc+++KxGhomCEieDg8NSfCG3TkFNrGSqZLQueAH4jFN+9jHDw+Pq0gDS4CUbCgWs2Rfv8QW4Ksy3Wqhs1sqWK1e1Ni33qB49+s8sH9nfUABOD42qdVSsZDT+o7Yw6TATT+dgIkkM/1+iYY4TXuv7e3sapoh+lW9JmDZzOyMimXWDJ5/89/8yzYJQKoopw0dBP4CcmhdcQcevDMfdjZrXDz+mcTD7oDqyTlUoAEZ0qECPcdIlcUxnQEHnp/zdnlZo1x4lhxUDGsJ3BxgKr/JiSnRYOge6UZFho8QDEELwt8La7zg0Mbu8DDq5GtJqPw/xhwsyRlTjAynbGx02Hp7EyLin0j0wZnm0il98uiRUJGXLl/WBXJoQIfwYjzL6+IykwRAkzGaoktlNPvr3/zG/uKHfy44NsmRRMZ4iQtBknz65IkLhL19HW6n0wbl4vHh08nOzM1IbGB8fNy+8Y1v6INiRMjrI+nzuRDIeHb8Yq/CvoqLTneKiP7Xv/51dcckRrQoWbZ3d7F8TkrAHVstqnn8HEli3/72R/ar3/xKRdH9+/ftk08+UScMGELejwQMOK6RqLPLgwcrqL9PUpBkxDLVYL1mvX1JcQ/Ze3DZoSFAeqdYOn/+ot3+yl11vKur60rSMm1P9Eqphp+JjrAbLbWk8xyPxC0WjCixIMXndoMR0X4Gh8a0S8ycFC2INBx7Lr/PcoWcEys4PbURuIiVsrjGC/OzdvnyJY3L/p+/+Vtnw1QDpey6OJIN3R7cuXThxPL1inxPGSWiXNQ9+/BHVSTiAAPf0h+00GlLAToQj1rltG7vf3Dfjg6PbXN1wy5cuGTFSsWqdAUhv8USJKSQjQ8O2t76uv3f/+Gv7aM/+Ugcuwd/fGQ//OFfWjLONORQtBZGySp0QCvncTeKC4wHsIrPAX41xuvFQl7SjLmjAzut5axRL0ndKp7st2hs2E6bTp/4pJCzO/du2+dPvrCPH35q5y+hjc2ILaE7SndEsQt4DpnDoeFh3XOKM86B+MiAD30uGItmgnYrBSZBsQGozaGJ2YHTnahYqZat1awLhIIxQ+YIfqDbNSJGQuKYnBiz4dSABXxOzOLS+bPqYNAIxu+S+wG3FyQl6FE+G/ZX+/uHtr6xqX009wUkPveFwvjatStfIojpQEkq7IChmzEKpsijoKfY7AIhuXe8T6cR7qZvTpbVrXf4RYxg+sOd39na0bnkfTryg/NP5vmQMAAJ8vfhWq5vbmiKxvmnJQ0ApKk7+gw/C0AiZ4E74Czm6K5cgU3ckEPOUdp2dre+VHKiAEJUnjhKYyCmBiPeQEAAMwR38Hsm+cpLhB0qbAIcjpgne1hVMPqt6bkxudjc3tf+m50me2kKSFaCjPxldtD2ShCC/8a0CtAlv7jrgPTYe6MmdHScNa8/aBMYjScS9vOf/6O+H5gDOmY46pynrc0tFRlkZtYd8FPDQb8T+MjlBNRiRD45PaviHhEHzgK7XTIADRcypjR26nBDPrl/VWsFq9by2qMiJUhRDTMDJaqB/pR2qFDjmDhK1rFek7Qnnz+TTvIg1DcaRSYOcI3RmSZ28Zy5l5x1NBbw5eZ8eP6X//ZHbT5MAjDVIInIgQNSOkx8uFLtqDsNR9cOO6QngBeSHONeaWeK18Z82akeEYQ5ILwJfjABkz0jBwQgDbsRuiUSDOMiV8nlZV5LJ0qS4E3RnUpQIZ5QEqRqoFoEwCKqCQcHfl3HmYZD49xwEClACSWgy0TlAyIOJxKSBSPP3f09jRKfv3yhJEVnzgdFEuefeRZ0iFevXnPO7ARHM/vss8/1AfzJd7+jwoGfR2Kk4iIA8X7pGFnic9MghTM25hJycAcYmwvEAHIsZpcvX1biRsWI50uny8+l82Tc9dFHH325S+XD5PPiGR9DQq6U7dKFizrUPAsKIcjRjnbkABYSK+84llAtU9DQQTK2np+fFwp7/f9T9fnFL3+tavrsmUWNq0n82pedNqUMAwKzD0J8p1Oh0xgc6LOTk4yeM3Z8O3vb9nb5rcjOhGCq8rm5M3bjxm2JsfM5LS6eFcDs5YtXGjceHu0rQMuxoWWiNgUM2D/2Y/4OpefUQuG49fTx8xPmh5/a2yvRDvYpfH4EbwLZ8cG+bL/YcZJMqXThFK+wl8c0GJEOL2jxtg2PjgkUdZjL2kZ6zw4LJxLlF60A0W3xcR2iUgLedDynTRvtT1mogWl2xCwSMvpAJAWhCz397IkSD4F/eGLMon1JWXENpvptfmLccvsH9vOf/YO9d/89293ftxcvXttHH/2J3b55x4qFsi4ud4XzynnjkjsJUBOdidfNmA/9VDyIGaXWyjnLZfflMQzSNB7vtVRqyppN56cqQnqtZDPzc1ZrNO1Xv/2dzKRTwyPa0VK8cY4Zq46OjSpYMs7rrm5wbpEhd8R1rdxPFcTQ5DDRCLNOaetZB/yusGb/RSCna9jZWrfM4YH1JqM2PNQn6gXTBknL9SZta3PD9na27b1776gISqf39TV0D6yC2CUTX9jvJqA8HGXk4YlI/j/89KcqZCnSaQr4usmpCcUAFLDGRt3PoAt2XZArzOn2nXYuI9mE7gwxhzvMP3dHwCQ3uazA2TSzBw8edARSGsJs0CVz1gFVEdz5zf2HZcCf0NReLi1pwsFd4vNgheL10Q05ZxyKXWfg7vxcYTOgkw6YinjIPg+kNb/dntYr5oJ2tx0jDpIreV24DrAOIbbWUGGcRi3i844SRELFZo8JTEwcYWI9xu3Zk4Ilkv1fml+Q/JhCsFYCHe9teSQKwciUgozOlCTd9U9lLcSkhrETO0/s016/faMig59FcmcUDXiUyQTFCQkVkwJoL9DSsMocxkFJ6m9VCZZAGwtJM8EjjAfngvdDnDxttJQnmMjBBYbCVa8zMkfEA4N4ENvO6IV8hy8xqwA40rw/chHxkfhMM8A55/1Ad+Occxdu3LghlyfiNl9H7iNW8jzJW+KY/1//83/X5sOUpFjLCeLzm6DfBcsI1RsI6sLxQXdfFAEMP0FaY5KP5NGiUXv7drljUu52bThl8DMYtywtvbTZ2VlVBCThh48e6kHwhrQnTKeV+ak6SHp0piQYiOxcUCoTfnFx3O63qdemCol9q7xOHbXFjWyyQuXys+GbwbE9s3BGl4+HgLIHBxDTYHYioQ76UfqbUsPZ1M+5evWqRsjQQ6iGgVhTHXIgRIpvt9Vx8luXvrdXi3I3TqXzz+kZ8yHJIk5uFUeCaAO1d/tTV8zw3viTmT/vqYsepsjh67rVEReUfagDP72j/RaFAz+b0a/E7KNR0YfknIEDTiik588zZ0/MxaMaowslSP/8l7/SqP3m9Rsi2UOd2FyH6oPST4+F2E23TEAlDqZfOxqoMPs2vzBjO3ub9sWTzwWMAALPgas3QCPj+RpTRQz/GDQ2eygKBnSA4XdpXFytWNAHdw4QS0gAJQlXizoAPaPHQiF2nzHxIIfGR62nr09i9DwHPhOI54K6ywknZOM4ZhwfSXRD+qbQnASY2rLxqSm7eOWyAE1Pll7Y9nFafFZs67j4vnZbPE+xC0j4py74cpYuzi9amwB0nLFm2G+o3r73wX3ty3fWt8Vh47niKVtu1mxsYtQ+eO+e+VtNKxykpVOLAwbF3NNnLwTeuvfu+/r8t/H73NiUwDzBhwKEESd3hn04zxV0MsEG1IWvMQwAACAASURBVCEqVqtrb2xj/a0FA4C6oKP4rL+PDiehzxYPW+42RSkFXLlWs0+fPXNi+YDU4nGdOdm/QXcgmUM5YjpCAj080l6JBMrX8DlCbZFIe6kgWgy7KkatBDwuI8pZBPR8LmsHe1t2sLthIX/bFuYnBJTB/5bumaKEwpqk5nSLAQThQwx9DTNqr+suuNescqanJPwQiSft4aefS7T+2vUbGst//vix7g3n88qVS0okfJZzs9MyIwc/wbFlx8pZ7yoq8T7pAilUeS0639BqUADrMCG6azCmPOvrG5YaGNJnTHwSzqPH7Xy5bxQePG8+P74fayz0h/mTBMn+Fk9beccGQ0pKJDmSreuIy0Ln4+pColDiEgfcIeQp7p0WgEOddke/jknh9Iu5ny6hMr1zGICu2L+b9HndhCWA2AgdHbxagEtBZ6mJYhTYiBocd7pdj4B9rUZLVBXzgGh2QjwC9VhbYMfZuQWJ+sBHldJUp+kBQc3nSEFDkQOwitUVBR5xiP9OQu2JxiwRjUquEgELPFFRUYLfzTPmta2vrlipkO1YCpYk4wk4dXdv19nA9Set2apZNnMgXjCgUj5P4i/Ju4tq59mwamNCw+sjB/E5EWuJKaynaJouXrqkZ8z3IJ5zdlCU0j61Daisxzx//b/+6/Z/CpJxwgpOIJ9L45RHXDsulwHN0x04iQ6U6gzwibirHYF9KmsSpKTnsGdCBqqz0yNgMo5xH4BPNBKSK78Zq0LWdV1cTIGDr3NJLeoQX+Wy/pnXrMRP+z7QL2AByRtVJCGIkTjTKIJRYajjbN+jzgyKj/PJa8opgoRK9wVHqVyu2t4udB6I7L3qGje3NgXS+NqH9xWYueRzczPabUFOZsdAIOpSiygubt686Sq2quPUckkdkgzVIPcaEXGHCE1lyhjcebG21THyvdip0u1TIXXRh3xvLie/eKYAhuioUXBij8v4D/s3OI38f/aGvGb+vojkwaBAWHwPXj9cT/Y57CYGh0dtfWNbB6UfAYqTrFC/r5ZeKjkAYlhYPCf5L6g0dEaug83ao0cP5HuaPtyTzBfrAzpUKs9qlfUAoCQ6QiYKPJe6ngPnAXPo/oEeVd58brKdK5Rl9dYTT2rngbMO3RkJlSTR2zMkJwxMjQdSKUcXSqd1Zhn5cwbh3dEt4aNKMmBsSoDYWFvXhEB78/lZ7V9fL7+1J0vP7TTgNX80bB6/z1X18ALl+Rp0Z67pPF/PLi7a3eu3bH9lzV4vvTJvPGr9I8M2NDoiWbSBZL9tb26rszrOZW1gdNByhRM7Mzdr1ULOvLWa3btzx46zx9Kj5TeBKX10rLOP7CI/j2KKzuDSpcs2MTlli4CSJiaF1Iau1ZvsldTc588+t08e/VHPHvcX9rtnZudtcGBIlCq6ITrBN2+WtUvke1+6esXS+ZwUathPMyqUAL5kCN1qB0UtONniBmKu3NlzSz4yFrcyIh5yq8moC4XPx+eajLMLJLGC7GxZen/HjtK7drADnalgqX7Quq7gJLh1HaNILth5EQ8IWoDnSLbEgLOLZ3QP+XeKReIAFKWHn34mf0yMMfRc3i47jqfHY/NzsxrvAqBi58vIHZsuwHeSUBTQJKv33TUJIa4w9ibedBM8/01FaamkO82+mJiDvy2gSv4+BaJs/zpgJinNdYpBki2fLxSR3b0DFcJQB9HW1fpEnalLppom1PEBZifNiD0o/IJjOjh0LkW7rOJqFe0xlehbTX0PvobPgMlG1woQxgNxEAQtvyTFyN2sOJBnNIoMJOILfO+gHaaP9XxJ2AD7eHayjysi2kGRGTe/Fx/ZgPJAV5KWLk3oYb4/58zrU+GX6O11qx5oWAMDNj05JYBouZCzTz97ZMVyVSbg4BpIqKmeXufrTLLCxei0Yb3IC05NaiXYqDZkmnBwsCXMBokN31QeBgXS7Oy0XTi/aO123U4yaZl/UFyDE+GXwKsJpAbBfDjUOp8hk0HWiuQhcgJxWvKbJOFUSp9ttjMZpFsFL9F1BtK66qf/7n9s0xESvPkPBGEODGRaSUlqfOBEHkhAXZSqdGrbiGTHldi6ABoeZncHyGEcHR9ziSuPxB3awM7Xz/G8guqC+PpuJcjDcAkHmke/vi8fOGNgLh6XvdsR8wBAKKoA8IHw7ZdkFAcNCgALezoWoRXN5C6hahshnLrrGoGS8vNEKSmWbWtzR8hPdsOMN8WX3dvTPJ/vOzk5pupY0PNWUzys9ZVVoW5JfOqew2FRZVj8a2yQycgYXDuX3V374Q9/2BnftjSyIQl88cUXqnD4zaWVCUH91J48eaLO3OkGO7qM26+AJI3YytqGOL78Yl+DlBjPQYIWgYDGqSRVdgCMcJE1ZLRPobS5sS4qB4l8cGRMyj64xBBMxWnNZHSRGJ3CZ+uOXvAkHBga0QGr1Uu2vrFib9681DgRHVOCOlWlXB9qTblsIHpC4eIAlgiA4HcYs1DYaSGzf4X3yGgJ2ctqsSJN30Q0roIO0AGXJRphjD5ivT2DKnpAZkKh4LPkjPDc6MwomDifJE7+vkY1DZDIbSl7cR4ZF7XbDe1ey42qHRdylq2W5OsYUDVu1kSuj/1M01XpBC3x+4Ihu331ukWaqPusWxW7Q6Yj7Zbdun3Hdrd2JaHGagNeGxqqnE2soIonGUuGgjY7NaX3StKg+5CaloAReAEHVIgCE+AucEZv3rxt5y9csoGBQcudFOzJF18owNGhfPrkcxmts1eFahMPBW16bMLeuf0VG+jtk3E33xcQDuechID+dWps1J6+fClOnUCHApf4NLrsCrrwmcBtBq0O/5NOHfEHCmDuCuAePkuAOXRYjDApRjHJkKVZyC/u4fbGsh1sr9tAX9zGhpHLZM9VUoEN9oLVC3tNugzoFn/3d39vU9PTKjCYZEAPozhi90XxyKQgEnMi7IzBQbH/3Y9/ohE64vOsMzjHFNyjI8PWm6Q4q9vC3KzUqECF0uUxSeLOMLEhwVMMUmAA1nQxzk3ruH/EP4o1TUyadCWMYxmpt7V24BeFKAmGfo34xQ4wEe+REMbbtyvqrIktba/H6q2qxBV4ZiRm9rl8TnwN42g5cuFV6oGm55DyfC6MoOnaG9WSEhPjfKdk58a9vGYZgSipUwgUBZ4D+MTUz6GXnSg+bjmgg/mFQD0/o1SETuQmMcR/GBPONCBg+ZOCCttYJGGethuFOweahGKt1jY49Hi8ls0VtPNUgvX6HF0vnpB5CapcK69eSOEpm8fQgXwAFc1rzWpdKGLiLkyEeutUhSnKe5w7gHuA3fLlrNMoBtRUa5in7fbGrAzu3r4pN6QmCTOXUaxm3D8l2dYjPQsmYzI18DnxDOIH8ZG5CrmIlU1fR62MgoNxPDggzgUAS3IS+Y3GkSbT8+N/+z+0u6CjbuXCqIlv6gSi2wrgfEh0pnQBdEl8ExIE4ykeoBOUppbvooFdV8aLgVbCweKAMi6muuTr+fRJfIKXh0JKrCRnqlMXRJyxNkmUtru7w+h2wxwKPmACHAHUHXpE7pMd5Q43LuXCojzDUpmv4ZDiWKGKAncICVoAosB1AikuijePPf7iicY4VC0E7N//7rf21a/ek2sJl5lkjpEviYtk1d29UCUCdOI9cVgfffpIACIS83/x/e/bt771Lfv1r38t1DCwcPYtXaWkLuAL8XwuL6M9lJC4zLxPnj8/R/vNStU2tpDUcuhEkh4gHAAcBBFGZVTnHHKSAdUjr0kjamvZy+fP7eyZBVV8bY9PxtiMmPgaAjVFyObGmkwB+Kx4LZhBMw5HFxgLs0gsYOmjfdvb35JSDjqhqIjAMgZsVq7URQ2oi5sOWZ3P3NGcuICxOLssdjEO0g+yjwkCTjOgCpOxxJdCI1BKGvWWDfQNWV8vIDWMrV2XU6s47VOeH52YNGABDHA5Wm0r5FAdckGR58gzxABcFw4/w1bTjgonVjytW1A8uFMlnRim3gJKONcjtsJuAtK0mbFxi5nfmgS6UMDafr+NTIwrsezvHuhMjQwNyzqQvWsq1W/Pnj6WTytjX7irBBAKItDX+LiCNAyE4UuWtbfhPenzKGNBlbJ7X/3A+noHFJCfP3tmz5890TMoNepSQjpFnB1JPazSKCIHhqwvkRTSU1MjiadktTujw28zMYnFdE4pFhRcK1XhA5zkqHvvVPcEcGICKE3GtZKaVCKJiy4EpanZBsQWUzchjjp8SE/bWo2aFU8Aa72WCQKdyfj4sC0s4txSsGfPX0jTlztKh8nuFYoK2AlEzUHIsqbgbK+srKh45azMzU7ZlSuXdU8Ba1EUlkDVJ3vkjfzFF8+khEZnOzo8bNOT4+raGDcyzSEQFvLs3qu643QbxLvpmRklJQovfvF13DEKYwpXzhWfbXfvyqRJBvId6VCSKnzZYgGD+CH5ri69fC0MQeO0bflC2UqYkbTwRSXGMU1ziRkqX7ejpavrmoSIphMETFlSfIyEAnbx7LzVqmX9t5pAfW4Ezx3XVIUCsKOORJwSp1LnCx1ur+IgnyOdPsmDKRLqVqwtoMDQTfL9UMvSOSzBQ8aecsgi4bhVSxXHHWcv2tH1pnAmfhJTcKSKonKHIXepbImeHuUPrQxqVVt+8VQSsMgPAmqCMsaEijsH55nxPlOhRvvU6q2GaGicTwBT0XjUGt4moUQCIujEM9lh1dPfm7Q7t27Y/NSY7W6uSYRidHjQDg8oosg3YcVQrx9rSr+wF3zuxBL+u5gWknvMSCyDAktWnHDti0XtxJEyxTCAM8Az5e97fvN//Jt2F8nGgyMBkTgViOCGlR1QyI3nqs6IN5lU8qNT5J/Z2TmgUkDBhkRA4CKA8T1FE+2MaOHrdBf+ksBCsq9WcyNJn0//rzvScCIOgJncXpdfQlJ1PFpJuFT3BC5+Pohg3tzMzLRGiewO3T6zR50dowxetwtSSK2xm4h+qdQiNCUHE3UOqt5oVB0qNB7GQiAv+UXQ5kJnj47V9dDl9fT1fsnP5XnRvfHfqKypXNlfsiu9cvWq/f4Pv9cHdevGTaFI6aLoRruFAu+RLpUxFxXn9PSM3hd7GwjsvFd+BpcOOXPcF9bX1qS1yXiOapTOCBsnRCh4phQywLrlVxtwiiQg7nqTcdvc2nJSdqfObJrnhPMCOxP2jMeHR3qfem5hxDsO1TUnehLm8betWMnbaRPxd/iPwMkZ06DC4ZW8JEm0IbcYn9UbUDCcXigj+cFBrK8IJE68m4uOG5CKmhajVtB7AOOwT8J9Aisl3GoQQnf+mqCaqbQZMdLN0OmUa4yUI0Lg5VHA2k8rwHAOGC0RQLc2161wciQFLRLq3tGBFZt1C8TCGjFpjFbFQg7lvGYHROb2uSBbsb/qCTKWTggs4Wfywjnc2LAoSQUx74Uz2rHyrOfnZ+03v/6FnWSO1PmzrmjVWzaE4P1p3Ta3N9VtQocBWAP4zgFI8CpuSF2HYgZZPwA5dLz5/LECMM8WeUJ/kGkSL7ghz1sfriHQQxBlAXzig/vpsaGRKQuGY86QPBCwmdk5ibKgXsbnxj4NMjx3EcF2ArOz3KpJw5XJEoAvRAFEN0FkgtmcP2SBUNQGSDijYw5LUK3Y0EDKvK2Gra+8tJDfY7vbGzIhP48+9sSYpNsohC9fuqBRPCsUYg7n7+FnnwrIw0SGM8pzIdghgXf/3bs2MTauu0Bi/8PHDxS4Seok1WfPnuv8M96TIhI7WCkIQVPrE56Awl+WdQ2n08v9pwgiLnJPSeDis5ZKWj10J0VwZgPaDYZ0pmgOSKgU9ThdSQpSkoIRTVbShxl783pFSkkn+bLGn5w9HGK4cwRKujfWWsRMuUhFwoodLpmydqDrdeIamLCfmZmUEEcXYcuZpWEgliF+zwqFHamAm2EAOUklcOFNOh0n7/ukUFSHTyzVGi99bOnDY03u6N5Yy6hhApAUiFlf/4imTID/cGuB88r3YxJGUUBxlRoakRA96yRGukwvuH9dnvxprWzLz5+YNRsoCiumcda5FxLqRxmP5+D3WMNOdUfopFVQIFMYiciyka6V8TjvCSUzzqan1bCB3rh9cO+OCrnBPjAtZU0jaJqQXWWSGEsAsoU/W9Kd4zPH1IQYSydKzkPhjTOHTSMmEdwT7ge7cNDCXfEPoeB//b//T1JKAkna5YzyTaki6HBIetoZdKp7EgqJlOTFgafrhAjedazp7hk0zuv4KjIi4XuQmAiMZHIBj9DCDIWUlPkt2UKqIdm81XRo4H1yKTnMvEYScDc5D6QcmIbXT2UpyS4lPC5TUnJQjJfhkvJ++BrHny2Lu0oSJ0jQIaKCQ1fAYWbURjVCYqOqB5DE1zNm4dmgQCT3duS+oAvgLYigeD7vOkcshwiQW1t6PtBq8DplrPZXf/VX9rN//Ef70Y9+ZNevXZW/JjshjXbi7Kx5345aw/t09nXOQ/bjjz/+8mcwjqBzRdcVBRfGGDy3//Pf/3vb2krbn/3Zf66ESjXN8xD/LuC3n/3sp/JaZexD94BsGa+bRAoyD5g4/w/COqhkDv/nnz3uWHo5sASjLhVLbVRR6lZtlDuVHty5klVqZRkjEJipxulIO+tIazVBF+Js5IL01PSIRSNQrhB4oJN2UmPiqJbY7cS+BGD4vX79/Wq5bp52QKYCfH4ECwhvXT9HHFnoUJMUevGE7UOsL+MTO+9Q3JGwgAtw+sr5jLhr3FyUkvL1sp2illKvyR0GhAaJuDv+VJfK/h9uHyhMf9D6AUlEwhr3Iie3s7+vz43us7+vX5q9jJ3xVNzYWLVEIqb9IZzO3e19VeVSMGL8jSAD3JHOGeRMCxsQjqrzRciAYMJ5YV3R9jQEcPF7IfEjE+c3r8+5bEAP8rf9FpCWd8sSsYgCCOL6A/8vU/cZo2mWnof5VM5VXbG7OsfpnpnuyTM7uzubuVyuTMGgKeqPbIkSZIkUoB+GYfmH/IcQBUi2DEkwYBmGLVmyYcuUREImQa24WnLz7O6EnRw651xdOSfjus/3NlVAo7ur6vu+9z3vOU+4n/u5n8mDhVQsEXoDszExn3/xxZBjyEG6zxsGOLdmjBrUXFtO7pWbN67FSRLmr466v2yV7UzB4VBXN7ZiUImYyyoNsDBnd2JspLz50++X3W0I0XpaSe4+mIletuhJT6C611NPng4KZKgCxMN1vPHWW6lra0OCeBnXRbf13KkzZebe/fAA8A3u3X8YcpfnLpvjIDhrTu7c2bPl5vXr5eqVy+nlpPktMA7rc+/eZOfqwhcvXkowzK74mbPInrFtWuA4BfblsGHomVyDaPQg78FJ4yakFp3SE8KWGdH6cgfjVGWp12/cLteu3whZSCDNoUbovjUWDvs/faHkLmmOQ5dacohG5TmHeycnyuhQf8htarKCjMZW2zcR/V9bq1B+q+bayOnR6m64MoKVBeImYWpXpbmZB9oA76bthe3rH+hNe+T25k7p7hksBw6dKpsb2+Xq5YtpRwzquF5RQr8vMx0c2RPVJKUZtdnp/furOhyS0dp62TJv9sLHpWyRLewsi0uLQaUSSGNKU37bEWjLTteDvmDZVzEHzObu0jMwlMkzHG3TbmS4ek9XWxns6yqH90+W6cnxMjU2GsffXjqCRB4+crzcf3Cv9PR0lsNHDrZGHNZpaur5nrfyHJ90+eqVwPpIe3V4wnqcrc9Ti60jSSsjvO33/8lv7YIiPdSkwIThk9HUqSUyuPrvhZaG7mI2IWcKmrWInBSn53t+z8VwPH4vDb/t7fkdEUBaOLa38zv+MN4uxB+bVB2DQwGTkIZqFJmiTbu4+DiDDutOzSpj3irLVtSh8dY1uEGfTzgBSaeJxtRaGF6vsfmwdBEHfDkUojFsu8CCaZd59rGT1L8U2nyr3wwrF/UazKDJV6DBmdpcoku9SdaIU3UY/vAP/zA/l21+5rOvph9Lfa4y8NpqU/imA6iuNNpSJxFg1PX8kz/5bhXsbsmIeS4MogNgNqwM+s033wi9+5vf/KU6lSaweEciR+sva//85z+f+9Bf9f777+VzZMET4xOJxiNq34JFsE2jAuMZPnzUyiAN7XVQd6IUYkBYbx9nsF2WVg2gpiJTafmUlhqnKlPd2TbuzTAXTMRSnn32TCltNIhna126JTXZ0WZgc80c3G/tjzbIGl1fxtiR9hQMY3J0KPygXRq1WL+ayjlUrHBBDxgZkUiUT57t4pVLmX3ayRGsrSQrVoda3lwva2Y5rq+2egmHQ27ikJu1z8xYLRftnZFG9GUiDS1gurL7Dx7MoTt5/EQcqgkin37ySbl/FxFM6xkCSx0M/uhRFQ4QzIHKR6AGCGHzczGQDeMeUlMj/54QhVLLWl4oW7uk97ZKf/dwsgfwOcYvghjIcXt9J3hYd9tuGRnsK329nUEaJqcOlcm9+zN0/sChw5FLJLRy4uQTgdU8nDjWnUpCFPRBOWSo1ovCzD0tZexCV3tZWVsMbGeKq+tpei37+obKsSMnytGDRyOycuni+2VkuC/94eqE//7b34uTUT9Pw/8AZKg7XAV9g5NT42X6wL7Aayvrq+XA4UOtyTv7y+zD2XLl44ulY6eqaMlu/uS730sL0OgY9bE9qVHb01jnnJ22DGt95PCh2Bt2RNDIBso8IDD2O9Ut31NuchagSH6fahEbRgBlbHQkDpW4P6EJ2SRnW+fPbiXwUsMNAQjobnhI6UhrytzCYur6F85fSE2WORMw+QzvARkzjJvylyk/CC3qj2aDOgdJNky56pE11jm0MikJQbSZKfwMYWJv5RqgE64LIxzkIitlpxR/PK+lNQFyCcoVDsMKdux8eTS3EFs2uod+uSEJG2V5ZbMcO3k2qk+fZrKL1pFqM9yrtYfYdOAeYOnrnHCtA1XBjf23NjSor57/JOUAwROIN/wNpZv+2oYp6F5Zpdi2GG4GeFfZSb+soBlLOdcvIEibHoGOnWSnU+MU19rK+J5hrI0yPDScQB4yQ6VKILS+tpjnKImyD8LO7h9IAiO5UPrAbaCLcPzEiXL48JE6tWqG8El7Aoz6fM1RfVTa/s0//tu7jFamsLQUOdxwHcUl6jeftEpw+TA/87D83AGDPXuATRN0Q57h1Bp6tvf1/0YYwvvU6Q8u3MzA2kDdjCWTaYHMtI6IZlyD95eVORiNRKL3hWdzCCEHYL4+NJGBtmx9yJ/73GcfR07+b6FEr+pRiBaMjvexGKQTYeVNFuw99OQRuUhjM5Hv/2h2rHpFhP5XVnPt3oc4BXgJ7Z9TbPSJHU73Y/0ELpqh9e7ZQcT5wbu1ZrNY7ty+m0CDIfOnwu3r5Z133k3g0mT41ndgaCisXQQY8JiD9fLLL7Xg445kloIUn3H58qXy1FNP1kiqjaZrd7l85Uqu//ixo3le6udqxhhuP/3pGyGJIEeA1FIz3qmkHmpEBmYvcQRlpwyPDARuXN1YycaPags5yy2DEjBjEcF2wsbDYDRcHLPw7NknysbGapl59KCyA3doN2ud6I+wti9sYsEJup+oeH2F+ktloq6uLtWm9RY8nH7oPaOZVoIMIbtwUP2cpGRkHB/NlHszDxL9gkb1mmIGM3gUjZR4ZZuJSjNfdiM1WFlm5lPq39uqkG0V9t8py2srZWVjtaxvbebgyXQ4cc7UHF3BiOcLnhPc2PvWvbTX+0BOQ8wSIDIkDKtgrWHge2ZabGQrmucRNUwTYmAgL51tjF2dDBPVqfWVOF1Scbne3e0ysWe4TE+MRtKxpxPcNVq22rvK9KHDCUKuXr+ZdaPwtGrOWKv5X/ZAFlCAzXlwfOmHfPigbCwvRVi9d6CzbGytpz6bdjsSjfRoN9SzJsqz554rB/fvK6ursxF1MCeVtN13/uTHkac0MvDY0cPpGzdBZHl5vhw9erjML0KttsrnX/tcsoO5hdnMFpYNjg6Plmvnr5UP3vuw/OIvfiMBNbU1a4hXIDv+KEpKt7P/Zb3OsfPMmaihej7Orl5uNVyvs/aXLl9OK526ZJi17R0h95FCDCkogySIyHREoCAqSCFkCViUqapaEhTI+dVuUQPM1UCp/i1QvnblWlj1HKrXY3IL3GRHnAODPtqSGcRcNmyCIac6Nkrqsb+nrK2stJSPOsPyTZtjT0/2O/6D9QP3pi5PerWzIxwH8pbpMUXQXFnPNYHCfd95ie7xo/k4YPOh9XdrK7z/YLZ0949Fl9js0fQhkzJM215PnGe3drH0YW9nohOSWtUJqDrs1m/u0Uy5dP7jlA38sd8rwQl5aTpBDMLi4sJsWVgkJ7gZAteyeb7La0FEUjOVHLUUoPoH+2rr1p6hMjzQk4C5u6Mt186nUPDSy97dx3mWsjj/IM/QPezbu69VTlusojadnQlQICJRDmtvD0lOrd73cjYlBm1tQQFTjvzOP/8fQkriMP3t0Mvs/HJl7s7HqMHeG8UORtomtUH7B/TqEGM/EDabKLERg2j6WjlTTpeT8KB9YUR5f5PgGSR1DDCybM78Qn9zQs1Q5PSxggRoBWfIee0pohwSVps+ys0aCDRC/eqF6qnT+/e16O6r6VczuUWWGjWa3t4QDSygXr9Kga/KJO4lDeKHDgYSFohwqmqyTVbJYHigdWJHdxb1008/STFdi06y5H37Hiuv0But0m1d2YSyEfBjM4TA67FVFdj9Dli6Zv6LkTxr2m6sYyj9/X1ZV9erj3d63/4QlxoZuTnCz49m87siMnMjw45eVg9ui0YvOEmMpR0IE5JBxLI0S3Vuvkr9qRUwJjevXQv7zpQL3q+zl+7mbunt70lmKpI0AklN0vfNrlVH3dqqo6DUXRwya+s6JiZGI1dnukntbZTddpWuTkYIQ5jcZHugL607nHFPV29ZW661rq1dWdxGadvaTZYpWwcHEpI3+MC9GDy8ODsXw8ORMZ4ySs6I5WAsETdck4fMmUZtBtzV11/mH81V+UgwomZ1jbgGMff1l4cLc5n9u7a9Djia+QAAIABJREFUUWYX5srK+lrGxx0+eLhcungxfbQYyuBHz4BTUF8TyKmHbrfJJhtIXi10O7ODPVMZt77pDJuh0KT62dmWnlkTdETlonRi3w2KgaAUHrUpUC1Sk9ea0kLfeArzfnS07GnJLq6B4o4eD6P+xu07ZdG4sf0HypAAlXNoTa8RmJjHCRHQm0zBiLzjNkHytaXS01vPB6KY50HggXKSYEZP8QvPvVgOHlDrP19OnTyWgBZ0PTOPkPRRWOkc2uAQNKYKtijXcEr0YjmtZtoT3VVnCrS4s9lWrly+Wp579vm0zgiMOcWLly5m/8j+BKCQNmfniVOncp7v3Lmd/Xvrxo0wltmvF158KXuKtKZ9omSjDs6OsSURbk8bUBXA5yzxDATWPlPZpBLjhnLG3TslKc8kqjpaZawXreuiDXExbRxKKGZCq4Min3ng6YVcWsznyHxlp8g4Nq25qxwr59fd2RZmfBTk9LbquW2NojNTF/ehmZji/FexDvKAPckSCdybwDO3vJqaLs+uNNEZAqHapKEnvWVnuyII7o24/72ZlTK3QLe7tj82vfj2oYlW6vTKUaNjkxlxpjQngLS+6dNNK+XDyG8qGYi0aYn7HWtx5OixBL9EWB7cu10ePLgVG0xy8M6DB+X+o/nSKdtuZ1/WsrZsM8emtNDdWcqAUiQEASFwz3j25pGjJzNcgr51AvHdtTI7Y5zkTjnzxOn4Aa1N/Itg2bO1j9gMrF521YQw36Ocx6YIVKAfkp22N37vf9m1cA3zEWzpADJM/g1DbkQSGEBOzoJ4GKLK0fE9qbNokn7MnG2rTcUNMUlU0vT5yNoayUD0fMxN75mCshaFvr6MGfN7HKwisOtpesTAYB6i964Q8GIOCB1PDDQ/o61ZF+ZOGL4je4bq3MDVlUCwqRnOVdgMOwtkwGHYLBcuqg3XgeaMoN8VMNCBPH36VGjWonTCzRmNNDAUGKaJWl1rFIyiaWzqQ4WBmlFsDmXmp27vlFu3bwWXZ/wYW/drY6ozyMYqIxky0B7HHCjqkbagjmS5gh48EBvPpA6wODq4w6vFwLNzDRHcHh4uly9dKgcOHsi6eAZmF87MzkagWsaBiES6EHELAebHr/8kjD7EhHNPn8u1vf7DHyYiQ8bwHto8hvcMl8HhgThp9VPOFTOPgZHZOrA7u+0hFJGk48gZ02p8QFHqhu1xIjawmxLUuG9GQlTv2+7fHhNs3L99P4o5vf3EO+bK9ob+1f5WHyUGqzaf1ezRkydOZAQcGTOTd5i/PhHlylIZ2jMcZIPxU4vFtpSVuFd7saejO4IQnJye3anxyXLq6ImyMrdYrt24Xpa3NsoOEZvOjrKwDJaq/Yp+VzbvOWsDUH/K91tN/6JxLSzd/QNlLPtjtpXRYDg7uEOpITUN+rIMyk3bZbvcuWfWpkb+7bKb+rSftTSH8R1k3C2WImEG5C/EIoZlxMjDwcEy3IUlOVTmNnfKyvZuefrcs6lJfXLhYkZk7T90KJD5kggdYQPDO6z8zcybHBzQkrFTR7LJHHYECJ4dPrF2H9KOJB7Xy/DAYPnMy6+U6X1T5f333q5TcQ4cqgMTuroinv69730vtSuOg52xZyvR8HJ61fWgHjqwvzz15JlkRe7J/jFcg5AMZ+qcyb4yYen6jXAuBM/ehwP1t99hL+w7AxfmZh6GPMQYhv2/sxv7IzOUJXLcnCOnIgjyPJ1h/5fV2COcDkei/hyi4HbVBa6ar8YSChi30nIBrtcuA0p2DgVM9rsg+tatO3E8EXxYXWm1x7QlaGbrXFfZ7WjNYlWH3krgjmUr4JRYuC7sVzYGcQ76Afp1ZitiWO0TJ60VDMrCRs0vY88adrAQex9hkCgxVW6DZ0yxLC1Emzvl5h3sVzyYjbSpQTG8vzVQP6evrRPAgPKJyb0hiVWoejkOvmnluX4dmbIn9XhsefcEQeRQ1ScFZ9pqLl76NAIwiJAYyRIBrHa1Zp0aFereLseOTZeTx4+WeYhX2Sljw4Nll7/IJLLBoDJkS7HRtZe1766Vvh5rupi9gZfi+UGkPMvUtVsDRcD6Pgfc3qC4RP75FoGg/dv243/1j+NQFaP9jTreZHje2AKoM1oETdpqSbU9dbf09RsDRWCcgHLdRIygDRiiTotN2kDFXuVn6e0arIOHGUcGoRFAUL9UA2E433v/vTgFqTdDm0J/Z2fFquNw1pPqE7UnWybD8TrC7jJfNTg1iCdOn8o0E1h/WL2bWgGqKpQMDnx0+PDRRPuXr1zP8OpTp07n+hyYkAOKmbAPy9BgbxkdG8kmSO2XGklnhVAZ5Af3HzxmN4twOEwPy7p6L9co+rSZmzmC2hVsclFyfn7vQZymB6wfVtYKQnQAM4Rg375A4JqPpw8cDLnj/KefhNp//vyn5bXXXsvPGZRG3Nwaug7O2oYQ5GhqfvKpU8mA1LxEzObXum9rffXK1eheajlKg3oHhZAaiMg2Md3uPVR3rrMwBVZSXUZRNOlQuw8kLj9gsKKfGxRjN7Wkzs6e9KftGR8rU/umMuorzD71HNB/v4gQs+5RWVxajZM2eBtjj5QcjeaIH1DkUZLAFF4zTECj/kAa+w/u3x8jjC184/rN7BkRvRoVJxW0oDVVJQ47CAiCRm+MJxhLPX9+biEzIZ8683RZWVpJLaV/dChDvLGGBUb2sUDDfFQZ7PLCYplsjRCjpqNGh33KQQkoqRRF9N/orfQOd9aIP89AjyX2pyh8IzAvLdv5BTNma0Aji3WNDLQzlxGH2iEikUgoYKeye/2MvF53VxkbHCy9xsMNjZS51Z2y29VTjh4/WY6dOFk++uTTzNNMcLO7m3mxHbIapBnDuRcXIte2sbJU1pbny8byYqY4gXs5b8l9RYwohK0HySCG/8pLz5eervZy8eL5cvvWrfK5z38hQRKGpmclA/7oo4+SrR06eDAOrqltEhb4pV/6RghBsjGBZ5WCpLhc8hyuXrtSjh09Un7x61/PucrMV1NvWjU5z8vroEsCa0YYxEy4RH1YWUN2JNBzTp2z2fkqFiJof/7552LsI+aAbDY23hLQVw+vyFwjbAMOxAhNeUzbR0ssx3O0T+JoM3N6tzWmzVzmuZRZahDZXgZHhquDW16u/aSBH1dz/iB4dbRbRXMiv7dmMMeREGw4HtdMvnJwYLiMDO3JmDalOvtKJwCEzT4TeFl/7VrWxf5CoHQG2P/osre15zyoLbID7ASi0fz8cllbFSwIkCv7OjNqO7pCSBqf3FfaiPt39sShSlAIrKiLYuJCHK5fu5RZuVAvg0tkyJ69Et4O9vjWdtpWMGoFdhyo7L4ZsQetik+Ym0kP/BOnjpZDB/eV5YXZQL09XR1hg2uz6etDpjpaxsanysLyatS7pieGy97J0TK3uBD7RTRlcmIys4sxhhHctA+tbGxmOtpdCmdYlbFPfSFlVkLWWpDOtu/93/9gl+HKZJG1tVzo7Vt3Wn1XlfUUzH0blj2fGpJMSKRjERkwcHAMdGu6vA3k/01zse9HJlAzrKkwJNcGB2v2tVvrqX7mffX3aHXgmD765JPaT5Wf1wZ3xlObBGORKHZoMI4V9MsAph61vhWs/M5dB6s3kC8JqkgRzs6mOZzIcxVdmMmkEaOgjFd6970PAg28/MoryVrpl4K2x8f2RA0GqUSGimo9Nj4WZwJalN0x2CAccAGlFdEah9oc/tQOMt5urdy6eTNhiUAGDM3ZyVLTptCSdrPRbd5ax+6ImpKDTn2HE0g/MKr9wED599/6VqJw4+YoLb3xxhtx4s8991wdlN5iXFsfGr7J+gfIMB6JxizyAAOn6Z8xCou7uzvN+Q4gY+aZUdy5eOlKmHbgcQOqEX9E4Q8eGjS8HlECa4ssxMlfu3otbUeCrmSnW2a69qSXEnpaOjrK2OREOfnEycCaMsnuzvaIdWhoX1peLw9mFsq9+4+irakVADNXHx7IzVrEwASa00O5EYOulk07l0MF2SpTVPWqSuoQDKqjNiMJESHUOxt+gOejtoro5Hrv3XuQ1h3ro08Siae7vzvtLnA0z8iejpSjmmf/QJm5/6BMT+3N+XGuZKXg1dRm1L56ukOa0552966MRWYu0FyL80ZSUhNkUNRZt0Bja9SxkLXaU8dz3gRz9o3fld0ybvgNzq6MUYP/Lqm6UsoE9nPkCnvK0vpOGRk3Fq+vPHn2XLl9715KB3kGvT3luRdejNzkvZlHQSNM81kFOa8sZkLJ+MhQaW/bKfce3k9WVRWWhpIRjIOWhwfL7MP7IRtN78WOHaollu6+cvz4ibRC+MKPECiPjowGbfFGWlqMvUMmIWfIFnAEjfgLh8roPnxEEnEm5Z0vvPb5vB8mLNLgyMhonNa9O/fyvqQcCbOcPHU8DhW86dxm8gx51bm5BDu+nC+tau+9927qrgx90LmW0Yfi7Z3a12pBqSUyfyQFeSYtRaPwAAg8bG09VlHyHs63/mlnAryLBMMxb2IG42RoU2lJbrpXPa2eTS2V7QkT+ZGRgaPD5caNq+XQ4eny9V/8allaWki7nvfeMzxWVhZXQ54hFWjU4PoKdTJk0Y5KlIqqP9xmp9y8dbMcOnL4sZCPfY485boEKLJp2a5SoMSFuL+ylz0pm8Nb6OhSn99Thkf1qYN/7dE6pGMtU7hWYnskKffu3ookIIJSyhIIS8pJgsKdEnhcyw2ZzIzHy/ACKBXna3CGzovNtOv19naUqSl7jsRsVwYtcNRqt4QgxsYmy8HDx8Jy1+KFVd6+vVqmJsfCTzB+kf3VMbEwO59WO0QqwcCtew9C1pO1Rob30aP4LUQ8/sPrJEVtP/qdf7QrEmZgP/zoo2QoMiAGxwJwqLdu3MwhJxKgIbpxmB6KpuxKxTYGyJSSpcd1vupAl5NphSqtN7C/wqlN87HoAb3bI62ShhuRHETSkY2ImFwb+TQPldNpSESGKmtUJx9IIEF7wtzcQjn79DPlu9/7QT6PYgq5LVHb2tpKmd67r4yPjoXAISKVMYDuGArwqDrCa194rXz1a19J36ZrP3hgf2A/BgwxR8SvZuseTJBgxIwn8rO52fkEBpwZur9+VBC0qDOEmIcPM3tPlP7MuWcf99o5YMQcOEcOkWH2HtaEYfA9I9c4X+8P8rUW41NTkWqzhp6RDNwzMNAcZE8CkWqTWlJlUGtVqtJaR44cKgcO7IuQ+qnUj+uwaJmkDEWLwZ3bNzOdx7U7WMgVorTbd++X+yQRJw36HYhTcl+RXmtvS/TGqbnuxfmFZLs2ttYXUoKclI2401YJPf1DgxHDyLzROETSadoJyBk+Kjdv3Q3hBaRvX4LrRIpaazAvMSTTeyfbXltLNK33M/NH+6hy1ehc4Jja61adJkPz07WreRqaQOS8koaq4fSMm948NXoTczhWaxhlmG7sbAOjJxOIyTTOPn2ujAyN5FBevHDhsRaxAItubZij5tdubmYNJvfWnm8MbIApB+heiKpntOLWVrl993acLgTA/2XWavActTmlHJCgQVlYkFnhutqSUZt6d0sbI067mcIRpa2e3vSu9mmTmFsozz7/UpznxUuX49iwoZ8+ey57TJ8iqczbt24UlJZdc2831fuq2tfmzlbZ3DL7tCOiAOq6Rw8dLiePHSs7nOY21Z3eaAiz32///N2sLaKJ9iSOSsDmXCg52P8cGodqvwuewdYZELCzXYlGWLxDQy2xmZHsU5mqwE2Gw/hRR2MHrl6+mjMgyBJEy8LYMpkdYwjl4gyqPjm2/JvJzHy2fSvbw/g3v1Y9VcuVs2SS0v7pmtHJZu0ZNqOqhK1Xfd3WVyNJ2KjGRQ1tk6LbYkusoY5Vk5UJsDNWb5tW98MQDp0j14qsYz1223fKZvtGOf7E0bKwMldWNpbLkWOHA1drcSL/WDZLuXX1dtnZ2C1jI2Nla2MrGZtyVUZCbtFb3gnaCF6HuEGY9Pcn0dkRDKzlGl0rZE0Aqy6sjNHbQ5/blJuVSNDOLyxH55sjHRoZj1M1dUiw7gwuL9OfXm7NQ63+wcxVwbF6pNYWdtgaQK70N6+ub8axsqFVbAQysxVkRrjoXIyM0PdGEmsv0/smg5qo+fp56rvbJZnp8y++Eqa1dh6ta4/u3w7hiqRhRS+8DnN6t2ysbYSUqab+5ts/jwJXmPatTD+tmt3d5ejRY/kMAVvbu3/4v++KDDkFmZAskEHTi5XCeKsN5tiRI5Vs1JIhzGxA9bPhymh1o+qGqQ/u1FFbDjPnW6dk1LoA5+AghL3a3Z0ma0LH4DLXYTN6HaMtgmoYrXotZQkyHtcadY+5udI/NJDIgkPhldP8v7pe3nzr7TjLF154MXXYjCxS33w0mwiEwb1+7XqZeTQbuGlhca48+dSZ8pWvfql84UuvlcWlhfReKfwjlVRhga2yvFhrG6mRma/ICSMZiVAeme1YWz18qcHMtdqN9HhyaNYsilEEwPdiPVbZx6aO3UDi1t46cI4MAQNh0zY6yRxq6t0GpO/fX9742c8StZLTUm8VUYc129L+BKd5r+GhkUTdoPTjJ46XJ544GRjKpnB4RceZFTs5Ve7dNRlGrWYzU3Q8C+ozagmIPza9DFPQE4jIkOPWdJowqnt64lD1W37y0Sdp7YFwMFC+RwBiu2MrrTayAyxG0TrjykHWiQ8a7gk+rCXAUq9WD26GDiwtLFen2o0UVTd7xEQQ6TKDFutRFL3REvEAw/Wk51cPq/oQR2QPNmpgVbcVN4SoQh2SwKkijdBUrXN6F1KfX1klC9kdaIhYPAk5MBsERC/fqj5PNf1IsbUlOwXxJ9NOVlAJRGphon6G0D7jddyL52yPaOmKgwR5ZZ5lZz1fSFx1LldKMepcaYUw0ivPv5JUoAL6psHQ01P7YhhB613dHWGKX715J3KS0wcOp1btnHoW+w8eKnunpwORy+7u3LpReukdG8IeEpph3zPUJKOJau1lIbKjfVP7yqnjJ4se1v37JhJkNbN8DUj/1rf+XQzjiZPHQkiKJOZG5SM0BEjoFxtkTzhX9mLDtPf//sHhOAYtUNTBODuljojJh88wn+Dpw/c/zNn5tV/7czHAroXNqBwFpMuhqOBEeau/P7V2juypJ88myPzX//rfpJSCedzX11WuXq0sYCWJoaE9WesGfXLmXL+Ax9qDbt1TlMGIbbRIQ/7m7GndCvR8rgDLvzlTP6MQx07ZD8o1CHS1LbC9jE/tKSvbi6VvpKf0DveVpfWlMr9StcnZur1jU2VrZbMszSyWzt2uMtg7GNlVPaCyX0gKSrvAVWApiMCxYI840Gq/K5zt/LkeZ8Prs3eMiOusfzw3ZKmFxdWoo+lxxmA3F5VTElgsLs6XbXX1rfVkhxysgNn7HJjel/5dffHsTAJkCZbWGMjENuEQ49mqWIVr4zAhWRBDLVbaZXp6OsreqfEwiNlupEJnO8S9gaHy+de+nOyU2ITnvjT/KK+XFU9GVnM3zGgoFFEZnwl9EgRLvJTddJoof8pcH86Y1424ZdrZRmn7nX/03+7KSNP8SwC7oyOb8K233soCRte3t6eSYMLsrKoxnGSd/GDAdx063PSzNul9BloPDmYDGMLtdxxUDdQOHph0gzh6T29lSHlKreJ5qOdb23U+52atMdhk6WONutJGMiI9fRkeHNGF7TKyZyyRUiYctLVFEg07jkal2tWnn5yPkb9543oyWmpHCA9/5pe/WV548dnSP0gkmvKPaRVDFbru680mUu/VcMxYuJ4QpSIkvhvhda0RritMw93dOPQ79+7mutRpv/Od72RSzdmzZ8u5s+fKM+fOBmrxpyGFWaumfUiRm7P3R4Di+jm7hnpu43306adxjqLWp59+OoSLBl7nWN97593HBqqyuAfi2GWg9IfVQE3NUG9Wo3GYHHo1I7AKabsnnzwTsoL7AuuIYo3PAvnWgcmyJrKDNXp0vSGhGZo+Op7g5ea164n4cjiXV+MU17fWy0ZZKwPDVWVLTVU0bONvbu+Whdb8Sdft9zlokLrAQBlALauroyuEIYGNiRCcdVW1WUrNiKPyOocr7RytYchpoO+s7SAIEpyHQ2p/BV7zei0EXVWhphm5pT9aIzljWieW6EnUJ8jxlrK8pIbaXvp7B8q+qf35W6bE4DYENK1e6rfeAMO39reSgdsoD+7XWbmum0NnhIlyIHxFCpRehjaGCKprMa2zM92rvsQumsit/lX36n4Cs+/sZu04+1MnTsVoY7fuGQVp9ZVbdx+U1fWtDEgYG5sI5E+SUt+d3ld7w75iCCnbzM7cC9S7mVaZ++kV3Nmt4w21ohAvl+WaSuJeZKdaIGSc7vejjysTHuy6f/++XCfDLMOFuLjvGzeu51mCIn2/UV4jEGOfM/JKFIhHyh3vvPPztLY04gHWHAqVVpqNrQTjyjcffvhBfv+F558PkYUd08L1aLYKFNC7Vpdl7qb3HSzT0wfKP/2n/yxZ7Je//MXS1iYoq9nsqr7M5SrRZw9XuVCznNeqlF1/TSyc2YYUxbYJhmWBaxSfWk7Lc7DXBOruDZcCZ0UQQuYQNJ0OgY5aq9/YWitdfW1lo6yX0ttReof7S1tfZ9S2Ht5/WFbnl8tgZ38pqzulc4ukgRmjxhLqGVdDH0zJjTNxfsOoXl2tLUkmOLWmGfm76diwp4yxbNSBmvpuErFN7UI7ZWFJnX+5rG1spwVLsMvmLyzOx18gtq0sL0Qvmv1g1w8dPJA2Rrq6Uebr6y+zWNCt0W0cbEROkFdX17KmNL/6ezvK8JAAvDrYvj4qa615qt09pbeL1KraflvU4J56+pnaRRB7OlxWlhZSNkE8zbSuboEMB9mfxA8f408FPu6Wh48IeEymXdM8Xt1l83O1lTNw//f+n/9xt6oIoap7kFU0GbQoI0o21tdbWxpaPVlu2EY/ML0/DdnsUSMCz2HaSKAWm4wRtigHDx3MoZgYn8wga18grYwGWluNQ41Wb7ea0oGW1mrVrbXhvG9ITG62vz//F82PjY2ENHP71t0Yulqj3czUDoo4ohzZA8UPkJyWm+efey4L+JMf/7B89uWXym/+9b8WWFgfKsOApYoc09D3bWSOEvEFHIDYQgSBEVA/TLr/0Ufl9s1bjyFFmqSgUDUKfZQ2KSP127/9d5PlG7dmxunRI4cCQVlTDpQjFmF7Dpwe5yRQaSJFz6np9fUQP/j448C7dIG/8Y1vhNXK4Xh+RC4aQW+H2cHEJlSbEkRlXNydu4FuBSkyL9fIcMuijagDhz77zLly4bxo3BqN5J6hBNF/3dpJNImQwmh4Pq69TuUwJq0OgW/fNc7KJIqu9MzavI/mZ8rk/omyZ2I0zFbC/GYxtunNbO8sM7NzFUZsbyvDA31lfHRPhiULsjDvBAdGswl2aCXLokSTnks0QDc36mDy1hAG11HJYZUzYN8/enA/z6/JMJrSRRCU/krYYGRlETJbh8x+tm6CqIP7p0IkilpRZ3d5+GAuTksdf6B/OCIUjCMlH3/wB6wbuTkGjbHh/CEX9SzUYeKC1zoOq0LYWh3Iv4FI5bWeUch8+qix1UX7SCZITa1pJ5WdWlEnQZ06+f7pg+XQocM5Cwg+a2s0W1dCJDFBSAbuGWGlZrJTf3959rkXQtiDxGRkWFdHWZh/lHKAlgYtFcsrc2VrczVM3lOg+9320tPZU85/cr48b5bw5ka5fv1q2btvKoGXUshNkpftJXV/598zsGcILHiGtcvgUTJHKIz2Lt+PEtnGevpOjRlj8Gn1cpSCjwqlbsaOIIJp0Xn1lc/kHHF43vOHP/xBUJyDBw8nc927b7J0d/v8lRDqPG/P8NiRk+XcuWfLH/3RH5VLly6Wv/gX//PS29uZ+ZoM0r59B3OOnFM2ouq6Vk6I4LdpKfmPFd4q+7dmXog2giL3bW+6P+cIIidzPHH8RGuMmuHoc8nQMIOdfZ0Ga5vLpXeotyxtrZbhvWPlwLFDpW+wv1y6cLF88Pb7ZXrPZNlcWCsDnf1lZEAS1JexipjGEpiUBkhKbtdpNFCIRhvANcn0PYcEvJjpHVUMvwpiEMnpyx6NZOOa4ED9dz0EQn2i2q+cFxyADCmR2Xa2JwhN685u5R7Yb7XOvJkkRTAtyN/c2W2drSqo4TOwsiNP24mD0pagNlybHuzhEsfqzCfC3eGbKOFpWxspR44cT4bqzExO7c2Z46RnHjwIFB6+irLFymrsdz1bhj/gTSxluPvA0EBQNWzntjaj/eqUptTI/+3//N/titwYXEa4FqgrG1ck5ZcYYg8QpNv0P7ohhBUf5mBGuajF/5W9hUIteytVTo5zpUdp8yHXyKY4FmPCqgZmZ+p6HnCFHBaSKXOADKjNSs0nF76NFTuf14+MDKS3TGF85pGIcS3GfXFlKYXmP/zWvy/f+vbPyoGDYyHBqI84fGDyz33m5fIX/vyvpuE8EeRgnZxDcYRTsIE8RPAuZwJaq2PEdltCD4QlKoP34oWLFUZLOwn93SO5Xxky6OdHP/5xWIzuy3rLmrzmK1/+YiQCrZU19ke9pJlwwcF5f5kdiKZhTzuoDMfoxETWDcv5pZdeSgAjAzVSjEDD5z73uUysEbWD0xkV1yZy95xEgtZY43KIEK0DY2O7lgP7p2OkML2tGxacyDpgZVtbFcumDtVSQEkQtsuAY25zrpXohvDDocoq1ZllUXMLc+X0uSfTviKips3Loa4RgFCXWVmNWMS+qbEy0NOZNgzPotY/t3OwQYKNBrWan6jXgVBPA3e274KDBgLrYhaCssDLrk3NxHxUvxdD090dKL6pEQXqDQuYvFwV5fY8Pd/zFy4lEPzaV79YB9evavtaT2uQHtobN25HPFybw5079zKU/cjR4zEaMnsj44h7iJ7BlDMzD+JUZctGViG/Rcmm5eypH5FgS5DQRiGmGmFzTsfGx+PUwZUClWQwBDcikl4HzgtK+/oGypkzT5Wpyb3+ZRRJAAAgAElEQVTJmq0V8hxYsb1Tq8pkJYNwpsuL1cgZxHDoSBkdn0x/YYe6XtpAZKkPyurco3Lr+pUy8/BW6ezYKSdPHglhbKB3oOyd3FfOf3Ihz/rVV18pY2N7yqfnP0nvNem7MFcXl1JOsN8bJyi4s2fs+5R8VlfSP23fuhdsaPcmMJJtCI6QcEiNCkIEohnj19MTNCjqZR01w/HziL60lzDo7965X/7o298u4xOj6SW0toy+XsRDB4+Ug/sPZ13++I//OPvl13/9vyj379+u484WtJgMRPHJ2WbjzKwFb6Zs0ervTw9qy5ayf+4BuuUMcRzg+Rr0VJ1ggRIFJbVoqmf6nwX1zqvvVXKfr93agthZyvL2ahkYHy4nnnqi9A30ZwLShQ8/KbvLm2VnZbNMjIyVyTEZ4U7q9x0hpXUGJfScm9Yez6Uhp0Z9CSIF/RiqqlI+r86PXcsac7jsfhA8sqS4AVvUjdYCqyL1IFtlhNtQbVEbIqxDCnB2LpA9/3Dj5o3aTtPZWfaMjaZchlUrq9RG5DNk1wnaWyx+vc4DfVqYjIEAs0MrN+OXjKtTOsEax9lxL0ePHs+IN+1a4GmfJaiVces1V7Lje/aZn/xoNp0PfAIfp9TgPCoN3rp7q4rYrEMsiQRNZS1CSvq//t7f3AXnepAcnTcUuXMMbrRhp1W2bx3OWpV79Iz2huBjg4syAgktaeyuwgUW1aJlikG7QcWTYZ8y5l/60pdSwwKr2sCiIF8N07XRwPQ5bowRrQIJi3EY6iYgmP6B7lZtJXlQfk4FhGIGlqJC8us/+Vk5dvx0WL9vvPlmDOxTT58uv/HX/koZHxksu+Tztkyrp/E7HAiTA2OwGhkvmSns3jV78Ax0SErLS4l6VSLqnNWVVq9oZyAzPXZvvvVmggARsUBC5Mw5v/76jzNC7ezZpwO/OmhVTEPhvo5TUu/UruG11rj2li5HNMIa68lyeNU7PUc/f//d9/Jajcf+771tdO8v0hcgCUhEgjbq1WvXUocGOTW1Wa/zmQw4J4z05XM9+6a+5XCKFsGhgdfWqqYyh5XgIHMSt2vf67bDX8r0Xm07y60pJQNlZHKsnL94oSzr8+wdSGQ7v7Ralg063t0tk5OjZf/eidLdsZMxTOqi5nmKMtV7OaOGPAQq1HLlPsFapB1FwhlzZX5cvtpSj7Yn7S011MC6XT25F+/VELwyimqz9mhXFntJdE8tBuQjKxFtnzxxPNA2B2BvgxFnHs7FmQ4MDEe7ta2juxw/cSrQMENhrRlVwZbgZX5+tqrOxBAYLm1EFuFuWQCRi40wWQkq0M6294JWRPihvSXbWIdNMFpaMkJIyuzLyuT0u/o1jx87nvMOzjWN5eYt0qNdUSyrpA/ow4MqB9jdncDm4KGjZb/MdmUtRAy13E58J315cw/Lgwc3y87WSjl4YCp1rb6e/jixjbXNCFwQuyBTurK6FLUe9c7as1lZyWyOsy/gYrCjPNbeHoISI37y1Ik6mi8i77WNBDdC5jG9/0Dsh8ERiF0CVmcsEqBqjYZPtGySc9UIPQii1L+UPNSp2SLORalE/RTHYXJib9ZOCYzR/rU//6t5PvaGM2yohT0v2SAC4Uxl6Ls1Mlyh1f3QMIA5ztp2thaUjEgH9ipGt5IOO2sdkEM//ujjnHMESKzvKp5QW0bUUn1Gkh9M9bat1E+PnDoWZaU7N2+Vuzdvl4HO3rK7vlX6MW/7BpIV65n2h+PvbgUa6ZM1Q9qw8t3Ko3F2MxCglUFDEdg+150WoGiob0eRKpwGQfTqWllV+yTeDeqm5RvoVsmgP8x9NU2BHwfMWfojaMcpiK/oNHx9J1mvVi2ZunPL5rumaOdGeELrnDNCaxvRsbt+f32tDA30h6yY59BeBRrOnHky+tI1sVtOaVCmbn9sr2+V2YeVuYsfsry6LrmtXJ+QtzZDaJPy/uztn5W1zdVy5JgZ1H1lep+91p092Pb//oP/apcTteFsJDUOC5WRWC2H2pBsqr5rnWhvQ4AZbSzRuw1u4RkAmwscJxL3u+YSZvG2t7Mo/masGRBC4RhmnIgH5qtpL7Gpw0AbGMi1cHje30HkqM1CHBkbygPWY7S1UQf8OkhTeycq+3Bzq+ybVmifLO++80H5/ve/X0y8+dznXy2vfualyKAxuNoz+vsGY9CrYUd6mi/37mKuzgXWDgFr72TqMB6gqRiBqRFhtrbSGoJmyjjYkAKBy2Zlrq2V555/PmsHBmKwKxS3U+7cuZWNKKrGxs1g2wcPwnJG0gBZeb1gJISAZOxaBOp4KVm0e/ZvEbJowHO0TgwZGNln+R4D7j39LP3E9I5nZoIAVGiqEg2IQZtWw/F6Vo2oBFIRJmzNcJdrUd9ov5bqE3KTIIoQA2lBQQljDFJzMG06pCgF/SgP7dlT5lcW03a0S8qvT1vORllZ3Sz3H83l+vYf2Fv27xsvA12l9CHQ9PYEogFPemaMF8PgOX9y/nwcquuWPah9C4DAOrWlqvaqOthIFEEFtqq0o4pM5uNGCtIYLhqt1QVzXrUcQuRiLHvYIbVnzye40/PqAHcGCfAZBjRzUh3tPeWjj8+XrZ22OKXuXkIA2LC1XojQJFBD/rp1k2pPhcaC2nS0t2pzCH8P41TBfA42MpHIWtCXVg6i/bKVUrPRBBVqQqQSmYFkDgg9falxWiOGUB8wIl9pk4n3VGJFe1tZWl4IicRrICNzs4vl+ZdeLjPzC2WtNSpul7HbWC/b67KmldLdhRRFM3ggPAOXYwC6s8qB3n94L/XSO/futCDEGnwjurFBn3311VyrXkXPhNElYm89XK9zI4u0zs4AVCS6zYYLtHoTG+jU3tSi433YA882Rr5lXzBhSdGRuVQPR5DiiKE6nqssiEP1PAXg7Njde3fKuXNnc10IZLGFj+Zy3tnMRlqPwQ6PoTXI29rb/5XsVqX+BKycEtGZZl+mrWRtLe/L2UMOwMc1K7cvqsAN58yZ4ybY1zaqWbh3H9wrHT0VUdHiSJRkbHhPWV1cKZvp99/MFB2iJtTA7OO1Zc+plhCC6ER0AgGzZsHN8Oy33/l59llTBhPkRVFIH2xrXm/ka3VkpDuDY13LnF+Qa50aVs8p7q3z6ZlH6CEkzrbo4wo0lUVkjwIPvbleX9uMKh9AH67PXF9bLnv29JXR0eEgO84SQh5oHJ/AHqgDEupsVm1ayh11TOdWmV9airCNtqw9g8NlnppazmZn6aU7zJGayz08kn5yHABTsV5/4/XSO9gXze6JsamWelWdlNP2nX/2d3YbVQ9/N6mri2gIGk2fqIcd5SQKMuTrWhq6TWZaWXVzefAUJzhUjoH+4ZUr1bHYoAy0GiNMmqyYlhUL1kA1NijHUQeV9+ZCiRd4PcLEE6dPZyzTpSuXyuHjR1JbUUO1ucFHYMqVlcVy8dKFlpbuaGlvQ9leLT9/+51E/K99/rPl1c++HILH4SOHyvKS7HQkNaZPz1+KED2pP9q2N28SzdaS0leef+6Z8pf/8l/KxuPAZDAyFdCJTV81hduTWar9MG4ya8aTMxUNiZA5Ks7OGujL839Zu7WpzeQUjiayfuqeDhtH5vnUuY1gi4UIf1t/0JDreXDvfg63aF2R/7Of/WychWv0/a9//eshSoF/HQ4wvwPKkCB5yYw4DRR1zonjgCqor46PjecAP/Xkk8kMq3oMghYR7+2qT9zZFXiH2Dq4x0a+fuNmAoXaazyezFm9wjzI2SVCImtloLc/tUdkBkHNIp3bNkPhp8rhA/vK1NhgGRseKNubaijLUXJK7+xOJRSJNt997/30ZyKd0ZF1uPS7CXzAjjIze4pR8wXuoWwUmU3tRK0B7gIcTju9xRFPqMpcgkI1z9TJenrLlavX0uB+4dKFkC1+5Vf+0zjHRzMzrWb/nlLausqbb71bFpfWyoGDCD6cH/awhnxTQOq0EpknwQTkr/ThtSCsgwcO5GyoszN6+mYlnmr89gxCXoU+jcbbSsuEMgtjwCAJENRU69QOJZzKZK28B860lOGR8XLkyIkyPjEV2TdO9PpN5RcZ2HqyJ/J+p08/Gdj3+q2b5eEs0YD+0r4NLrvPjaeneXiwtzx79umyub5V5ufmM9icgcWIltVGDvT40fLxR58kO9dz7j4YazaHMfQ8vBZszc4cPXI4qI82LHuujl4bq5Dc8FDqsT6jolyVmc2meO0zz5yN0YaeaLVxbgSU1iaa1ff1sM6V3/3d30tmfO7cM2V8dDzBPQQM+enefT2yznYNMJv30M+upjk3Oxt7xX66DhlX5u521ylFtfyBrFYF5CUefk5OEQdE4O9n7rsS1IwI7IzEXV5XyuMB6F6HEe37lXG7VqdzYaxjvLa3J9iN6peJR/2DWctGZQ0K0Y5V3t8XPsj2RkU0rKuz7/UNOVVw0hD5iH1cv34tPbwvvvhC7NBdiMpOCTx68fzF3D8b4SzNIlzhu0T4Z6DV12of612tsK3P8Ywa3g7ui41ZB4vUbhFnzrPyGvuVl6xKRUQxzL1FaK2QeBT9SNS21J6coarYZ4LSZjnz5FNlcmLqcbar/90aW3f1ZW1AdfjARtp1kI441OHB4ehhs/9tHaV8euGT0j2gRDIR4ho5VFl49sC/+O3f2LV59Owx9IyjRfW9xmmmBtHVVanKrVaMNKcvN0NZ+3PhgWFmZ1v0dxDVXGAQODTR+OioLi/ndTYz6BYBgMGT9XlIHorsy2dWhz2SSIjBBFExFuAQDoIGaG+mfYC8OrOBnj7zZKL4i5fOxxiK5mV3Dx+iR1e1H9RsfWiHDh8onZ1tZXJqIpv42tXrgTBkhTB8B0bUCtITWdd+p6G0CWU2pFrJ4EClxW/vlA/eez9OzUbU50q39cBBuqF3WmPjlh9vWHXfZI4zM7kXh52xV2d4PHFiZSXi3ja1QMTve3B6S202jtg1feUrX8navv/+++Xq5SsJTNReTVdh/GuKslufKcm0sKLrwXvjjZ8lG+LMOW/rxfmBx0kT2txYkpEwGx4JLEqNhtD+I1OHesyb3ZO6DOYvOBCZIJJ1y8gu6g5g+osRNoAOyJK9IRUYVBl7Zu/U3jLQPxR29gqoHYlmV5tWe5kc31NOHDlQJsaGS3eLqGOv6W/LbNVt81a3Aq83E1oYCYHV4cMH86w++ejjrJ8smQOKkVtfK1s7W6m1VwUwIiOYrEQLKmkJlR8hQWYgs3CIBE23b90uj+bmI4Gm5v5L3/iFsmOU3cpS0IoKi6+WlbWtiInfvvMgk3cEAA6qkxnEpxupBoxvADojsv14WDMjAfLLVJ/WbGHQpBaH5dWlQFHIF1GKIvWmFKM8so25WslI6T+NprLmdmIQddg8Z+ksCF66ewbK0aOnysFDx0pHd2+V0FulDf2gdHW0ZxDC7sZ2nn2MPm1aQxA218rKkmb89XL0yP7y6isvlPv3bpeBTGMZLeNj+q6J5W+mXm6/2Xeff+21cvfu/RrkrddRh6MjlZTIKBF1F5irJStBYIBWmb2eBBxqZc6Znk3ayYI/1/Xee+/nrPsZYh+Cnv125y6pxjrYo2E8s23uH5P4rTffzvnVOtZjoMFk5ZSEVU3ruTU0HLehqbXLdgRcAgTX1kC6gmEZtxm3CHw+sw7zrrC7TE0wEF1ng+zXV/JcfJ5nl4HWISch+7RF8cqacM6vv/569qE+eRlcShLaFAl6mPSiZBTEaiEcDfXNgX4DFQRZpmk9CnKUPRJJxJ0y/2g2zwWCEG3w3p6Wfaha6c69/cVZm2RlmPvXv/4L8Q0zszPl8JGjQQwlHxfPXwrE73nXHv/etEpCsMC49h1H76z5gvik3TE7tC18jkdzs8lYo1Q1+yhZON+TcYXWIwprhmZUKcXhEajFngRfCIuCrg1lkbDkSzJetWrv//zzL9TXQU6obm1tJlP3fMhjKktFHXCFTnYdUm/2MJ5IlZmETJUyMzdTlteW0nv+6OFc2TMyFrjanmv7P//u39gNbbyvNxGahbIhq+YuQ1VVj6oUFci2p6rNyABa9O6o4rSIS6kZgF9WlluyVr3JCn1pjPYQOVf1Loo/pP9EEowqmThZWGpTrZFuNpAFTH+bHsQ9Y4laZIApfK/XAjgYyHgsY5nMP1X74zTByQgD+lqzyYeHo4Yjy9KzWcfPgT1nUstpMkHZo2jeBhAJqc00YvuyYJvQazgEG46KCYhIBioK41Cp2jgIHliTgTe9dNYDKUKrh3tTvwbx+D0Bg2fQtNCoB/ksmS6DDqJANKIFLIL+zGdeyaxUWr0myHO4lViznoBA1O8ZJfKfnwuJpemZs8kxRMHmjLssVaaDXAEOeefd98vp02dyuD784KMEGbIb8MrwYJ3l6pkPjQyHjZf5rPfux9ghJTDyH3zwYS0LgERaGrmeV9qNWpl4WHtd3WHAIjnJjhNUodD3dIVNe/zo4bJneChOrrJySe71xoBwwLdu30l26otBFiQiKVhzIhWyB6UI997AaxxTnwHDS/aYFo+ewKTOBNIRYxcovdXg1Eja3bt7PxDz93/00/Jrf/7PlRPHD5eNteUotGyRxEztfzMqT+sbO2VufjlDAhxWmbX1yDD1sCcX0+wOqnNoq7FvT/bRtNv4W9Cn9QBsK1JWKxJVWzcHWr0KUCeiV3dTQ5IJIFSk5zYtN4JtZ1QzSsk4rt6+oTK591DZf/BoGR3fmyHpBDKoj21vrOO8lJW5+XLp0/PJpkXqpQPrl/jITNm3d7w8deZkxrP19XanLcr4LwzcvXunE1BxwvYzZMQzuHXjTlqAunsxpIUyJaiK53bi+PEqO3jrdqYjIbCw7KN7/F2Di5QniMOH+Ywf0J7RbfZt0/rg/Eazt7sz8o7JcvsHEmgQSTEcQ/ZJaxlysn/f/nQnMLr2KYNOvYrilP9TRvNapRn7QIBRCStbIUUJrJO53a2zjJUVGqSPc/N95xuPwvdNHiIqIGhshn24Fw4q0LCMra3EwcpCX//JT3IdX/zSF8O0dwbtHdeAiMau3bt9J69F/OGYMt+WQD529Op62kAEn5KdKnhAa42sa21JZDc4d9fpnNinvmeAx7Xr18qpUyeTuVOlsvY+gz22Yd75+Xvl9R/9JNrdAhN7zJq0E7WnzERXururIgXa27S1tPQK9JhzUFevX489iVZy69oGB4ZyVnyO+uz8wlJLmay9TO/fW8bHR8vszEycqtpperi760xhPBrnwjpAHyyo8zKiFNHSJ7A+glNDzRtS2IOH2jW3yoH9h+rkGZoA2PirS2V8cjysaNdjjyuZQEesUdu/+Yf/za5aAwdkw0+2hBVE8w2j1AG3MOmzaTHURCFpRu7riwNsYJtAmw/uJ9ohIyjb8VDOnH4yG4lx0jbjYYEuwD50TFMjXVwIZADGZNBsSvW9KJI8/VSyR5FDU1sVdZBm4zRAbXB5zF9RKSjWAtAMVsP1ZQFv3riVz/3qV7+WTergi5IYq6ZfzEFsRJxlYoyImp8HJPvzeY2DGhkbzWH6vd/93fLrf+nX4+y01UQBxMNt9dVWpm5V7QmxB3zBUK2tl2vXrwfqrQhAVxQ3HH4ZIwMho7PJZPVTk1PJPgUUIl0O4/SZJ3IN9GY5U4c9DmV0NK9joDyjn/3sp+UXfuEXUiOpEeBsDYpWlnMwwY82O0jdJvrk/IX0C+6b3h8FoWNHjqbVCQHq5ZdfjGPloFMLvnu3TO83lq6nLCwtlw8++igGBXGII5MB2EcR7iAc3srqbdqMuBurMLPgxtpi6bq+h/cf5IDbI7735JnT5cb1qzHqDfSqlioKPn/hYkoJWn5cF4fKmQh+rly6HCfHoDYwUAh3O0YP1klKcUwRZ+gMtG0/+pmgUk2oaa0BnzF6IOaPL9wvf+tv/Wb0QznUtZWFDHX2mugjL9JjpShE2agnA7Ajj4nlPFdr0hUW3Ky9qIhvm2Y21v0BksSKFXgJ3KI7HIFzGteUpIzIqkPGOSbZCNIHZihUQn2MopRshgt1LmTU6qC+2tsFOV3lyLHTZc/Y3jIwNFb6tIIFUt4s2xtrZcGYrQ8/Louzs6W3GzGxr1y9eTnqNE88cbRMToyW48eOlPnZR4HHQettxdjAS7kexv+tt9/MWdAzOjWxt2xt7GSvje+tI7oED2FAt0TKia+A6dPflyETrelKxj22BipE0GWwP8HXu+++Xz786OMEf9X41lokaBwRTxbs/Z966ulIb/5///YPsp6HDx3IufKHwwa12m/sEfvjHPo3mzS1b2/2gwC3PivDCXaTJWLJNzM1ZaGcNYCAoXXufY+9ZP8gOp49+R6i840zq4EULgNovBJ7qjb1WpId73Xy1Kly+MjhCj2bytOp5asj7ewrS8sRdQ+xZrTyYujgNpKAnIooyrVkdCCZSGL36xtldu5RWtecKWhY2hWjs6yOWIeXX7h4oTz99FNlYWEuycpTTz8ZR+laDbd/790Pyrs/fy81zrTRKJuMDKW0IkCzX/kYttFwkiq+0ZHShwCHVgCbYf1lmM4fgX92zv36GYeqzAKV2t7dTvIk0+dQ+YDREYzemr1HACXzX3FkjF47WkZHxxNs9vZU/olg2nPOWocVL4PdTd+ya+PMnVcKf+6VEpf11mLp+zSCdS1cuUoJbqO0/bv/9bd2PdBmqgyowAIyxo1CSbKdsL6qQoXaaEg1rUHhjLWL8+CPHT8WOMJhYfgD2Rw6lOxPZgrWZJg+85nPlKmJqVyEC7x+43pwcFGfTcewMHxS/U8/PR/4BH1fC4Ioy6Hw8Amqgys4Fg29dSGl7nWIORo4Bw9aBoXJUps6CaaXDSaqbIaD2+yMuvvRJsLRiU4+/PDDHNRXX301WZDNYn2U8Lz+D37/9xPlfOG1LyRbtYb+EAewHn5XTdOB3Dc1lfeUyWlD+OTT84nOfYG7GRWqJa5FRspAof/LYsHH3rdOzTgU4QV0/kZhyUFyGDLaqvUcPQNwjef46qufqVNuTOC4fbf8zu/8q9zPk2eeKHunkKBupmfWutNJpdvLqVL7eeXll8v7775b7t6+Wc6de7oV2fZE9efu/fuJAm12UabslEFxaBi0ypZD3tFMXh6LD2ib4HAPHT0SQQ31D3UajnC9BfP4OcUekEoa3zX6t22HeSwAURLAYFWrJZv2zDPPhG0oe/7k44+SaQhkDrRk6BiUColuZxg3g289ZM3kBdXFat0Li7HCcO7Re/sC/T1x+kz50Y9eL2MTU6lTD/R3l7E9Q+XBvVthF9d+yTpPkppKw6IVDNKLRTCyDlrBDCFnjO07CIG1UkrwvK5fv1mnCx069Fie016CvPh99TBoCoPgDFtjvYKcqOH1GvcbqBZ5a9XUJU5qbTXv15/JSiNl797DpX9wtEzuO1A606dIck47051y4cMPy20lhBMnInhvXumJ08fLq597pbz04rNl5sHd8vGHHybYgWAsLdK0rePl7MEr164E2nWdjFRHW2fp7ardAovLC2EUq/03k13YBPfs/tkCMHflcdSsyblXdpHV8wr2O+WlEydOlW/+0jfL977/g/Lzd95OIOUMh5k68yCvE3C9//6H5fKlKzkjzz17Lq17YP1IAy575rWH1d4yl1dQ8Pf//n9ffuU/+5XyymdeDlkLU5lFTTa+qu9yMeURjhJUGAburtmut4MuyWwFx42TFszvoc6kTWWd5Gd/7jfqYHq155FcQM5tyZ5f/8nrCbq++rWvZW9CcWRJSFrQwDDft3fi4DMQI0L8WNV1LFuYwe6nu07NgWSpLRLGYOOslc+n2d1waiJ9mCHzuynnXLl6OYEKROzmzevR3o5TIt7f3l1uXLtRbty4FUJa+rmVHvp6ym7bbsYlsimZutVFPKW2CoVMB3peNJKw1pd9pnOnHioM9Nx8T6a5BfJdcU8QSzalK4gNbsUgJa4hfdSV9S5ABzWnTaizKxOOhof2xJmCktMnv7OdST38m9+HKrI72M8IdeyCbgPEWPhPJaLiO9RkBKmt6WSIQ/3jf/73dmsTPsLPWOA0jiNv1JIjrOyu6kwZSQfel4N95fKl8vzzz6fwDJ4Im7AlN1hrB+3ZVJyEBfTQRECckDeTNntIfpfRE+3J5tyoh9Jkwh7O7Tv3MpyXk/F9cCpx6Ft3bpYXn3+mDA8NlFUz/0yrR1pp6UeGEr67FcPIMRyYPlBGRsaStaGJG5TtM212B4lgPWUeC67/zH2CCJ84dTpr4sCkZSGbhUqQYvZ6uXLpSuYPiq4ZbOvkMCuwp2G4rT1BiCjeH4HJg5nZQKtpmm45Xpmpz8hkmKXl/K31hdbvD3/4wwQ7jHgOVqtf0fX7PicbEYrcy8E43j/5kz9OhKt1gcCGbM4hUhslyfXSiy9mUy4uaM7fzCGkPCTredSaNlGF6kuZnXkYCjmYiqE2gL1/cDBZrL2hr06gcO/BTOtwVBIH43Dy+Iny5hs/S+CU2aJdppJUaGd2YSH7Z9/0VDly+GA+QxQ9NDBczl+4XLYKsezdTDZSbzx5/HA5fvRIuXL5Svn5z9/JYRNoHTp8KGv1ycefpFYOtmV8BQsgUBkxo+75yHoo/Th8maQTIkyt1VSYHlmmL9khJEU9xrkgZK7Wfe16HXMXCHZ3s3S2ITD0RZtURg76mplFztgKstLUCA0A4AgYroG+wQgUyByhDDJPo7VyngqDfDfiCvZA5NtCYFK/3wwbckPgSZIPKawTCWWg7GIabe2U3i5w1HZ6PZVFtqmcMTL6w9NKsF2WfJ664cSBMjo6VSb2Tpcuo706dstHH71fPnz/nbIlyMWENKTZ2LbujvLkM0+nleXIof3l+tWraaFBNKPZbG26ums9FxPfUPCRPcMVNrxyteydnC4Hpg+FuHTkmCC5koWcEc4nNbv29giQgP4C3Q4NJthwDuuwCFyLI9k/77zzTnni1JmMGQwPYHgkfxvWcO/enfACpg/srwz2y1eSSXn+zgeVNIQytceCSWEAACAASURBVGUtVmwRG2bt1cbu3LmfgRmY6n/mP/kz5eCh/Rk1KKt2/h7enwki4Jo9nyoLWOeDKiOwYZXNf7floGvLoe9PjI9mri2nWh1qLctU2bvKSRFM2ncNWfGzn301JEwwOjKUIQS4Ib7nfZ0D60MSErJWJTSrOEjq6TLZ5eUyNDCUMWnr27vpNXYWXJM++1reMwDdGLiqB43vcOv2zeg5f+ELrz2WwKxCM71ldgaa9DDQPTvnH5m0s601RhsjkZvOiGXcu/cwz955lWWCjjlTyE/tGaXLvRyhEtOAahK3GLSLFCGHurZR69aeg75TyMnoyEimy3iWzgRHyRkqBxEsMUFMBtTV2VMmxiZbLUHbSbqMXgRJZ5gE0vtOSY3c9USUv6+3rG3UdXJ2r1y6FK5F2phWVlsSl1ul7ff+p7+9axMEvkgtojXMOD2Ak9ngjGEl26zlsKTNVvZy4XwiQIdd8zVD7WGAbxj31J1azDWRSe1jqj2Kvi+dDkOUyPlq1ak9cvhwHYezthoVHILsEZtIw/lOshDwo+jA5I6bd+6Un77xZnnyzPFy9PDBLKrPYcyip9nRHvq892zIAIxUhT62ytS+iTJ9YDrM2ioecSSUcYaoqSEIBqyFjRo5sVYGIkpk4Gyqu7fvZKMe4GBah8MDj2pPq8ju89Jkv75Wbt+8GeLOoSPHys/efDMZqkzOddhQRwNPjMWAgIBFad5X1p9JI+0d5fKVS+XUyeOpTYe40Jq6UqHlgRBaQMNgCoQl6/DFL30pz/Tjjz/Jwf38514LK9XPZIfqECHAJMJdLzdu3YoTUhPJOLW+nigWXb18OYZKcANCbCbryMZvaPVZ3wjLN72hE5NVg5S0mb7F9M5W8fqJsbFA8w9mZiISj6CjtoTZ6d5BhzQzb9y+Vy5dvhKhBWPbvvzFz6VeYi8gPCFC2SdqieC7D97/IEGOEgZUgLOxZsoHInPPrPavbgYqsq8TKGZaymDQFhmRf1sbEKx7iyykVpHtncdDkzFYD07vK/fv3grzFTliCy1/YSnQlNYC+5VR4jAFeKBKRlOris/QFnPx0qVcF4g3Oq/IPHPz5eRJUoEgvsoWlR2l7QLRpmBZPkpwEtLf0mKM4qie0lYAV/sJ6zSQXfKK/QNpC+A82rY301KxvdNRVlc2ytT0fjhWWViaL/fu3S5rq8uZTDNkyPTmVtCQoyeOJTNWxyV+L2g5fuxo7gfhBKJkHqk15DDHxkfL/EIlOwZl6OwpT55+uvT11PFq4FSBHwKOPSzYZg/sNwZMndP5tTbKLQIMa2j/ZWTigwdxjuyJWiFn6tkKIm/duvFYNEUdlaUHL6qVjpq6M2AyiazehJj1BN3eX4Bl7X/0w59EEOOXf/mXK/t0cy0zkZEZ7QWZmb3A4SFZ2mstbZxklu4ZQ7VhISMVNtm2DJNDsH88O46JE3U29PezBYJ+PwuidOdOVKXsDfsnXVLbtbUlTHlSqJ2drXm+JQ7AOgrenWmZlzOhZuwiKQW1d/cGSRC0JENfWYndqYlRFfZ3HVrb1KPdM3jzxZdeCJLlXKVrAbLjOqKNXAdOcKig9rCfM4ib8EhfxmMSabC/H809qmMPDRJoIQMCC/B1hqN3mb61WeYX5uMcCeU7V+EjZGYsbe+hML/TKlOItPRkXGeGX2TEpjGM2NFPl63N3cD6+sad9wT7Rry1Si2RgVXfXloOUsAGcag6ErSlseUQXUEYGVmkNoiT5CtZ7h/+r39nt4EnLWZV91jJxdLFBD3a4E8/+VQiL45FxKQmIh3nBJpMVsocZvDiYgxKAxvH0Enr5+ezwRyahrHqYSDxfPjxR2GPgR/T50qub2Iy8mQinqiqqPtpy+loNWxPTIZlGe3eu3cyLUH0RB3IYVLvbA4m2I+j9f4Rzw67rKSeaLPalM2Xum/m8e3sJOOrEFRbHiwIg5MWQYFLbBDZCOkq3wdDergOjigpLS4EnXcqCwz13LVSVdKHOTaxN46VrJlDqbbq0HC+oFpfHGpDDpiYmkwN+Lvf/V6M8y/90i/GKDBiVIxARafPPJksjaH6znf+Q+7DkGYjh/7sn/2zMRZNC8GTp8/ESKq/ySCif9vbWy5fuZL/Y/uCDz1DbGIThxA1aARjY3qt+xRBWm/QqPdmIDns2pBtVFSl4yNwqC+BnyKHODwco2Fs1JGjh8v9+7VWZED6vr3Teb115rAZjTffeiPM3VdffTlG4dIlWR0d4loqMMOSgaskHrrBy7l/RszwdJT+5nl7Xu6n6t0i+aznuhkAJDQwVyWV1AwQgc4B5AAdekaAsxWQGnytZ9K+YiycFQEaJEUNBxUfvCWzks1wcgy6PQne8vwpylirRtfaujj4zhhCiIAQehCC3ppZsiaTtNoyWqhR04xvrZ0/iAgEKmdyqw4eZyRqbayiQNbPNB/qMc6W+1dKYSxGhilc9UX8RLCqHu969h/YX370ox8lKBLVa4ViG7zWs/b+9rt9AZKUXfo5AY0IOqgpblW1J7C352aPQVAw/r3O2eU4w8o3YMBQ9IH+OA4BhQDDz2Sor732hZztkI9maoO+ta5B03b57ne/m/2jdBKG6gxVrfH0+qrJuge2iNN0dp15ZwyR6K/+1f+ynvnV1aAHEK20/JlM0k6kgWHeiFKTs9mUXwSS0Icqk6qcUadAubaJyYnMlvU+vhphi0zWGdPr3FO+8+3/kL3y/AvPl0MHD5UPPnw/QQSDbq+7Nz2d9prrre0uNTsUDDqXqVkuLWUPeCbqg0hMzXzpSl4k0F9tM7scbkmrhnv7zq04UMExxKCOtPu0vPn224HwX3rphZRWfD47iBgV0mqEKx48FuOI4A6iE75DpiOVOGxBO18zN1cdNtTDvlheXM0Z80y0tunTxpmpSA+1MNrfy2VxeS7lPLaGv8iM0k0az/OZogW1oFimH/zMmbNxrO7XOmcARBuYd7uMGg/YXnvRBdiZj9yiImYC0CbyXj07YXQvIxmulguXPo1cY2136ixt/8dv/83MQ/Xg6kGtkMexE8ceM3tt9Bv6SY1jOnky0BR2rMiqESVwkHzZLHfv3Am7ECSh3tR8eXgRlCcvZYDw0FAeHLaeXjIXy6EzJIgIGtcZBAbdjcpkZAkio7PnzkaRRwZTRxw9yHtqvnYfzYHyPZG4DVhrsqutukA1Jr5EhJWxDOaj6LP7OBiQBTBEIkKbH1NSVu5hyZ67OnoDX9A13TMynHqMyMyi16bl3mwcsICD9sH778Wwi4Lowu62dQQixSQUbUfIvbc3xXbRstf4PydRJ3W0lY8//SRzGE0gmZyshw8UTMT767/4jdD/BQX6RxlF7yMDYnCeOPVE1mJ63/6ssTqceh5DxKFrxZHZ3ntwP9mtKFhdl/FvpgHZ5MhCnvlzzz2bPaHGXMkLa8nyfQlq9OQyfo3KVqPz636sdXqM790rZ848kSHlzWABr+dMQHN13B8R+IX0F8oQqgzfZu2l3DYposrX2WOcK3FzTEbROFZmQwRBiGJwPRv1Pmsnqm7qdu7J4bEPBQu+X+HISiZriGvuNVBvey2BVBJbd9oUUPIb/dz6flp0ai22Olh7ajuoA5Y2yNOfpsex0bX1+/Y9NrxzVqEwLQN1+Lr3aOThkGJkhIxDU7ts9jen5D70PWqAT9/4Qu2Flh3U+lFnavneUxCplj4+MRbnNjU53or+d6Ob3SdKb41r5IicPWvA4DYqao1sp3tp1NZ8nhpylRWdi8MyzQVZRNnEHlSnct7sW2xSGb/ACZEkSFXajtvi3CBaEBtEO0RH9yWYJhzS8AesQaM32wjXNyRKjpReNQKa59owbDlVDHxnCslJIOBa4jQQu9LCtBV0RM0yg8l3TP0pGSohU23WQekJs9se4kwEvNZLuSja2FrNOjoS/DaO1flkQ8HniDwIQCbduG6BiWEVgmn7qrbxVMJW7W/fSl3V53kGDbGoKgxVFSb/VtaSAUqKmt5Y9+9LUBkdgNs3y9tvv13OPXMuwSUHLbtrxhQiIpocU6U7e2NXvL897548dzCwM94ENhIJiZugVrAyoS0l6CY5RkpK4HTsY0PLtewsh0xKr0CJj3Y4h7q11Z4gYGRsMIMmkKKU6zyH5RXBTiUc+X5v70Dp7RkqL77wSunu7sszCOKh3QmXIJrMdUCMZEGQDGkwqILvqKJF1roy/q0tlE871s3bN2KX6ljMntL2D//rvxBx/Gb+IM9NVzG9Q60pCXno7e1RDWrk5xhNUCKD0BjQx71yKyt5+Op/UfRIPQidv7ZKOFj+rTYFt67TSv50IDnGqWzBQZKxBcMPa65GXZxqrTPJFKqWZwPvMqYcWjKOlmFshCI8aE7DjcvqRHao25HLa40Vq8xmdPDeyhZ0iJAhOtpzUChlyNybDHLh0WKuE7NTNA+i+NNmZYe/Pe+l37Q6mLZy9crlBArunw4oIQRZq4dsLTOf8/DhkLhAXDap+ySO4fmkZjE3X+4/uFcOH9ofshLxjLNnz4UUcOLkydQVOVVxjojWvTCGDIyRdtRyHEAEE2OLGuKU9ptGiamyYv+0ft5A3e7dgHSMZtcXY9He3iKfDcZBC6TUXV2vjPU/Zk466FXvmTPaSKAwPb03EV9DJrOXTNvQEwyOdVisK2UpKAFBjjpVpGaM9mujg9wo1oD1vMY1NpKN9qNgL/MmWyO3GJYGakwmOjeb/wuc/L9xYDU4q3KcybajQV2HivvssJUxRTsqNNzU0tLbtryc7I+xIqyvlcuaOD+ffvpJnC2H5OfN57lmhpZBb9p8mvoig+UMYb67VtE7gzjfmlYkG07G1ZqgU+9V431lFat3eo5hE8cAdmYOqn0FnUEQe+WVl8vhQwfT6wpmR2ahfXyn1aMtoGBoG/Uegbb3TCba3Z0gphEx8bfn4D6b9WDYCbKklQMLd3U1w8JljjIxjNKhwcFkbNSTEgxj8y+pCa9GlMT+FAB+9OGH2SOESzwj18RpR7GI7GIYv7VPvhE5AVODXGUbhGhA50HROurvaffiyLxPlWc1x3b7cZudMk1PV29r5GRbgukIQRgH2Rp7KesnfmBdsF/TEtJvUlBVsmK4fU+rnHNX9XEHUoa5c/tOnvvzLzwXm+M+IFwcWIhHu7tlampfnmczItM1cioNKlNtsik1tVc1cn7rldOgHBKIOIxms4Iry9V5Viv97ve/m/LJl770xdyz1+J2SIIMenD9SgMCG4ES2wq9aEZHBrnsqXK0nntayVZqi6Mvn7P/wMEajHRQa6rzpgngE27AoEUocs5oCygtcYbqsLulM7rsq5srQYrYb/vLZ0CXBLrWGWkIEWl7u62cPHE63BpoV+5za73s7G7ndwXRriPtTultLlURa36+Cqq0CFakMUP2UvpZXU9JyxmsBKed0vbeH/7TzEO1gTy8DMdemE+U32DMifzTN1UF41P/tGHnZ8sLLzz/WEFE5OWDM191aystFiJLh8L3k9k8fJjszwO1gfWngYrVLfzMYXQNHHijSSrTVd8NM06z/cpKoB9OFJTbzBkEAcicLbBrEGlXB7WR93Yg/WmgKZmPupqNIkPlqPytJ8oGpOkIYlYzFsk4KGEXrlG92Z+axNLcQmpHJnCgoIMLmvYK6ycLBeURLOBQ9YvJdA0ar+1Ia+Xmrdvpr+PkPUzXzCAxhtbUullv0Thn6LrNe/XQn37qdKBukbTGaHUKhoCKjzXXN8ZAIW8wCiJvBsp91wHma2GvHjp8uEVCWG9Nt6n0ddcg+ncdIN3mWgQEYP0ERiMjOXhVTq3W18HUzYBo6+99PHOORWSfkX7q8btUYIyK0henfjlQBxG4voWFOFRkIgc1MFZ3V4zLvfvmXzK8w1lfawOa4pAQtqqm7mbQFDWh7O+WcIh5h76aEXPes9GJ9cx8X1DHGHsOPsf7NgSThvpfndxqaky1tgJZqDB103vse82M2DjcFgvb/kQsETy5NmtN7tEauW7Pzrox2oZyp9e5RdapfZg1C6jKQFWmTQ1S3cgzceAFNX7Xc2vW3lBtpAuHP61inXXmJSOTCUXpoRTorGV6EfZ3SFsk6Tray7UrV8qF8+fLk2fOJABAnopxWVvLOoRIt7yc4LPR1PV/CIb7Eig2AaJnfOH85fQPyyrAoNTP9IdbC5lCFVMfTHBuTR/OPIzco88+cvRobAD0zHox5N7bvTV8DfdorT076yK4E8x4nTYsyAPhiK7O7nLh0sUE0zIhcKDzinDZ9ICnJKN14vq1QLfnnj4bZ2EfONMQKkFYeAJh1XZGa1gt9qc//VnslmfpfHPS9rcgJ7ZymLBOnZUs6AOn371zN+gE0ZWZRwYCYNxWpikb7EyBlJtWRmsgEKnktxoMu++aQWNDVy2BzBQeGSl791WdYrVMNuHWzdu5Z59z7frVnDVBlbY6Z6/JZO01nArohoyd7fYZOi8aDkhad/aMpS3Mz3xu7M0qAtZAPte+UTYSHEOcONQIviwhVK3mmSiLVYe6GXJnRCp27dnd2NTZBVyCqo9cn9tibBWbPb1/f+YeS7w56OnpgxkNyWZEjEYNuw2vpfbnY2DY686j818Vq/gF4itz+b/91fTwW9OPP/w0rPaGUNb2zh/8b7uNaEM0UBcX41AdTBvI90QibnR633Q2SX2oD2PQeW8GzqZ1kW7GYbJB9k9Pp16WTJM2Z3d3HliD09tg6ivgOnVZBsAhtBFkqKCbBdqhahctQQnOF1QMBgA516iizgmUpYQpa3bn7GyMsIfIWCItMLoWSyTbNDF3tjNG2loWKw16cChMVUSSM+eeKesrK+XOvXupg4bU0N6WwyASDcvLEGCs3KHBQKhqhBFk7+wM21DQIOL9yU9/ltc5xKBsECzDTHxcFjK9d1/W0mGpcEgV+XYwOSYGxgZk/D788KNEaxzRieNHYsw93J/85KfJ9tNjVkp56613y9mzp8tf+St/OQfX52mohjRUB1DhUr1u+w9oaC/5TM7Derqub33rW1k/zkB9qBH5ABXZNyBOP7PJHCb3jQDlsxiP2qqwNxmp93YPXieI0TfsNe7P6Cx7zbO3cV2Xep/7yuQNhK8D+3MftceQxOFcImPZNcdhzWQoDErNpvtiyD1z9WV/y04Z6EBT6cMkZVbrrCGZJEAYzlo49K6nya7do+/ZU1k3tZdWv18zIchZcZ9VAKVGwo2KTvO3fZRWoo2NnLf0JbfquJX4p2m/J5C7n1fmdpWBS3aZVrN6z0FTzOhdr46ZwMbefcoFtdzi+2GcYgevrZVTJ04+djrWEVO4BoAdQUA4eQEbaFGwDMLkKGjD0t7OyDrnp4egxnw5dvx4aqUclefI0VknBBrICbugJCAYcD1+bj2rfvhWmZtdyAg6gYmRdhH1mBhPgMa4qf8pN1CmshZXr11Nhvqrv/qrCRB9li9Z0k9+8pPaXrG1lfXVPuXzXIs1UPJwzQLEoGYZlXgj2bp1P/nEE3GgDLVn27QNuu6mpMW+QY6+/OUvxzE2U2L0Zmr1Yvw5Cc/P64doTlvbq1fSumFv2PM1Q9tocQ3AkLSBtVrps6/C+O7D2n3ta1+r/bgR/+jK62kJW1MBjGfc6Aa4L+tmn3BC7qsRt4fYuObZR9U5gNm1oThHsq0f/OAH2UOe98svv1S+8Ytfj+CLlkT17KYswltpuwkJbm0t6kY+n6NaXFhKueCtt97Onn722edaYzxn6zzewcG00jXk1Towfa4Mj6hzVg1razAzM5tJMWmfIiIzPPjYceNUVCL7TnSh+Svr4npMGiOTirx66okzGRcqiYCE6XWX4Bw7diIlr5u3rpc7d2/EkXu+7K81A0EL3qwvgQzBXlPrZivYQb7u+tXr5fyn5+P4oTo+p+3Nf/tPdhtSkQuyGB5G4NhQ61uRbJrx62BXD5zxeuFFA3qJi1emYmOQGklCGUxe01adUANNNIVdGDhGI0dYFTdqO07gGb10YR5jAw88bvIWDYUt2cpoZIzqLIxqTffvpSbpIVtkB9rnRoVn5lH55je/mUMWmEzjb0sSLP2du6WMT05GvJym6cmnz1JGL9utAv0ch4QsdPhQ3rMTHPrwYVmiW7m6ks3HsdrQDC+D7jAx+t//wQ9zsDldDp0KjIc4MTmeCPjJM09mU4qE/N8DdY02pQPkYHmQ3ouTeOUzrwT+EV1hds7PL4acBer97Oc+X0k4C/NRmkFyYnDAyozYC889n+urPb6fRo5QFuZ5WPvKruwtP//52wmcGhELRKFkAC1YVCZcJ+icjUGw/ozIt7/97Riz5557rtZ/tyohDSPY6+0FpC6QSvp/0fiHBgMfMsrWoUIytTXh3XfeDQTlvYy6mxgfy2zQBH2g9PT36qWskHaTfTZwo8xUf5N6kD3mXhsBkyr3V0lMDbLAcPhca2Ffu55K0a/kEf923T5L4Oj3OQ9BiPXwmkZdqQZr81kXv+f+HUbRtJ+5TwajqXm59oZNLgCUodjDKW20CEhpRN8w2Ho5z9PnuQf7RhM9WTyQrxpVU4fHLCf+HbJS+pvH06uoDcaelhVcu3Y9fbjKKWAtwQYY0/ni8NQItT5xhnqtra/ggOGxZ8LKbs1irTKPXVlDxMaweFuKYP5dIWuciqFAzQhd45MTWRdn2nUK1NkOpQrw5+s//nE0vf/Sr/96K2BxhmvQY3/by/bZW2+/nftzPTXTrXKeYbq22PBed/jQocD7GPeuZXRsLME9W+L6Zez/8l/+y/z76bP2+EKcsH3O8Xqv2s+JETyb/tQ6RKOKgWSvjWGuL8TGjbdmFas9NlB85kwjV925k30h8CTR2bQQuU7nriH6NQigIdeeubVnH9gLbXH2gn0hu7e/XKt1YOw5f8FZcx4RwRbpHK+uxp4rfSCICQhefOH5OBjsZ+iWAAtK6HlGfGNsItwV9lE2WGv8WOvq/KvRWocE6L1l76qM31SeD6RTQA2R0x6H2S+zr5rWAoDtONSmrGGtyIM2HBJSgG1tnlF/yJMm9kiswtEZGi5vva3cdb3s3bc/vadVqWs1iZiSzOjYRDly5Fic55XLeAObKTnUIFkvbC3zWF97nU9RJ/UsBI+CEignaHlu5lHOkylOkpW2j//Dv9itRVfqGVUJKUzd5eVW7bNi/TaS6N6/LZSFefmVl8J+bQYhh+pP8SjQVEeytTDgNjYjauBBu8CmjpoiM/r78HAa19HdfXkAXusz9Xh50FVJpqoZMQAYqA6IZn0bwLWPtTZsemU3KMHUKQ3u5/d//w9iUH/jN38zhsTs0GHzTzfWUh/gXMALskpMMri4aObo6dPZNEuzcxGf0G8p2MBMo1naIc3Z3CwP9NhduxrWo+ts6skesMzRQbHpRICBawpySGWXNkxkzyGF7ba2BDaMs3VmvEXsTYbEyTEUIidkKAX1ZHIXL5W33vx5eeaZZws2sE0qCrZRwe9V0L4vWb9NbYO6b8+arJq1aqJQrFOHU1TPCdgf6WUDf69UOEsfqyDs3DPPPh65xSg7cByq5+i19gSYx3t4/gg47oGxViNXp7CmDK3PbLI78A647K0338ies15f+cqXMxsTtO4Zc6pQgDSXt2pkqQ1GRrEaGiUDtQ+iHr6vFljLGfXvpm5bo+eBrAFH5DlyoK6HAWjqyQ5Vkx2K+r0HEo3f9fqmLsVYIjY1qjNNjyMoLXyCQtd34LGYuu+Fkbu0FAOrHarJSh3qsGe76wBq37fO/u067RmQmDWxjrIF+4Yxzz2Th6Pn+vBhMnSfJRDW+lIHXvSXRzOzyXaDXvQJcNW79Oz2JFDcN7U3kHwmPfX25XMFYe5fHbMGSrXdJXBeGMx1rm4gznki7XN5xoKjCv3RmJ0JNC+wIItpf7iGL3/5S9m3qbntlnLxwoXy/e//oPzm3/gbec+q9FUDEO/rNT9/5+dxjM6Y+69CC8NZA7bLnsQSdo2IVZAWLW9+NjGpJacvTtUzcF+/9Vu/FUP81//6b+Qa2SJfns8Lz79YkZl7d8v585/m7B87fqROwmlJp3JegmDOBJkSZA1lY7g9J47c7zfoheuUYSH/NKiErJZtFDA2+zPv340gtPj43CLf1cEKiJOTtY0syUTllESxbGcn6ltB7kaGy/5DB5P5QQG1+aRta2RPssW00kREBdm0pw6+N2zBlKTu3tLWau3yEOw/NfHApB2dcTza2ZQsIH8HDh4KSuQeokAUpnxn+f+burcfPa+rDODv58PM+HyI4zixTRwfmthJc7KdNK7aC1qVSoAq4C9AveKSPwC4AKk3XFNuqJCoSBGVkFCbBrhKAyltcdKkaWvHruvESez4NB6fM/bMoN+z3jXqJ43m9H3vu9+91157HZ71rNmrl8J01Oxf7k+mPVcxRqn9nMlYqwZ5bXnrt7WzWzGc/+hC0TDOTMXj9v83fvTj4cTJX4c3WwtNoahLlz+JkelAtRYHD302CP+b1+nXiwF4ttPXYd3f3l8OVHum95p5gJeZmVod0B6DIf1Qz7z+nSVKp5P3Sb6GZLvCcoTUIJVc8DZd1AeFo1i3Tz55MItYSgdV1XQWsJTbtfQaFGrCBuN/aYN0/nwx00xNhVmpOCuLvJolT4lbYEIv3yWOXTH8yuvN3bie97Fudz6yK0LufgVYWhmQg8UluJ6tu7bIY3zpy18OybTDCuBiemrlcPbsmZATYFERntWIPIwdC4sJE7AuAT70sTR+hyoBEr7dsnHDMAt998mF1LOZeDkdISf5JaTRKOqMgfLNgbpQ3e49V3qrjkAXStO4WNfVAm9tlJKQkwPWvHqPjaiERYjJ2L0XuhP46f69xYCTYiHf+zTxf3VoIwg7SsH49u3dF6/EAadmsBU55SNRz0sI4xDkaJhLIC/PRdF0A4QgTicrIqDmGb+wA5oVTNg7DONgc6gXCGPTGP5fHctu1yM7s6YUPaOq8mvVheLtt99JuUOQjYeeSBgqZVvT0H4s27nkyuwZVwAAGklJREFUWOVKkmM+cyaKgyy0EjF+gBb8y10SY9xkNaxQ2wvs4brG0CQe3tMgDXNSY6oWcNUv02E1N+zfdyDXUebBe07pzuzsSHOov+zO3Ms4yDD5YUAZr7q64BZGgEfSFqtWJXRprO1xu6fNXddWFlQ10kFVjx6X38kkT8MhFySvWj5IYN73ylXLpWKMBVEBMsgT1V9Vvqs7OyUPu5rxOol8yrvKKWFVcg8hO3R1ZOZ/3nhj+OIXv5j1qhxbdY4xNn8zvrROS3ha+UEZxsYnXOl5eJY83Y/Of5yxt0EkhysfyfiMbpmaioIWZnYwur/Uifyfg8j/qkbycNaHXPnueSpiVAAiFQXGyUN1oFaHprtJMSifwMpmrMbxr9/9bg59z8g5sGeFLh0Y9h1d9c7bP8tzHn7+2YAWa61rbaHccXRbb8bKxxfOB8Fv3zkkPVdaiYnWbd68jA6uUH5Fp/ydnHIIGNLWr41c97XmoedbvJ9rHjlyeDm9Qo4boHTw4KGMWXjX/eRQHTZyoV7uyQCwxt1QW72lOuMAssKahLBkSM0voGbx5FaEpTxmaPeqVLCXeMaAO2ffl+dejPHP4AeiVPFw7tzZ4cmnDgVLsGwYjpHKji5aW7JkPUMIhIPaWkxWDtOrK22FLCUt+dauS8eq77/yn8PctZvD9h07IuPXbwKozcRAh7rGqsXARlZy4fzHMYjpMFER92iEvbUsbvuSMeva47CPV0wWh107lUZVY5nJRz/5tyW/dKiscxIEm1Ksv5tgbamuLkOxKVcx/eeffzblAx6Yhc5ya17a6mNXHS/6ZaD4aHkNtPzTzzyd5LzD8LXXXsukfuELX6gQAiq4sYuCjgpCnBRSC4DxacejNi5u+liigBPSeDy8XonCJawvQBlovobPb99OaW2Lp9fWj/57xizcmHIJZOrGMSoKz0ZhuF86gyBixqTB41DXh0dyIo5/efjViRNpbZQ5mOjgsyUlQBQZFF861I9WftfnylvafJ3nJYDmtUM7xY18K3PEa8AEIwS8e/ejQQsT6OobOKQ+6qnPHsoGVm7iMM2Bs3JlaiW7l6ZQMUVDeICtuAM2LAGTp7LBhNRsmGb4SY7TAb4gnKvG7sYyspG8UDjCPRSn+jxzrgSDEq2yoPqZJSzWbrOdOn16OHL0aObaQflP3/527vn5Yy/FW7HJzYPPCI27jgODwePvgF74WK1le5nGzgO2ZiFeZ6yNnraxeR85Mcdk0zP73fW6xKvGbl4YfWXxM2y85GJsUsAwFjJDJP00P8U8Vr1jHZIUvzliWHR+XG9K3LZCjJ1zI+8OaMZX9wduxGhIB+KJQ3JWuI/cNOCrw1SUZYe7jRey3D4WYveqOkRlS8Xxa9yUqedLfiu9fKUcqqienGXdhbw3oyS9kdzUmd+cSf0wOs42tM1Ng7cYKcbRh2rXZzYoibI/fep0ynwYn/K5PFThc7IhHy69wKjOfI8el4iW9XDoO9xSX3z79gioWQhYqQyXO/FsHNbkoHLJRZtqjXkodJcDlS7h6QA78iRdT+TGfaWKvHhWYVC7U20sm11NysVaPPXkwWHtOm3QyrslPzpYWW+lbAFQnTs3rN+IL3dH9ogoD+9bJy0pHfvMIboHAnmYpCGF8XYeWi6QkSAVQC7okI5qOVArdLwpRm0R9V/IOBhnfShAz+ez08Xihg89cjTREacM0qq91mbt7shmVqQ00Y0Qw/cY8NDlpdu772h5eUCrFZlS2likFpcDlFRFwCDyHs9BF7qfQ4qs0HfGrYKB/Ps9IKu7BcRzT+9N5yzc2/fmh2uzV8Pe5ZUWeQtLw4//981h/h6GpHXDzVs3hpu3x7Dv+g0JC9+7vxQDfMeD24J8Z+xaN3qlS3/sEfcWHey6+f379mWN2miiz1tvxID6zX//y5JJWE7qjiFfYVWTLB4eJTNu4BYiC2cAL754NCe/h6zY95UcRCyFBstYvPZyGjHMwnWYEPgQQszMDO/8/J1MJiVUjbjXJYciRMdSbTSfw5cQpDRhsiKsQsm7xeObXiYWr7BI9W1FAOB+xtVKtDpnzAy7f2dX6oiCmkwD4PIown2Z3q8zAUIAUEXBjCAdz2B86A434YNdq1HAheG9EycjHK6lbdzWbdviNVPaO7broSgMVkhkY5MXakSez9nEjz/x+NjVYs3YR7W6z+TgGEOzOjeY+4LPP5SQL+Uu3MdSpSz27tuTHB7FqcaKED/7zLPDrp27x/xo0Sd6lbKWNymkKYFyAPWa8iB5KgEjaL0G6Xt/MaUWXdvnGoGPBzU9XVzImfc1y7D2dDcKAYKoBsi7chJUYLfTK5SM/d03v5mx/vGf/NFw9MjR5PFYkXLVDmayaQzu43saqK9bF1S5A8M8OZgoMT+TBUqYojHHvjxHe3mdrvB7hynby6j8UOWzKbSu1fZzGLuEam9CmN9NY4YqW6jQW5RA6ueK/N41vJ8sYGBxXRGKDj27NhS05xMx6UO1x9kAlPbiOn3ic8btqw0GgB7js0f6vg6o9m7r8Ks8rn3umlIeed6pVWPesULjJbPzoSmUZ8M2JMf7uZccptVs3Vi8yIVxUkwdsjN+c84bLS93XVChwEa8L+A8gBKHX7d9NL7du3alxMtaWnsKmHwgxKeXGAldg3n8+PEoP+P3vLw2Ta7bqDHv+czo8VgPqPueN9EpIXj6BahRLhn4ivwb6xtv/ChhT12lRG/Ur9JB1vyXv3g364uhx/y6hzkRRjdPxkP2yKJ5IIsUsIPZgUOG7QGfM3fGTc8A+TCiU4u8sBhSBQekg6ZLHd3X/vOc6BatV3cMi7e5sBADnVPhZUw+u34DnX1vWLdh3TK/bqXVyOWqRIIa1+LUL2Ru0eyRfdEv7SwLjyGvWVGpcg5UKQAXKjlkmC3k2f/55ZeHD86di05FucpwYmww0ORdrS39YO7UQTP0P3j/XEB2EOIavHve8FlPrx5uXLs6zN+9nSYoDAl6cMPGzcOvf/3BcOmSJvTTqfEX0j3w+IHIhEP2wieXglbXTWn/vseWG5CIhlkT62DNzJ/vxusMCnhsaiYy6+/2akUZGNM7hskHP/ruEsVlEmzerj20NbzJQouJC6u2IvE3Au4BEJk73bvWMx4lAmygosUKVWURr5YXZLC8XULhd9dhUUL3HX/zeA4ulillIGebHn8g6CtXJVTslZDMlIbh1cUENJsnFZQvDzHlBFKfK8OXy2DoWlXPmbDm4mI8O17vsc8fK4MCwcOKUi4N1GI518FRYU95SAJEYJMTRb4wfy/5QGHf06dPjXyWKwMS8nlWGnIHh7lcloPEAeN6DAfhZAeRcVkwHkOs+HHje/6EGxYr3Gg8vG55RCHFtqCEbttDRepw+OjhgJIAUrSgY3EGvYYhZGlSRAhIKBDJC8GvXpX7UxSUho0sBE145LoTVp6aytp5GUspUMjTko/kLMd2cQX8Ku+vQ8c8uM7/FXhLKYxa45XpVmOjyjn/w7e+lTn6y7/6ixy6mKhsNF4Jq7CQruWpuX7qPMOfSlYq1846t06MP6EcG5JStbG9KEpWexQfAvwRwOaZKSdzTKGkLnD0Dl2Xx+JvCXPyAFnu40HFaFH2YT0LNFQhTn/rulYb0XVwAnuOLnUxLnvQ/ygg8+v/ujRRKGSlwT+dz3UPL9c0F343ZvOqbV887XXVlrBKxMqQZUOFbhJVYfATBYKj4OSafK5KTcylvaSNYYFwrDcD1Z7zXNanw73dXcXzdxi4c/9kQASGl2buQ0iwfsOo5NYGPII1TC6zAZLCstWZSdNxfWNvZR29KpxZBkITgrTnRmYbpcvjbBKFBnPl0As2pJiUgAcdpCaGHlEm5zNpGH6/jCMHPY/alwPR2ACBRKZEg2AxNm4qYgP7yBfecM+qtKsPG3skQJv165P2KP1Y5Ce85MZQ0B3kM17sZEjuVxlIUzXyAh3W1paRSQaEvQEdG9fSYW/74KWXjkUuec3JUaZKY5I9AkCJUKER36U/rfndzIfrWD/zITyeioN5RpMyt4p2eS4RDvNWaZepRJqqpKUAfgBZxswg4khMz6wNscfdO/fynNaXXhdRk76zF3XROnniZOZo716HH2zIp8OmDeuGvY/uHpYWpG/OJbKy/8D+4eFHdg6378wPp947nbEy1ESQ9u7fmyimA5wuhtZeM7U63OHB5uDGlgo6dy7RAvLdJaCim3QU2bty+epyXl5TdPfovOvkl//1j0s2j8WwmVk6AYbMFCy+XzZnrJr16+M5EBJWGoi7jeyCKcvAvpHwSnl6/ucQbQufsjX4ChlOF1cii2ZqKpD4H7z66vC1r31teGzPnoSYhUb58QgYQtyOHxca9joC/cXkT3iG0MJhfGH9JuFdhf4/+I9Xw57C+uskvcO5AULClSaugRLG1d4ZofBqgFEs3LvQntVJhhBF8V3SaHsqoKT05NuwIcACoZEzvzk7HD58JFaaRdT9nUAJWwrXmEcb3vUq1PdIDlTzX8r7Sr4Dkgjd+WyjGoXEjx17afTApoafv/uLCJ31eeLQwXSWYfSwJEHhWymytAATkqPWOeH69WwWc5mNJvS3dm1CxORC6A4SkLGiFIbBYt265VaHi2wG4CFWm03q7zaicBPL0MZT69UeAa/Nyyb79NN76SZ07dr1KIWXv/Od4YUXXhi+/vU/TQF2hSuxutwLabWNjVzCOCghMiySIQQo/96HE5lm5PC0oQo9n3nGh6zkh+XpoGgjoA+C9nq8v2W+Ii9V1pN66YQMy2PyRT7TFH2k1iSL9fkKa1EEAYVdvx6liFTBvABVuV4r2p5z8x8ykEnV8MrF+TwZSd1sOFOrLZnP+LlAhZXToiBCiK7x6FAkGr0mwqgISxiQFeJbk/t7bgdpA6+UpomCyKtHL0zNJLfNGYXibjCJOSRDnfNLnd+IlK6ShPKERU68p5DBFVFINAgif/ZaKAgf2vFw5sg6Hdi/P11HHJAMwzZkGDv79+/Ls2uxGMT8tm3LBAfFmlOGahvX7bm2t28OGffGbr+tSR14/YzAwat7Pgvzen5G/vzd+czPT3/6k+GZp59OCZ2QvpBrkcqUxxbqzCUtDueGs++/n2duikFykTQZJ+bOnRiCQFnmosvA7CflGPb0e6dPBaRm/v3NHmH4OMA8O0MCfgOiOk3pByHMG7mecbufsOuLL3wuOt6+EZlDak5esB8V41KVyJGTqqWuNnFd30vftf4Oi91idWUK+Ekf3rFheDshal41tdB1y3e6wzwgk+FEOdWLiF+KaT76yD0ZJ5ViGqIz33//3PCzt97KXlK1oIxGM5QtG9bHsTD/P3v77RjBjx98InX50ndyuKmaGNM8aojtNbrFubQiztHW4BoCIty0aXjllVfi0Quzt7FqvTNvG/HEl5OQWvkb17O+9EtC7y//7Z8vVVeHQkm2NclaLBhxsRoJo3nZqM2IYuGSZxytURu6B+C7iSMUFtVD+L1jz75XbeHOKCBCBFb+w9dfz99/7ytfCRJVfoQyvTZ7LSG9KE4oR+16FMpv0iqp6NOM3UNR/kA4LBwQ+q9+9asVWgub0cYoXRsnfJ4PaslVLd8sYOd/HFYVqqu6Nq8OiSKTUGvJYp27cTOW7V01tSEDmMmYvBymmIueefa5KCwHMM9Q/SrL/8plhsnl5BQooAYP7Hh4RywpC0XxOpxYwzY1BdKlJ/LQlGt5hXMpkFcqseexx4Zjn39pmQiBIg8lV5MDTCY5dN3Ps1W7tjuZXwqDB20+WGcJP+k+Y8wpb5oKChKi0AFc4UCbrMogzDOZERL0eUJqTQqOXoTmjYAM+u7Sxczjg9t3jCCMK6kT/P4rrw7f+MbfDPv37013mQJELCTfkcjD3I0yfJYWUzZDqRi/EN17J09GyfHw3IsyVtbQxfZXZ9UGF//nA1seGFMTlS/pmsVG91ZaoArRO3XRIX8eO0tbTrEjLwA8xtUgCj+XoVmAvWbqCkArJPjVZsqrcQwBe41Mop7LZi6yhapFJfciAtYJ2rbmtzh7XQ9S1VwD0IjgmDtGkveYuxgL12+GytN7ybXDzWFnvOTNGMhf2ltNtJl7NEqYIfPaaz8cXnzxcyNRyPnknYzd/mvDpA9mz0XJdqia3JEnf2PMipbEGEjvz6XUV6sDZZiFUOGhh4aDjz9ePUhXTJKvhbWQwmDQi1qINPF6KcAmRSnk8prIhLVzf7kv6+qLPJsL+853ETnYDM/K0KHs2zFIM/E7dxMhEvKdmy0wHMaz6qX6WJHQIzkIixfHdzF1lPPzxQDn1aVTfmZEub5YgX1oHxsLYgtz2GA5JDOVu6/mCLrWIHMQUaDnjAs2Q4229YLAt++MC/EOT69C+9PDm8ffSrmPeWLIrVipnHE2KF8HZXd7CdXoli0xmFkEIhDmuQBJypRwn1e0jh6zR4yPzjRX5smY7SdyYYygwj7vedzPvlX/vmnz+kKtf+rwXJGDL47YEqDWtfRoBc7S8o1uMre84qlpvUrXDpOFSRwaoV5zKkdL7z+y8+F4k/YbXSRKKHpHh6VX8pYt8X5F4hit3b5uy6bNAX+1o0dWRYiE6/ErOLAdngwX77l5+1aiA63TJt/66z9bkgMIIfeY2/BPCXkCnYlicadzS7HrGID3O4i9/N9k+b+JthkJjy//a27SDs04FAPNH5GBIMc8VAg7yhGIhUCsQeA9dsFxCDoM45qPB2qAIkvS4sW6IURCGG3GDidiX9m5q9qYEXLK33Pa8CzgrVu3pf60Q7p5hvnKQbQl1oeY93RXHEwpAEezc3NRZMkj3L6VXqc2vedWE7pv/4F4X7w2X5QjD7m76uCvTP53nHteoJ8xNPUYzfFzzz6bv7MCC4xTh3yFB+8nx2OTV0HzgXDsej9SaRaoF5AMix+ZeNhERrYV7yP8yDSE4LpvaecOjSM1tGF1+jCHvQ1PoEOKvs2Bjf6x8qdC/TaFMRFIYaPmwgXGoAwLhVoE4wRdRwjNrj/86HwEGtEEgv/tD21LzSkPO2wpKVTX2WIhxgYFTGYoiL2PPZawJkPDPd0nXvjYjtDzBCyycUNkNe3h1uPsvLhcb1qhncqBpWZTac9M0V92WLMOoLXpM8lDkB+3Lyj8yNSWzfG8fKatbEapDUg+u15TpyJhV8Zk5Y4qZ1OAujpAXcNnG8JfBu+Q6yBNYWQdfv75ZcPPAWieOrdKNnN4j3unQrnTMTwCKBmp5lzT2AP6G3uRClMyBHbt3lkUk2PXFM+cxhMJuaphVeJQlHVt1DZQhjFiHj2fn80hS78Oq8lw8UKhceUMpUUU6+Ml7siAh31kx47sBQaofSkSxJgXHaMYGQLeL0xXRkWlnGKkINQfDzQybFzGWHXF5Wm4NuMI01TyqtNTOVBdo8E2KQX58OPhF+++O1y6eClk/XsefTQRINSR9hgvnvGaPrU5VTUKqObiXg2UJI9hydLecdXqRDboMoYVRiR7n840rvLgqmQtdbDDED0i112GHGP0oTw371jaxrOZU7za1pv8uJb6VuvAm03K7cFtcUzsVaFldeUMNbqS/nWQqBN18DpY6UXyRf4ZVg5jL9HB7I/RuVq8X2dBNVUv0KAD1JzitDYPZN+1tj+0NXJw5/a9eMlKFYuEpljc3NlBv3rVTHSfgw/RxOrVhU2YmRJ1upUyI+kr1SeIGfB9S/N4Fs+FKSn0nFpFzgod70kqU4SqmmmsDGhVvr6jO+SGoXb48OGsB7AcnEenjvzvwkU1qjciB+Zscvzf/36prMsiX6CYYlUEHFEhplgWc9cimG3tNQKLJdKKw8a1sN3/1MQ1OXaXMvh8h4B5rYTEhLJabNIPPjyXkJDcjAW6MYfdZ354YOsD8YgyBi2FLhXNmW7puf+Sxl1DvGeTWuxNVyKoafk0khf0M9mMCbduR79VyisHFuTY4mIsYoIW4UeTt3FjwjbqLM2T97MEP7l8eXjqqSfDHmOjU+aQkJVz0F0ejeFCWnDpZ2oTmBM0hXIvFLaDzvXkKd2bpaW9mjFYrGKg2ROlmLDgZEWFXNPtpArDWfi/OnFyOP5/b2YeDz15KBYk61HhNEIL9Zvm4vvf+142WhlByl4ezFjfP3s2Hk8iAteuZbNItBNKNWVCnDam8gZCp/fm1q2b4zXaiOQGkIYFSw7wkxpD17+y8qpJNN7Zkdw+m4QVumZ4++13hxMnTw2fefwzw+EjRyJHGJE0ATdXjJl7YWfSzmp9KOhsUrnI1Ig5bBaXcsA3z66xG4vnMF+UjXBeH1rQip9cuFAAuY0bs4G63MNnKCiy06UeQTZCdoc/V55pVfWBDQvVfJRrNxNIoXcaRG8ttPoYwjdWsnVl9moALRROvEj7YE3Vd9r4lWooD7PDdua4ZYsh8Ktfnhi+9Lu/GzmpHJ2DaogSjEwh4x9zrK7DWncNXk6lWlZHOTo4KFt7z76QVgHCwxpF9uw7JXBpGP/wzjxv8v3zZbi4t9/Jh/F5kVXy1iFf77l+Yy5GpXsLn92cE5b8NLXeDJO05Bq5d8klHcB/9/wOVKA/14cdSNh75SRjJvMpnRsbYGglZszuw1DpHGCHyDvPLlIRTIA6SuFNvM7AOGO0zdhDVn/hk+GHr72eGs2jh4/m2tJR9hevFIm9PKq0hvlzEChFEjIuLt3CGLQnU/vjYvaQg5UOCJiMEXxvvhyMMIhVqQY9Yo3tMzpO2FeZ3MWLl8duRjzVTcvUnfavJvS/nb6S5mksQMBia2ZCO0jfKGVJE4fbd2NYkaE/+MPfHw4/91y8xZS9rSqj0pw2IDDE+GNbS2tlTVCyyu+S5UQKVEUsLiaPrH9yOkjdupnDkbep9GXFCkh9zw+luzCsW6fNW6HYb16HE4BmXxXOdECq+/eRyMxlDujXyWTlsO2BbcObbx2PjD26Rzh7KVEUjs3sVWHZA8XOdW02pUXvnTo5XLlaKchw0589m/NCFM0c0M2Mv47gSuNx1nbvlDvfl3PjzNmzoYFlSHnf/wMyYBPURhTnkwAAAABJRU5ErkJggg=="/>
          <p:cNvSpPr>
            <a:spLocks noChangeAspect="1" noChangeArrowheads="1"/>
          </p:cNvSpPr>
          <p:nvPr/>
        </p:nvSpPr>
        <p:spPr bwMode="auto">
          <a:xfrm>
            <a:off x="287338" y="-55562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0" y="929449"/>
            <a:ext cx="3349163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4" y="920750"/>
            <a:ext cx="3269483" cy="2520000"/>
          </a:xfrm>
          <a:prstGeom prst="rect">
            <a:avLst/>
          </a:prstGeom>
        </p:spPr>
      </p:pic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2EE00C2-7D78-DD48-1B62-8FA4B28B1E19}"/>
              </a:ext>
            </a:extLst>
          </p:cNvPr>
          <p:cNvSpPr txBox="1"/>
          <p:nvPr/>
        </p:nvSpPr>
        <p:spPr>
          <a:xfrm>
            <a:off x="3919460" y="3252553"/>
            <a:ext cx="3337636" cy="466794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7939" algn="ctr" defTabSz="1219170">
              <a:spcBef>
                <a:spcPts val="127"/>
              </a:spcBef>
            </a:pP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компании «ЭкоГроу»</a:t>
            </a:r>
            <a:endParaRPr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36" y="905832"/>
            <a:ext cx="3249474" cy="25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1" y="3940723"/>
            <a:ext cx="3352352" cy="2518199"/>
          </a:xfrm>
          <a:prstGeom prst="rect">
            <a:avLst/>
          </a:prstGeom>
        </p:spPr>
      </p:pic>
      <p:sp>
        <p:nvSpPr>
          <p:cNvPr id="29" name="object 32">
            <a:extLst>
              <a:ext uri="{FF2B5EF4-FFF2-40B4-BE49-F238E27FC236}">
                <a16:creationId xmlns:a16="http://schemas.microsoft.com/office/drawing/2014/main" xmlns="" id="{42EE00C2-7D78-DD48-1B62-8FA4B28B1E19}"/>
              </a:ext>
            </a:extLst>
          </p:cNvPr>
          <p:cNvSpPr txBox="1"/>
          <p:nvPr/>
        </p:nvSpPr>
        <p:spPr>
          <a:xfrm>
            <a:off x="735104" y="3227880"/>
            <a:ext cx="2368127" cy="466794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7939" algn="ctr" defTabSz="1219170">
              <a:spcBef>
                <a:spcPts val="127"/>
              </a:spcBef>
            </a:pP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«Гурман»</a:t>
            </a:r>
            <a:endParaRPr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27394" y="3350015"/>
            <a:ext cx="164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39" algn="ctr" defTabSz="1219170">
              <a:spcBef>
                <a:spcPts val="127"/>
              </a:spcBef>
            </a:pP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«Задор»</a:t>
            </a:r>
            <a:endParaRPr lang="ru-RU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19228" y="6437156"/>
            <a:ext cx="215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39" algn="ctr" defTabSz="1219170">
              <a:spcBef>
                <a:spcPts val="127"/>
              </a:spcBef>
            </a:pPr>
            <a:r>
              <a:rPr lang="ru-RU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«Олимп 113»</a:t>
            </a:r>
            <a:endParaRPr lang="ru-RU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58" y="3917156"/>
            <a:ext cx="5208491" cy="2520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371580" y="6346326"/>
            <a:ext cx="4359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39" algn="ctr" defTabSz="1219170">
              <a:spcBef>
                <a:spcPts val="127"/>
              </a:spcBef>
            </a:pP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посадки зеленых овощных культур</a:t>
            </a:r>
            <a:endParaRPr lang="ru-RU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26" y="3932464"/>
            <a:ext cx="2520000" cy="25200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186430" y="6355165"/>
            <a:ext cx="101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39" algn="ctr" defTabSz="1219170">
              <a:spcBef>
                <a:spcPts val="127"/>
              </a:spcBef>
            </a:pP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Шпинат</a:t>
            </a:r>
            <a:endParaRPr lang="ru-RU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096236-B7C9-BEFF-458B-9B4AD11E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0"/>
            <a:ext cx="12192000" cy="6858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0EEB341-9B6B-4118-B206-53C2563F5679}"/>
              </a:ext>
            </a:extLst>
          </p:cNvPr>
          <p:cNvSpPr/>
          <p:nvPr/>
        </p:nvSpPr>
        <p:spPr>
          <a:xfrm>
            <a:off x="9143999" y="3240768"/>
            <a:ext cx="3048000" cy="189470"/>
          </a:xfrm>
          <a:prstGeom prst="rect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main title">
            <a:extLst>
              <a:ext uri="{FF2B5EF4-FFF2-40B4-BE49-F238E27FC236}">
                <a16:creationId xmlns:a16="http://schemas.microsoft.com/office/drawing/2014/main" xmlns="" id="{45301019-CD8E-4D0C-8F0A-3563753F80FD}"/>
              </a:ext>
            </a:extLst>
          </p:cNvPr>
          <p:cNvSpPr txBox="1"/>
          <p:nvPr/>
        </p:nvSpPr>
        <p:spPr>
          <a:xfrm>
            <a:off x="452387" y="224245"/>
            <a:ext cx="9898461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участка земли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тепличного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«ЭкоГроу»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6AFE6D-83BA-CA2B-BCFD-F8340FC7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848" y="-181025"/>
            <a:ext cx="1841152" cy="1036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0" y="1600041"/>
            <a:ext cx="9464860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721895" y="620911"/>
            <a:ext cx="9557886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себестоимости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выращиванию овощей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защищенного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 в 2023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4" y="2109786"/>
            <a:ext cx="5744402" cy="306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44740" y="2213811"/>
            <a:ext cx="4379495" cy="462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защищенного </a:t>
            </a:r>
            <a:r>
              <a:rPr lang="ru-RU" dirty="0"/>
              <a:t>грунта в 2023 году, %</a:t>
            </a:r>
          </a:p>
        </p:txBody>
      </p:sp>
    </p:spTree>
    <p:extLst>
      <p:ext uri="{BB962C8B-B14F-4D97-AF65-F5344CB8AC3E}">
        <p14:creationId xmlns:p14="http://schemas.microsoft.com/office/powerpoint/2010/main" val="27814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481263" y="77002"/>
            <a:ext cx="9557886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на открытие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тепличного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«ЭкоГроу» по выращиванию зеленых овощных культур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75" y="1199957"/>
            <a:ext cx="6433106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481263" y="77002"/>
            <a:ext cx="9557886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по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бизнес-плану тепличного хозяйства «ЭкоГроу» по выращиванию зеленых овощных культур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1" y="1409406"/>
            <a:ext cx="11680502" cy="23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7" y="3988812"/>
            <a:ext cx="667616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481263" y="77002"/>
            <a:ext cx="9557886" cy="95410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по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бизнес-плану тепличного хозяйства «ЭкоГроу» по выращиванию зеленых овощных культур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4" y="1795869"/>
            <a:ext cx="11179691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87" y="3314554"/>
            <a:ext cx="842314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A3D879DD-ECAC-850D-AF62-1E7673A4CFE5}"/>
              </a:ext>
            </a:extLst>
          </p:cNvPr>
          <p:cNvSpPr/>
          <p:nvPr/>
        </p:nvSpPr>
        <p:spPr>
          <a:xfrm>
            <a:off x="0" y="0"/>
            <a:ext cx="122625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C6991B-A197-46B7-FCB6-FD619092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33" y="0"/>
            <a:ext cx="1841152" cy="1036410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xmlns="" id="{BD702026-BF66-1657-763B-58197601515B}"/>
              </a:ext>
            </a:extLst>
          </p:cNvPr>
          <p:cNvSpPr txBox="1"/>
          <p:nvPr/>
        </p:nvSpPr>
        <p:spPr>
          <a:xfrm>
            <a:off x="279133" y="128328"/>
            <a:ext cx="10142300" cy="83099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9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финансовые показатели по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бизнес-плану тепличного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«ЭкоГроу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выращиванию зеленых овощных культур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96" y="1447712"/>
            <a:ext cx="8217817" cy="49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319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Open Sans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Андрей Козин</cp:lastModifiedBy>
  <cp:revision>69</cp:revision>
  <dcterms:created xsi:type="dcterms:W3CDTF">2022-12-06T06:31:10Z</dcterms:created>
  <dcterms:modified xsi:type="dcterms:W3CDTF">2024-07-03T09:04:31Z</dcterms:modified>
</cp:coreProperties>
</file>