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3FB31-D371-430F-A88E-E4CDFE6764FB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132FB-831B-4E8D-B1A7-D75501B6EB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132FB-831B-4E8D-B1A7-D75501B6EB4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08A78B-DD36-4356-A798-B1DF367094E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4813D1-15E8-4BF6-BF67-D5446889B29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vatars.mds.yandex.net/i?id=49299941928f1dadb7b8ab4e3251c95c46257a54-10700840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499993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4644008" cy="685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536504" cy="3789040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i="1" spc="300" dirty="0" smtClean="0">
                <a:solidFill>
                  <a:schemeClr val="bg1"/>
                </a:solidFill>
              </a:rPr>
              <a:t>ПРОЕКТИРОВАНИЕ</a:t>
            </a:r>
            <a:r>
              <a:rPr lang="ru-RU" sz="2800" b="1" i="1" dirty="0" smtClean="0">
                <a:solidFill>
                  <a:schemeClr val="bg1"/>
                </a:solidFill>
              </a:rPr>
              <a:t> ТУРИСТСКО-РЕКРЕАЦИОННОГО КОМПЛЕКСА, СВЯЗАННОГО С НАЦИОНАЛЬНОЙ КУХНЕЙ И ТРАДИЦИЯМИ НАРОДОВ ХАНТЫ И МАНСИ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4644008" cy="2924944"/>
          </a:xfr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Авторы: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Чирков Михаил Сергеевич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Торган</a:t>
            </a:r>
            <a:r>
              <a:rPr lang="ru-RU" sz="2000" dirty="0" smtClean="0">
                <a:solidFill>
                  <a:schemeClr val="bg1"/>
                </a:solidFill>
              </a:rPr>
              <a:t> Денис Алексеевич</a:t>
            </a:r>
          </a:p>
          <a:p>
            <a:pPr algn="l"/>
            <a:endParaRPr lang="ru-RU" sz="2000" dirty="0" smtClean="0">
              <a:solidFill>
                <a:schemeClr val="bg1"/>
              </a:solidFill>
            </a:endParaRPr>
          </a:p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Пермский институт(филиал) РЭУ им. Плеханова, кафедра Технологи продукции и организации общественного питания, 2 курс</a:t>
            </a:r>
          </a:p>
          <a:p>
            <a:pPr algn="l"/>
            <a:endParaRPr lang="ru-RU" sz="2000" dirty="0">
              <a:solidFill>
                <a:schemeClr val="bg1"/>
              </a:solidFill>
            </a:endParaRPr>
          </a:p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Руководители:</a:t>
            </a:r>
          </a:p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Степанян Ю.Г.</a:t>
            </a:r>
            <a:endParaRPr lang="ru-RU" sz="2000" dirty="0">
              <a:solidFill>
                <a:schemeClr val="bg1"/>
              </a:solidFill>
            </a:endParaRPr>
          </a:p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Долгополов Е.В.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672029541_2-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4211960" y="4797152"/>
            <a:ext cx="2376264" cy="1440160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Аннотация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995936" y="2132856"/>
            <a:ext cx="2376264" cy="1440160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Цели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619672" y="692696"/>
            <a:ext cx="2376264" cy="1440160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  <a:cs typeface="Microsoft New Tai Lue" pitchFamily="34" charset="0"/>
              </a:rPr>
              <a:t>Актуальность</a:t>
            </a:r>
            <a:endParaRPr lang="ru-RU" sz="2000" dirty="0">
              <a:solidFill>
                <a:schemeClr val="tx1"/>
              </a:solidFill>
              <a:latin typeface="Comic Sans MS" pitchFamily="66" charset="0"/>
              <a:cs typeface="Microsoft New Tai Lue" pitchFamily="34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6372200" y="3573016"/>
            <a:ext cx="2376264" cy="1440160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Задачи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62068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На повестке дня: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Актуальность и аннотация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Актуальность исследования заключается в создании возможности изучения образа жизни, обычаев и традиций коренных народов страны, в частности народов Севера, а также знакомство гостей с культурой округом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Югра</a:t>
            </a:r>
            <a:r>
              <a:rPr lang="ru-RU" dirty="0" smtClean="0"/>
              <a:t> – это страна открытий и ярких </a:t>
            </a:r>
            <a:r>
              <a:rPr lang="ru-RU" dirty="0" smtClean="0"/>
              <a:t>инноваций, </a:t>
            </a:r>
            <a:r>
              <a:rPr lang="ru-RU" dirty="0" smtClean="0"/>
              <a:t>а также древних и недавних традиций, которые в свое время были эпохальными инновациями. Дух открытий и смелых решений – вот он, характер новой </a:t>
            </a:r>
            <a:r>
              <a:rPr lang="ru-RU" dirty="0" err="1" smtClean="0"/>
              <a:t>Югры</a:t>
            </a:r>
            <a:r>
              <a:rPr lang="ru-RU" dirty="0" smtClean="0"/>
              <a:t>. Проектируемый </a:t>
            </a:r>
            <a:r>
              <a:rPr lang="ru-RU" dirty="0" smtClean="0"/>
              <a:t>туристско-рекреационный комплекс у г. </a:t>
            </a:r>
            <a:r>
              <a:rPr lang="ru-RU" dirty="0" err="1" smtClean="0"/>
              <a:t>Югорск</a:t>
            </a:r>
            <a:r>
              <a:rPr lang="ru-RU" dirty="0" smtClean="0"/>
              <a:t>, первого города Ханты-мансийского автономного </a:t>
            </a:r>
            <a:r>
              <a:rPr lang="ru-RU" dirty="0" smtClean="0"/>
              <a:t>округа - </a:t>
            </a:r>
            <a:r>
              <a:rPr lang="ru-RU" dirty="0" err="1" smtClean="0"/>
              <a:t>Югры</a:t>
            </a:r>
            <a:r>
              <a:rPr lang="ru-RU" dirty="0" smtClean="0"/>
              <a:t> </a:t>
            </a:r>
            <a:r>
              <a:rPr lang="ru-RU" dirty="0" smtClean="0"/>
              <a:t>при въезде с запада (Урала), выражает идею открытий, ставшую смыслом и брендом </a:t>
            </a:r>
            <a:r>
              <a:rPr lang="ru-RU" dirty="0" err="1" smtClean="0"/>
              <a:t>Югры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Цели и задачи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Ц</a:t>
            </a:r>
            <a:r>
              <a:rPr lang="ru-RU" dirty="0" smtClean="0"/>
              <a:t>ель </a:t>
            </a:r>
            <a:r>
              <a:rPr lang="ru-RU" dirty="0" smtClean="0"/>
              <a:t>проекта – разработка проекта туристско-рекреационного комплекса, связанного с национальной кухней, обычаями и традициями народов Севера с обоснованием технической и экономической возможности проектирования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Задачи:</a:t>
            </a:r>
          </a:p>
          <a:p>
            <a:pPr>
              <a:buNone/>
            </a:pPr>
            <a:r>
              <a:rPr lang="ru-RU" dirty="0" smtClean="0"/>
              <a:t>-Анализ </a:t>
            </a:r>
            <a:r>
              <a:rPr lang="ru-RU" dirty="0" smtClean="0"/>
              <a:t>нормативной, научной, публицистической литературы, </a:t>
            </a:r>
            <a:r>
              <a:rPr lang="ru-RU" dirty="0" err="1" smtClean="0"/>
              <a:t>интернет-источников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-Обоснование </a:t>
            </a:r>
            <a:r>
              <a:rPr lang="ru-RU" dirty="0" smtClean="0"/>
              <a:t>туристского потенциала исследуемой территории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-Обоснование </a:t>
            </a:r>
            <a:r>
              <a:rPr lang="ru-RU" dirty="0" smtClean="0"/>
              <a:t>выбор места проектирования комплекса (расположение, доступность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-Разработка </a:t>
            </a:r>
            <a:r>
              <a:rPr lang="ru-RU" dirty="0" smtClean="0"/>
              <a:t>технологических карт туристических маршрутов в виде путеводителей.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Туристский потенциал исследуемой территории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Ханты-Мансийский автономный округ – </a:t>
            </a:r>
            <a:r>
              <a:rPr lang="ru-RU" dirty="0" err="1" smtClean="0"/>
              <a:t>Югра</a:t>
            </a:r>
            <a:r>
              <a:rPr lang="ru-RU" dirty="0" smtClean="0"/>
              <a:t> – один уникальных регионов России по природным ресурсам, разнообразию флоры и фауны. Правительством </a:t>
            </a:r>
            <a:r>
              <a:rPr lang="ru-RU" dirty="0" err="1" smtClean="0"/>
              <a:t>Югры</a:t>
            </a:r>
            <a:r>
              <a:rPr lang="ru-RU" dirty="0" smtClean="0"/>
              <a:t> туристская отрасль определена как одна из наиболее перспективных и динамично развивающихся отраслей в экономике округа. Постановлением правительства округа утверждены основные направления развития туризма в </a:t>
            </a:r>
            <a:r>
              <a:rPr lang="ru-RU" dirty="0" err="1" smtClean="0"/>
              <a:t>ХМАО-Югре</a:t>
            </a:r>
            <a:r>
              <a:rPr lang="ru-RU" dirty="0" smtClean="0"/>
              <a:t> на период 2018-2025 гг. и мероприятия по их реализации, которые направлены на формирование востребованной и конкурентоспособной туристско-рекреационной отрасли, обеспечивающей возрастающий спрос российских и зарубежных потребителей.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Обоснование выбора места проектирования туристско-рекреационного комплекса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Туристско-рекреационные ресурсы территории являются «отправной точкой» для формирования туристско-рекреационного </a:t>
            </a:r>
            <a:r>
              <a:rPr lang="ru-RU" dirty="0" err="1" smtClean="0"/>
              <a:t>комплекса.При</a:t>
            </a:r>
            <a:r>
              <a:rPr lang="ru-RU" dirty="0" smtClean="0"/>
              <a:t> оценке туристских ресурсов Советского района был использован наиболее оптимальный, на наш взгляд, сущностный подход. Согласно ему туристские ресурсы делятся на природно-рекреационные (уникальность флоры и фауны региона живописные ландшафты) и культурно-исторические (музеи, памятники и памятные места района; коренное население и др.).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Национальная кухня Северных народов ханты и манси – особенности питания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«Суровый Север закалил сердца…», - поется в одной современной песне. Однако правильнее было сказать, что Север закаляет не сердца, а… желудки. Кухня коренных народов Севера весьма специфична и довольно сильно, до не давнего времени, отличалась от привычной нам русской и европейской кухни. Сама природа обеспечила человека таким составом пищи, чтобы он мог выжить в тяжелых, северных широтах. Местные виды растений и животных содержат все необходимые для человеческого организма микроэлементы, что бы он мог жить именно в этих местах. Например, концентрация витаминов в северных ягодах растет пропорционально удалению от экватора: чем ближе к кромке Северного ледовитого океана, чем скуднее и меньше растительность – тем больше витаминов в этой пище.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Идейная реализация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На сегодняшний </a:t>
            </a:r>
            <a:r>
              <a:rPr lang="ru-RU" dirty="0" smtClean="0"/>
              <a:t>день выполнен перевод земельного участка из земель лесного фонда в границы населенного пункта (самая сложная часть).Некоторые рекомендации гостям  округа, что обязательно необходимо сделать, приехав в проектируемый </a:t>
            </a:r>
            <a:r>
              <a:rPr lang="ru-RU" dirty="0" smtClean="0"/>
              <a:t>комплекс . Такой </a:t>
            </a:r>
            <a:r>
              <a:rPr lang="ru-RU" dirty="0" smtClean="0"/>
              <a:t>проектируемый комплекс позволит туристам, как можно более полно познакомиться с культурой, жизнью, традициями Северных народов. Проектируемый комплекс одновременно послужит решению задач насыщенного, полезного и доступного семейного отдыха </a:t>
            </a:r>
            <a:r>
              <a:rPr lang="ru-RU" dirty="0" err="1" smtClean="0"/>
              <a:t>югорчан</a:t>
            </a:r>
            <a:r>
              <a:rPr lang="ru-RU" dirty="0" smtClean="0"/>
              <a:t>, поездок выходного дня, лучшего понимания истории и культурных традиций </a:t>
            </a:r>
            <a:r>
              <a:rPr lang="ru-RU" dirty="0" err="1" smtClean="0"/>
              <a:t>Югры</a:t>
            </a:r>
            <a:r>
              <a:rPr lang="ru-RU" dirty="0" smtClean="0"/>
              <a:t>, как местного населения, так и российских и зарубежных </a:t>
            </a:r>
            <a:r>
              <a:rPr lang="ru-RU" dirty="0" smtClean="0"/>
              <a:t>туристов . Туризм </a:t>
            </a:r>
            <a:r>
              <a:rPr lang="ru-RU" dirty="0" smtClean="0"/>
              <a:t>в </a:t>
            </a:r>
            <a:r>
              <a:rPr lang="ru-RU" dirty="0" err="1" smtClean="0"/>
              <a:t>Югре</a:t>
            </a:r>
            <a:r>
              <a:rPr lang="ru-RU" dirty="0" smtClean="0"/>
              <a:t> – перспективная сфера деятельности, которая может дать хорошие результаты для экономики автономного округа. Это одно из главных направлений Стратегии развития региона.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spc="300" dirty="0" smtClean="0">
                <a:solidFill>
                  <a:schemeClr val="tx1"/>
                </a:solidFill>
              </a:rPr>
              <a:t>ПРОЕКТИРОВАНИЕ</a:t>
            </a:r>
            <a:r>
              <a:rPr lang="ru-RU" sz="2000" b="1" i="1" dirty="0" smtClean="0">
                <a:solidFill>
                  <a:schemeClr val="tx1"/>
                </a:solidFill>
              </a:rPr>
              <a:t> ТУРИСТСКО-РЕКРЕАЦИОННОГО КОМПЛЕКСА, СВЯЗАННОГО С НАЦИОНАЛЬНОЙ КУХНЕЙ И ТРАДИЦИЯМИ НАРОДОВ ХАНТЫ И МАНСИ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Авторы:</a:t>
            </a:r>
          </a:p>
          <a:p>
            <a:r>
              <a:rPr lang="ru-RU" dirty="0" smtClean="0"/>
              <a:t>Чирков Михаил Сергеевич</a:t>
            </a:r>
          </a:p>
          <a:p>
            <a:r>
              <a:rPr lang="ru-RU" dirty="0" err="1" smtClean="0"/>
              <a:t>Торган</a:t>
            </a:r>
            <a:r>
              <a:rPr lang="ru-RU" dirty="0" smtClean="0"/>
              <a:t> Денис Алексеевич</a:t>
            </a:r>
          </a:p>
          <a:p>
            <a:pPr>
              <a:buNone/>
            </a:pPr>
            <a:r>
              <a:rPr lang="ru-RU" dirty="0" smtClean="0"/>
              <a:t>Руководители:</a:t>
            </a:r>
          </a:p>
          <a:p>
            <a:pPr>
              <a:buNone/>
            </a:pPr>
            <a:r>
              <a:rPr lang="ru-RU" dirty="0" smtClean="0"/>
              <a:t>Степанян Ю.Г</a:t>
            </a:r>
            <a:r>
              <a:rPr lang="ru-RU" smtClean="0"/>
              <a:t>., Долгополов Е.В.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667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ПРОЕКТИРОВАНИЕ ТУРИСТСКО-РЕКРЕАЦИОННОГО КОМПЛЕКСА, СВЯЗАННОГО С НАЦИОНАЛЬНОЙ КУХНЕЙ И ТРАДИЦИЯМИ НАРОДОВ ХАНТЫ И МАНСИ</vt:lpstr>
      <vt:lpstr>Слайд 2</vt:lpstr>
      <vt:lpstr>Актуальность и аннотация проекта</vt:lpstr>
      <vt:lpstr>Цели и задачи проекта</vt:lpstr>
      <vt:lpstr>Туристский потенциал исследуемой территории</vt:lpstr>
      <vt:lpstr>Обоснование выбора места проектирования туристско-рекреационного комплекса</vt:lpstr>
      <vt:lpstr>Национальная кухня Северных народов ханты и манси – особенности питания</vt:lpstr>
      <vt:lpstr>Идейная реализация</vt:lpstr>
      <vt:lpstr>ПРОЕКТИРОВАНИЕ ТУРИСТСКО-РЕКРЕАЦИОННОГО КОМПЛЕКСА, СВЯЗАННОГО С НАЦИОНАЛЬНОЙ КУХНЕЙ И ТРАДИЦИЯМИ НАРОДОВ ХАНТЫ И МАНСИ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2023-10-18T18:40:35Z</dcterms:created>
  <dcterms:modified xsi:type="dcterms:W3CDTF">2023-10-18T19:53:21Z</dcterms:modified>
</cp:coreProperties>
</file>