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73" r:id="rId2"/>
    <p:sldId id="269" r:id="rId3"/>
    <p:sldId id="259" r:id="rId4"/>
    <p:sldId id="272" r:id="rId5"/>
    <p:sldId id="270" r:id="rId6"/>
    <p:sldId id="260" r:id="rId7"/>
    <p:sldId id="265" r:id="rId8"/>
    <p:sldId id="271" r:id="rId9"/>
    <p:sldId id="257" r:id="rId10"/>
    <p:sldId id="274" r:id="rId11"/>
    <p:sldId id="275" r:id="rId12"/>
  </p:sldIdLst>
  <p:sldSz cx="20104100" cy="11309350"/>
  <p:notesSz cx="20104100" cy="11309350"/>
  <p:embeddedFontLst>
    <p:embeddedFont>
      <p:font typeface="Poppins Light" panose="00000400000000000000" pitchFamily="2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oppins" panose="00000500000000000000" pitchFamily="2" charset="0"/>
      <p:regular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Corsa Grotesk" panose="020B0805030202020204" pitchFamily="34" charset="-52"/>
      <p:regular r:id="rId26"/>
    </p:embeddedFont>
    <p:embeddedFont>
      <p:font typeface="Bebas Neue Bold" panose="020B0606020202050201" pitchFamily="34" charset="-52"/>
      <p:bold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4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F01C5-0A91-4C2B-8039-9DCCB0FE0E4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D8BA-E040-4D19-B1A1-D68ECD820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358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D8BA-E040-4D19-B1A1-D68ECD820E6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2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D8BA-E040-4D19-B1A1-D68ECD820E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28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B7B0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B7B0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B7B0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288280" y="0"/>
            <a:ext cx="14805660" cy="11308080"/>
          </a:xfrm>
          <a:custGeom>
            <a:avLst/>
            <a:gdLst/>
            <a:ahLst/>
            <a:cxnLst/>
            <a:rect l="l" t="t" r="r" b="b"/>
            <a:pathLst>
              <a:path w="14805660" h="11308080">
                <a:moveTo>
                  <a:pt x="14804644" y="285"/>
                </a:moveTo>
                <a:lnTo>
                  <a:pt x="-133" y="285"/>
                </a:lnTo>
                <a:lnTo>
                  <a:pt x="4983728" y="11307919"/>
                </a:lnTo>
                <a:lnTo>
                  <a:pt x="14804644" y="11307919"/>
                </a:lnTo>
                <a:lnTo>
                  <a:pt x="14804644" y="285"/>
                </a:lnTo>
                <a:close/>
              </a:path>
            </a:pathLst>
          </a:custGeom>
          <a:solidFill>
            <a:srgbClr val="E97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76733" y="0"/>
            <a:ext cx="14827885" cy="11309985"/>
          </a:xfrm>
          <a:custGeom>
            <a:avLst/>
            <a:gdLst/>
            <a:ahLst/>
            <a:cxnLst/>
            <a:rect l="l" t="t" r="r" b="b"/>
            <a:pathLst>
              <a:path w="14827885" h="11309985">
                <a:moveTo>
                  <a:pt x="14826351" y="285"/>
                </a:moveTo>
                <a:lnTo>
                  <a:pt x="-133" y="285"/>
                </a:lnTo>
                <a:lnTo>
                  <a:pt x="5002455" y="11309603"/>
                </a:lnTo>
                <a:lnTo>
                  <a:pt x="9134103" y="11309603"/>
                </a:lnTo>
                <a:lnTo>
                  <a:pt x="14827366" y="11292782"/>
                </a:lnTo>
                <a:lnTo>
                  <a:pt x="14827366" y="1659836"/>
                </a:lnTo>
                <a:lnTo>
                  <a:pt x="14826351" y="285"/>
                </a:lnTo>
                <a:close/>
              </a:path>
            </a:pathLst>
          </a:custGeom>
          <a:solidFill>
            <a:srgbClr val="EB7B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3932" y="0"/>
            <a:ext cx="13790168" cy="1130931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53544" y="7802682"/>
            <a:ext cx="5540811" cy="8655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71133" y="264661"/>
            <a:ext cx="4961833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EB7B0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microsoft.com/office/2007/relationships/hdphoto" Target="../media/hdphoto1.wdp"/><Relationship Id="rId47" Type="http://schemas.openxmlformats.org/officeDocument/2006/relationships/image" Target="../media/image13.png"/><Relationship Id="rId84" Type="http://schemas.openxmlformats.org/officeDocument/2006/relationships/image" Target="../media/image14.png"/><Relationship Id="rId46" Type="http://schemas.openxmlformats.org/officeDocument/2006/relationships/image" Target="../media/image12.png"/><Relationship Id="rId2" Type="http://schemas.openxmlformats.org/officeDocument/2006/relationships/image" Target="../media/image10.png"/><Relationship Id="rId83" Type="http://schemas.openxmlformats.org/officeDocument/2006/relationships/image" Target="NULL"/><Relationship Id="rId1" Type="http://schemas.openxmlformats.org/officeDocument/2006/relationships/slideLayout" Target="../slideLayouts/slideLayout3.xml"/><Relationship Id="rId45" Type="http://schemas.openxmlformats.org/officeDocument/2006/relationships/image" Target="NULL"/><Relationship Id="rId49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3435350" y="4100953"/>
            <a:ext cx="26517600" cy="12871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4061">
            <a:off x="-2525331" y="-5386388"/>
            <a:ext cx="23760735" cy="129229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22" y="893768"/>
            <a:ext cx="11804650" cy="1082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44" y="2879582"/>
            <a:ext cx="9428479" cy="457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0" y="4110883"/>
            <a:ext cx="2866587" cy="21499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6050" y="-136525"/>
            <a:ext cx="14477999" cy="11493047"/>
          </a:xfrm>
          <a:prstGeom prst="flowChartOnlineStorage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07785" y="6409652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Bebas Neue Bold" panose="020B0606020202050201" pitchFamily="34" charset="-52"/>
                <a:cs typeface="Poppins Light" panose="00000400000000000000" pitchFamily="2" charset="0"/>
              </a:rPr>
              <a:t>Дрон</a:t>
            </a:r>
            <a:r>
              <a:rPr lang="ru-RU" sz="2400" dirty="0" smtClean="0">
                <a:latin typeface="Bebas Neue Bold" panose="020B0606020202050201" pitchFamily="34" charset="-52"/>
                <a:cs typeface="Poppins Light" panose="00000400000000000000" pitchFamily="2" charset="0"/>
              </a:rPr>
              <a:t> для проведения инвентаризации в складских помещениях</a:t>
            </a:r>
            <a:endParaRPr lang="ru-RU" sz="2400" dirty="0">
              <a:latin typeface="Bebas Neue Bold" panose="020B0606020202050201" pitchFamily="34" charset="-52"/>
              <a:cs typeface="Poppins Light" panose="000004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7886" y="1046246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rsa Grotesk" panose="020B0805030202020204" pitchFamily="34" charset="-52"/>
                <a:cs typeface="Poppins" panose="00000500000000000000" pitchFamily="2" charset="0"/>
              </a:rPr>
              <a:t>Аксёнов Д.С., Иванов Е.В.</a:t>
            </a:r>
          </a:p>
          <a:p>
            <a:r>
              <a:rPr lang="ru-RU" dirty="0" smtClean="0">
                <a:latin typeface="Corsa Grotesk" panose="020B0805030202020204" pitchFamily="34" charset="-52"/>
                <a:cs typeface="Poppins" panose="00000500000000000000" pitchFamily="2" charset="0"/>
              </a:rPr>
              <a:t>Воронежский филиал РЭУ </a:t>
            </a:r>
            <a:r>
              <a:rPr lang="ru-RU" dirty="0" err="1" smtClean="0">
                <a:latin typeface="Corsa Grotesk" panose="020B0805030202020204" pitchFamily="34" charset="-52"/>
                <a:cs typeface="Poppins" panose="00000500000000000000" pitchFamily="2" charset="0"/>
              </a:rPr>
              <a:t>им.Плеханова</a:t>
            </a:r>
            <a:endParaRPr lang="ru-RU" dirty="0">
              <a:latin typeface="Corsa Grotesk" panose="020B0805030202020204" pitchFamily="34" charset="-52"/>
              <a:cs typeface="Poppins" panose="000005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50" y="11526"/>
            <a:ext cx="3106144" cy="1174126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8260" y="254125"/>
            <a:ext cx="2947626" cy="751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69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84350" y="795789"/>
            <a:ext cx="7962900" cy="1107996"/>
          </a:xfrm>
        </p:spPr>
        <p:txBody>
          <a:bodyPr/>
          <a:lstStyle/>
          <a:p>
            <a:r>
              <a:rPr lang="ru-RU" sz="7200" dirty="0" smtClean="0">
                <a:latin typeface="Bebas Neue Bold" panose="020B0606020202050201" pitchFamily="34" charset="-52"/>
              </a:rPr>
              <a:t>Над проектом работали:</a:t>
            </a:r>
            <a:endParaRPr lang="ru-RU" sz="7200" dirty="0">
              <a:latin typeface="Bebas Neue Bold" panose="020B0606020202050201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3097"/>
          <a:stretch/>
        </p:blipFill>
        <p:spPr>
          <a:xfrm>
            <a:off x="9594850" y="2927350"/>
            <a:ext cx="7086600" cy="838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50" y="1247775"/>
            <a:ext cx="7543800" cy="10058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79850" y="3749675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Аксенов Денис Сергеевич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лидер проекта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WareScanX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56850" y="3749675"/>
            <a:ext cx="615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Иванов Евгений Вадимович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Администратор проекта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WareScanX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0" y="-2055812"/>
            <a:ext cx="16616832" cy="78941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950" y="5158285"/>
            <a:ext cx="7848600" cy="846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6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0098813" cy="113093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9450" y="2073276"/>
            <a:ext cx="11353800" cy="2286000"/>
          </a:xfrm>
        </p:spPr>
        <p:txBody>
          <a:bodyPr/>
          <a:lstStyle/>
          <a:p>
            <a:r>
              <a:rPr lang="ru-RU" sz="7200" dirty="0" smtClean="0">
                <a:latin typeface="Bebas Neue Bold" panose="020B0606020202050201" pitchFamily="34" charset="-52"/>
              </a:rPr>
              <a:t>Зачем терять деньги на </a:t>
            </a:r>
            <a:r>
              <a:rPr lang="ru-RU" sz="7200" dirty="0" smtClean="0">
                <a:latin typeface="Bebas Neue Bold" panose="020B0606020202050201" pitchFamily="34" charset="-52"/>
              </a:rPr>
              <a:t>ошибках, если </a:t>
            </a:r>
            <a:r>
              <a:rPr lang="ru-RU" sz="7200" dirty="0" smtClean="0">
                <a:latin typeface="Bebas Neue Bold" panose="020B0606020202050201" pitchFamily="34" charset="-52"/>
              </a:rPr>
              <a:t>есть мы!</a:t>
            </a:r>
            <a:endParaRPr lang="ru-RU" sz="7200" dirty="0">
              <a:latin typeface="Bebas Neue Bold" panose="020B0606020202050201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67632" y="8807451"/>
            <a:ext cx="624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rsa Grotesk" panose="020B0805030202020204" pitchFamily="34" charset="-52"/>
              </a:rPr>
              <a:t>+</a:t>
            </a:r>
            <a:r>
              <a:rPr lang="ru-RU" sz="2400" dirty="0" smtClean="0">
                <a:latin typeface="Corsa Grotesk" panose="020B0805030202020204" pitchFamily="34" charset="-52"/>
              </a:rPr>
              <a:t>79009487449</a:t>
            </a:r>
          </a:p>
          <a:p>
            <a:pPr algn="ctr"/>
            <a:r>
              <a:rPr lang="ru-RU" sz="2400" dirty="0" smtClean="0">
                <a:latin typeface="Corsa Grotesk" panose="020B0805030202020204" pitchFamily="34" charset="-52"/>
              </a:rPr>
              <a:t>+79525558583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77257" y="4359276"/>
            <a:ext cx="4629150" cy="4448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017" y="3978275"/>
            <a:ext cx="9425233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1564900" y="2664811"/>
            <a:ext cx="1492593" cy="52758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43"/>
                    </a14:imgEffect>
                    <a14:imgEffect>
                      <a14:saturation sa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19" y="-702165"/>
            <a:ext cx="20124738" cy="13416492"/>
          </a:xfrm>
          <a:prstGeom prst="ellipse">
            <a:avLst/>
          </a:prstGeom>
          <a:ln>
            <a:noFill/>
          </a:ln>
          <a:effectLst>
            <a:innerShdw blurRad="63500" dist="50800" dir="18900000">
              <a:prstClr val="black">
                <a:alpha val="56000"/>
              </a:prstClr>
            </a:innerShdw>
          </a:effectLst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7421" y="1109162"/>
            <a:ext cx="12544330" cy="1120178"/>
          </a:xfrm>
          <a:prstGeom prst="rect">
            <a:avLst/>
          </a:prstGeom>
          <a:ln>
            <a:noFill/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ru-RU" sz="7200" spc="-2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Bold" panose="020B0606020202050201" pitchFamily="34" charset="-52"/>
              </a:rPr>
              <a:t>Ваши проблемы</a:t>
            </a:r>
            <a:endParaRPr sz="7200" spc="-2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 Bold" panose="020B0606020202050201" pitchFamily="34" charset="-52"/>
            </a:endParaRPr>
          </a:p>
        </p:txBody>
      </p:sp>
      <p:pic>
        <p:nvPicPr>
          <p:cNvPr id="12" name="그래픽 532">
            <a:extLst>
              <a:ext uri="{FF2B5EF4-FFF2-40B4-BE49-F238E27FC236}">
                <a16:creationId xmlns:a16="http://schemas.microsoft.com/office/drawing/2014/main" id="{CC15BCCE-411E-4D70-93B8-EBE3A1464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1872086" y="4070804"/>
            <a:ext cx="838990" cy="1086875"/>
          </a:xfrm>
          <a:prstGeom prst="rect">
            <a:avLst/>
          </a:prstGeom>
          <a:effectLst>
            <a:outerShdw blurRad="50800" dist="50800" dir="5400000" sx="1000" sy="1000" algn="ctr" rotWithShape="0">
              <a:schemeClr val="accent6">
                <a:lumMod val="75000"/>
              </a:schemeClr>
            </a:outerShdw>
          </a:effectLst>
        </p:spPr>
      </p:pic>
      <p:pic>
        <p:nvPicPr>
          <p:cNvPr id="13" name="그래픽 516">
            <a:extLst>
              <a:ext uri="{FF2B5EF4-FFF2-40B4-BE49-F238E27FC236}">
                <a16:creationId xmlns:a16="http://schemas.microsoft.com/office/drawing/2014/main" id="{DA1026AA-94F9-4B59-BE8D-8A46F2DA0B1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796803" y="5533448"/>
            <a:ext cx="914273" cy="94526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accent6">
                <a:lumMod val="75000"/>
              </a:schemeClr>
            </a:outerShdw>
          </a:effectLst>
        </p:spPr>
      </p:pic>
      <p:pic>
        <p:nvPicPr>
          <p:cNvPr id="14" name="그래픽 551">
            <a:extLst>
              <a:ext uri="{FF2B5EF4-FFF2-40B4-BE49-F238E27FC236}">
                <a16:creationId xmlns:a16="http://schemas.microsoft.com/office/drawing/2014/main" id="{28549A21-C0B1-41D0-9E77-2515085945A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=""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688064" y="6759365"/>
            <a:ext cx="1215778" cy="1086439"/>
          </a:xfrm>
          <a:prstGeom prst="rect">
            <a:avLst/>
          </a:prstGeom>
          <a:effectLst>
            <a:outerShdw blurRad="50800" dist="38100" dir="18900000" sx="1000" sy="1000" algn="bl" rotWithShape="0">
              <a:schemeClr val="accent6">
                <a:lumMod val="75000"/>
                <a:alpha val="40000"/>
              </a:schemeClr>
            </a:outerShdw>
          </a:effectLst>
        </p:spPr>
      </p:pic>
      <p:pic>
        <p:nvPicPr>
          <p:cNvPr id="16" name="그래픽 534">
            <a:extLst>
              <a:ext uri="{FF2B5EF4-FFF2-40B4-BE49-F238E27FC236}">
                <a16:creationId xmlns:a16="http://schemas.microsoft.com/office/drawing/2014/main" id="{065EC6F1-4B59-4E10-8D32-50799FB39BA1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=""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767986" y="2780761"/>
            <a:ext cx="1055935" cy="1077054"/>
          </a:xfrm>
          <a:prstGeom prst="rect">
            <a:avLst/>
          </a:prstGeom>
          <a:noFill/>
          <a:ln>
            <a:noFill/>
          </a:ln>
          <a:effectLst>
            <a:glow>
              <a:schemeClr val="tx1"/>
            </a:glow>
            <a:outerShdw blurRad="50800" dist="38100" dir="18900000" sx="1000" sy="1000" algn="bl" rotWithShape="0">
              <a:schemeClr val="tx1">
                <a:alpha val="63000"/>
              </a:schemeClr>
            </a:outerShdw>
          </a:effec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3478344" y="2736008"/>
            <a:ext cx="11063514" cy="1082799"/>
          </a:xfrm>
          <a:custGeom>
            <a:avLst/>
            <a:gdLst>
              <a:gd name="connsiteX0" fmla="*/ 0 w 11049000"/>
              <a:gd name="connsiteY0" fmla="*/ 270943 h 1625656"/>
              <a:gd name="connsiteX1" fmla="*/ 270943 w 11049000"/>
              <a:gd name="connsiteY1" fmla="*/ 0 h 1625656"/>
              <a:gd name="connsiteX2" fmla="*/ 10778057 w 11049000"/>
              <a:gd name="connsiteY2" fmla="*/ 0 h 1625656"/>
              <a:gd name="connsiteX3" fmla="*/ 11049000 w 11049000"/>
              <a:gd name="connsiteY3" fmla="*/ 270943 h 1625656"/>
              <a:gd name="connsiteX4" fmla="*/ 11049000 w 11049000"/>
              <a:gd name="connsiteY4" fmla="*/ 1354713 h 1625656"/>
              <a:gd name="connsiteX5" fmla="*/ 10778057 w 11049000"/>
              <a:gd name="connsiteY5" fmla="*/ 1625656 h 1625656"/>
              <a:gd name="connsiteX6" fmla="*/ 270943 w 11049000"/>
              <a:gd name="connsiteY6" fmla="*/ 1625656 h 1625656"/>
              <a:gd name="connsiteX7" fmla="*/ 0 w 11049000"/>
              <a:gd name="connsiteY7" fmla="*/ 1354713 h 1625656"/>
              <a:gd name="connsiteX8" fmla="*/ 0 w 11049000"/>
              <a:gd name="connsiteY8" fmla="*/ 270943 h 1625656"/>
              <a:gd name="connsiteX0" fmla="*/ 0 w 11049000"/>
              <a:gd name="connsiteY0" fmla="*/ 285458 h 1640171"/>
              <a:gd name="connsiteX1" fmla="*/ 270943 w 11049000"/>
              <a:gd name="connsiteY1" fmla="*/ 14515 h 1640171"/>
              <a:gd name="connsiteX2" fmla="*/ 10632915 w 11049000"/>
              <a:gd name="connsiteY2" fmla="*/ 0 h 1640171"/>
              <a:gd name="connsiteX3" fmla="*/ 11049000 w 11049000"/>
              <a:gd name="connsiteY3" fmla="*/ 285458 h 1640171"/>
              <a:gd name="connsiteX4" fmla="*/ 11049000 w 11049000"/>
              <a:gd name="connsiteY4" fmla="*/ 1369228 h 1640171"/>
              <a:gd name="connsiteX5" fmla="*/ 10778057 w 11049000"/>
              <a:gd name="connsiteY5" fmla="*/ 1640171 h 1640171"/>
              <a:gd name="connsiteX6" fmla="*/ 270943 w 11049000"/>
              <a:gd name="connsiteY6" fmla="*/ 1640171 h 1640171"/>
              <a:gd name="connsiteX7" fmla="*/ 0 w 11049000"/>
              <a:gd name="connsiteY7" fmla="*/ 1369228 h 1640171"/>
              <a:gd name="connsiteX8" fmla="*/ 0 w 11049000"/>
              <a:gd name="connsiteY8" fmla="*/ 285458 h 1640171"/>
              <a:gd name="connsiteX0" fmla="*/ 0 w 11049000"/>
              <a:gd name="connsiteY0" fmla="*/ 285458 h 1640171"/>
              <a:gd name="connsiteX1" fmla="*/ 270943 w 11049000"/>
              <a:gd name="connsiteY1" fmla="*/ 14515 h 1640171"/>
              <a:gd name="connsiteX2" fmla="*/ 10632915 w 11049000"/>
              <a:gd name="connsiteY2" fmla="*/ 0 h 1640171"/>
              <a:gd name="connsiteX3" fmla="*/ 11049000 w 11049000"/>
              <a:gd name="connsiteY3" fmla="*/ 285458 h 1640171"/>
              <a:gd name="connsiteX4" fmla="*/ 11049000 w 11049000"/>
              <a:gd name="connsiteY4" fmla="*/ 1369228 h 1640171"/>
              <a:gd name="connsiteX5" fmla="*/ 10647429 w 11049000"/>
              <a:gd name="connsiteY5" fmla="*/ 1640171 h 1640171"/>
              <a:gd name="connsiteX6" fmla="*/ 270943 w 11049000"/>
              <a:gd name="connsiteY6" fmla="*/ 1640171 h 1640171"/>
              <a:gd name="connsiteX7" fmla="*/ 0 w 11049000"/>
              <a:gd name="connsiteY7" fmla="*/ 1369228 h 1640171"/>
              <a:gd name="connsiteX8" fmla="*/ 0 w 11049000"/>
              <a:gd name="connsiteY8" fmla="*/ 285458 h 1640171"/>
              <a:gd name="connsiteX0" fmla="*/ 0 w 11063514"/>
              <a:gd name="connsiteY0" fmla="*/ 285458 h 1640171"/>
              <a:gd name="connsiteX1" fmla="*/ 270943 w 11063514"/>
              <a:gd name="connsiteY1" fmla="*/ 14515 h 1640171"/>
              <a:gd name="connsiteX2" fmla="*/ 10632915 w 11063514"/>
              <a:gd name="connsiteY2" fmla="*/ 0 h 1640171"/>
              <a:gd name="connsiteX3" fmla="*/ 11049000 w 11063514"/>
              <a:gd name="connsiteY3" fmla="*/ 285458 h 1640171"/>
              <a:gd name="connsiteX4" fmla="*/ 11063514 w 11063514"/>
              <a:gd name="connsiteY4" fmla="*/ 1209571 h 1640171"/>
              <a:gd name="connsiteX5" fmla="*/ 10647429 w 11063514"/>
              <a:gd name="connsiteY5" fmla="*/ 1640171 h 1640171"/>
              <a:gd name="connsiteX6" fmla="*/ 270943 w 11063514"/>
              <a:gd name="connsiteY6" fmla="*/ 1640171 h 1640171"/>
              <a:gd name="connsiteX7" fmla="*/ 0 w 11063514"/>
              <a:gd name="connsiteY7" fmla="*/ 1369228 h 1640171"/>
              <a:gd name="connsiteX8" fmla="*/ 0 w 11063514"/>
              <a:gd name="connsiteY8" fmla="*/ 285458 h 164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63514" h="1640171">
                <a:moveTo>
                  <a:pt x="0" y="285458"/>
                </a:moveTo>
                <a:cubicBezTo>
                  <a:pt x="0" y="135820"/>
                  <a:pt x="121305" y="14515"/>
                  <a:pt x="270943" y="14515"/>
                </a:cubicBezTo>
                <a:lnTo>
                  <a:pt x="10632915" y="0"/>
                </a:lnTo>
                <a:cubicBezTo>
                  <a:pt x="10782553" y="0"/>
                  <a:pt x="11049000" y="135820"/>
                  <a:pt x="11049000" y="285458"/>
                </a:cubicBezTo>
                <a:lnTo>
                  <a:pt x="11063514" y="1209571"/>
                </a:lnTo>
                <a:cubicBezTo>
                  <a:pt x="11063514" y="1359209"/>
                  <a:pt x="10797067" y="1640171"/>
                  <a:pt x="10647429" y="1640171"/>
                </a:cubicBezTo>
                <a:lnTo>
                  <a:pt x="270943" y="1640171"/>
                </a:lnTo>
                <a:cubicBezTo>
                  <a:pt x="121305" y="1640171"/>
                  <a:pt x="0" y="1518866"/>
                  <a:pt x="0" y="1369228"/>
                </a:cubicBezTo>
                <a:lnTo>
                  <a:pt x="0" y="285458"/>
                </a:lnTo>
                <a:close/>
              </a:path>
            </a:pathLst>
          </a:custGeom>
          <a:solidFill>
            <a:schemeClr val="accent6">
              <a:lumMod val="75000"/>
              <a:alpha val="51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9"/>
          <p:cNvSpPr txBox="1"/>
          <p:nvPr/>
        </p:nvSpPr>
        <p:spPr>
          <a:xfrm>
            <a:off x="3657416" y="2898057"/>
            <a:ext cx="11040132" cy="103618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Потеря времени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  <a:p>
            <a:pPr marL="12700">
              <a:lnSpc>
                <a:spcPts val="2630"/>
              </a:lnSpc>
              <a:spcBef>
                <a:spcPts val="100"/>
              </a:spcBef>
            </a:pPr>
            <a:endParaRPr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478344" y="4088677"/>
            <a:ext cx="11030273" cy="1069002"/>
          </a:xfrm>
          <a:prstGeom prst="flowChartAlternateProcess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 txBox="1"/>
          <p:nvPr/>
        </p:nvSpPr>
        <p:spPr>
          <a:xfrm>
            <a:off x="3771308" y="4453867"/>
            <a:ext cx="10495652" cy="4729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495"/>
              </a:spcBef>
            </a:pP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Неточность данных</a:t>
            </a:r>
            <a:endParaRPr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502837" y="5501382"/>
            <a:ext cx="11067609" cy="1009398"/>
          </a:xfrm>
          <a:prstGeom prst="flowChartAlternateProcess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bject 6"/>
          <p:cNvSpPr txBox="1"/>
          <p:nvPr/>
        </p:nvSpPr>
        <p:spPr>
          <a:xfrm>
            <a:off x="3771308" y="5907377"/>
            <a:ext cx="10255536" cy="41395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560"/>
              </a:spcBef>
            </a:pP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Увеличение трудозатрат</a:t>
            </a:r>
            <a:endParaRPr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490142" y="6922613"/>
            <a:ext cx="11119459" cy="1018062"/>
          </a:xfrm>
          <a:prstGeom prst="flowChartAlternateProcess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7"/>
          <p:cNvSpPr txBox="1"/>
          <p:nvPr/>
        </p:nvSpPr>
        <p:spPr>
          <a:xfrm>
            <a:off x="3805382" y="7086357"/>
            <a:ext cx="10744200" cy="6905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0" tIns="13335" rIns="0" bIns="0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Ограниченная точность и покрытие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92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5" grpId="0" animBg="1"/>
      <p:bldP spid="3" grpId="0"/>
      <p:bldP spid="8" grpId="0" animBg="1"/>
      <p:bldP spid="6" grpId="0"/>
      <p:bldP spid="11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4006">
            <a:off x="14131968" y="1242101"/>
            <a:ext cx="9954327" cy="1630337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311150" y="-28370"/>
            <a:ext cx="11937365" cy="2220595"/>
          </a:xfrm>
          <a:prstGeom prst="roundRect">
            <a:avLst/>
          </a:prstGeom>
          <a:solidFill>
            <a:srgbClr val="EB7B05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41520" y="776077"/>
            <a:ext cx="604135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7200" spc="-165" dirty="0" smtClean="0">
                <a:solidFill>
                  <a:srgbClr val="FFFFFF"/>
                </a:solidFill>
                <a:latin typeface="Bebas Neue Bold" panose="020B0606020202050201" pitchFamily="34" charset="-52"/>
              </a:rPr>
              <a:t>Наше решение</a:t>
            </a:r>
            <a:endParaRPr sz="7200" spc="-45" dirty="0">
              <a:solidFill>
                <a:srgbClr val="FFFFFF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030024" y="776077"/>
            <a:ext cx="4820796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6600" b="1" spc="-295" dirty="0" smtClean="0">
                <a:solidFill>
                  <a:srgbClr val="1C1F2C"/>
                </a:solidFill>
                <a:latin typeface="Bebas Neue Bold" panose="020B0606020202050201" pitchFamily="34" charset="-52"/>
                <a:cs typeface="Tahoma"/>
              </a:rPr>
              <a:t>Примеры </a:t>
            </a:r>
            <a:r>
              <a:rPr lang="ru-RU" sz="6600" b="1" spc="-295" dirty="0" err="1" smtClean="0">
                <a:solidFill>
                  <a:srgbClr val="1C1F2C"/>
                </a:solidFill>
                <a:latin typeface="Bebas Neue Bold" panose="020B0606020202050201" pitchFamily="34" charset="-52"/>
                <a:cs typeface="Tahoma"/>
              </a:rPr>
              <a:t>дронов</a:t>
            </a:r>
            <a:endParaRPr sz="6600" dirty="0">
              <a:latin typeface="Bebas Neue Bold" panose="020B0606020202050201" pitchFamily="34" charset="-52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41650" y="3049757"/>
            <a:ext cx="5480685" cy="7614264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dirty="0" smtClean="0">
                <a:latin typeface="Corsa Grotesk" panose="020B0805030202020204" pitchFamily="34" charset="-52"/>
              </a:rPr>
              <a:t>Точное сканирование и считывание штрих-кодов</a:t>
            </a:r>
            <a:endParaRPr sz="2800" dirty="0">
              <a:latin typeface="Corsa Grotesk" panose="020B0805030202020204" pitchFamily="34" charset="-52"/>
              <a:cs typeface="Tahoma"/>
            </a:endParaRPr>
          </a:p>
          <a:p>
            <a:pPr>
              <a:lnSpc>
                <a:spcPct val="100000"/>
              </a:lnSpc>
            </a:pPr>
            <a:endParaRPr lang="ru-RU" sz="2800" dirty="0" smtClean="0">
              <a:latin typeface="Corsa Grotesk" panose="020B0805030202020204" pitchFamily="34" charset="-52"/>
            </a:endParaRP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Corsa Grotesk" panose="020B0805030202020204" pitchFamily="34" charset="-52"/>
              </a:rPr>
              <a:t>Мониторинг положения и местонахождения товаров</a:t>
            </a:r>
            <a:endParaRPr sz="2800" dirty="0">
              <a:latin typeface="Corsa Grotesk" panose="020B0805030202020204" pitchFamily="34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45"/>
              </a:spcBef>
            </a:pPr>
            <a:r>
              <a:rPr lang="ru-RU" sz="2800" dirty="0" smtClean="0">
                <a:latin typeface="Corsa Grotesk" panose="020B0805030202020204" pitchFamily="34" charset="-52"/>
              </a:rPr>
              <a:t>Автоматическое обновление информации о запасах</a:t>
            </a:r>
            <a:endParaRPr sz="2800" dirty="0">
              <a:latin typeface="Corsa Grotesk" panose="020B0805030202020204" pitchFamily="34" charset="-52"/>
              <a:cs typeface="Tahoma"/>
            </a:endParaRPr>
          </a:p>
          <a:p>
            <a:pPr>
              <a:lnSpc>
                <a:spcPct val="100000"/>
              </a:lnSpc>
            </a:pPr>
            <a:endParaRPr lang="ru-RU" sz="2800" dirty="0" smtClean="0">
              <a:latin typeface="Corsa Grotesk" panose="020B0805030202020204" pitchFamily="34" charset="-52"/>
            </a:endParaRP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Corsa Grotesk" panose="020B0805030202020204" pitchFamily="34" charset="-52"/>
              </a:rPr>
              <a:t>Анализ данных и генерация отчетов</a:t>
            </a:r>
          </a:p>
          <a:p>
            <a:pPr>
              <a:lnSpc>
                <a:spcPct val="100000"/>
              </a:lnSpc>
            </a:pPr>
            <a:endParaRPr lang="ru-RU" sz="2800" dirty="0" smtClean="0">
              <a:latin typeface="Corsa Grotesk" panose="020B0805030202020204" pitchFamily="34" charset="-52"/>
            </a:endParaRP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Corsa Grotesk" panose="020B0805030202020204" pitchFamily="34" charset="-52"/>
              </a:rPr>
              <a:t>Интеграция с программным обеспечением управления складом</a:t>
            </a:r>
          </a:p>
          <a:p>
            <a:pPr>
              <a:lnSpc>
                <a:spcPct val="100000"/>
              </a:lnSpc>
            </a:pPr>
            <a:endParaRPr lang="ru-RU" sz="2800" dirty="0" smtClean="0">
              <a:latin typeface="Corsa Grotesk" panose="020B0805030202020204" pitchFamily="34" charset="-52"/>
            </a:endParaRP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Corsa Grotesk" panose="020B0805030202020204" pitchFamily="34" charset="-52"/>
              </a:rPr>
              <a:t>Доступность данных</a:t>
            </a:r>
            <a:endParaRPr sz="2800" dirty="0">
              <a:latin typeface="Corsa Grotesk" panose="020B0805030202020204" pitchFamily="34" charset="-52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6030" y="10585232"/>
            <a:ext cx="6466840" cy="299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60"/>
              </a:lnSpc>
            </a:pPr>
            <a:r>
              <a:rPr sz="2300" i="1" spc="-440" dirty="0">
                <a:solidFill>
                  <a:srgbClr val="1C1F2C"/>
                </a:solidFill>
                <a:latin typeface="Verdana"/>
                <a:cs typeface="Verdana"/>
              </a:rPr>
              <a:t>*</a:t>
            </a:r>
            <a:r>
              <a:rPr sz="2300" i="1" spc="-229" dirty="0">
                <a:solidFill>
                  <a:srgbClr val="1C1F2C"/>
                </a:solidFill>
                <a:latin typeface="Verdana"/>
                <a:cs typeface="Verdana"/>
              </a:rPr>
              <a:t> </a:t>
            </a:r>
            <a:r>
              <a:rPr sz="1800" i="1" spc="-185" dirty="0">
                <a:solidFill>
                  <a:srgbClr val="1C1F2C"/>
                </a:solidFill>
                <a:latin typeface="Verdana"/>
                <a:cs typeface="Verdana"/>
              </a:rPr>
              <a:t>Количество</a:t>
            </a:r>
            <a:r>
              <a:rPr sz="1800" i="1" spc="-135" dirty="0">
                <a:solidFill>
                  <a:srgbClr val="1C1F2C"/>
                </a:solidFill>
                <a:latin typeface="Verdana"/>
                <a:cs typeface="Verdana"/>
              </a:rPr>
              <a:t> </a:t>
            </a:r>
            <a:r>
              <a:rPr sz="1800" i="1" spc="-185" dirty="0">
                <a:solidFill>
                  <a:srgbClr val="1C1F2C"/>
                </a:solidFill>
                <a:latin typeface="Verdana"/>
                <a:cs typeface="Verdana"/>
              </a:rPr>
              <a:t>одновременно</a:t>
            </a:r>
            <a:r>
              <a:rPr sz="1800" i="1" spc="-130" dirty="0">
                <a:solidFill>
                  <a:srgbClr val="1C1F2C"/>
                </a:solidFill>
                <a:latin typeface="Verdana"/>
                <a:cs typeface="Verdana"/>
              </a:rPr>
              <a:t> </a:t>
            </a:r>
            <a:r>
              <a:rPr sz="1800" i="1" spc="-215" dirty="0">
                <a:solidFill>
                  <a:srgbClr val="1C1F2C"/>
                </a:solidFill>
                <a:latin typeface="Verdana"/>
                <a:cs typeface="Verdana"/>
              </a:rPr>
              <a:t>работающих</a:t>
            </a:r>
            <a:r>
              <a:rPr sz="1800" i="1" spc="-135" dirty="0">
                <a:solidFill>
                  <a:srgbClr val="1C1F2C"/>
                </a:solidFill>
                <a:latin typeface="Verdana"/>
                <a:cs typeface="Verdana"/>
              </a:rPr>
              <a:t> </a:t>
            </a:r>
            <a:r>
              <a:rPr sz="1800" i="1" spc="-190" dirty="0">
                <a:solidFill>
                  <a:srgbClr val="1C1F2C"/>
                </a:solidFill>
                <a:latin typeface="Verdana"/>
                <a:cs typeface="Verdana"/>
              </a:rPr>
              <a:t>дронов</a:t>
            </a:r>
            <a:r>
              <a:rPr sz="1800" i="1" spc="-150" dirty="0">
                <a:solidFill>
                  <a:srgbClr val="1C1F2C"/>
                </a:solidFill>
                <a:latin typeface="Verdana"/>
                <a:cs typeface="Verdana"/>
              </a:rPr>
              <a:t> </a:t>
            </a:r>
            <a:r>
              <a:rPr sz="1800" i="1" spc="-185" dirty="0">
                <a:solidFill>
                  <a:srgbClr val="1C1F2C"/>
                </a:solidFill>
                <a:latin typeface="Verdana"/>
                <a:cs typeface="Verdana"/>
              </a:rPr>
              <a:t>неограниченно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408" y="3164074"/>
            <a:ext cx="1009927" cy="10099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070" y="4191565"/>
            <a:ext cx="1267543" cy="126754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408" y="5571782"/>
            <a:ext cx="1005172" cy="10051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195" y="6856889"/>
            <a:ext cx="906517" cy="90651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195" y="7950696"/>
            <a:ext cx="1004265" cy="100426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1195" y="9225357"/>
            <a:ext cx="1143000" cy="1143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8450" y="2533786"/>
            <a:ext cx="4044529" cy="4044529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0050" y="5571782"/>
            <a:ext cx="4044529" cy="4044529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350" y="-5986165"/>
            <a:ext cx="14249400" cy="1424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2417" y="140894"/>
            <a:ext cx="9195629" cy="2215991"/>
          </a:xfrm>
        </p:spPr>
        <p:txBody>
          <a:bodyPr/>
          <a:lstStyle/>
          <a:p>
            <a:r>
              <a:rPr lang="ru-RU" sz="7200" b="0" dirty="0">
                <a:latin typeface="Bebas Neue Bold" panose="020B0606020202050201" pitchFamily="34" charset="-52"/>
              </a:rPr>
              <a:t>Мы собираемся работать на трёх рынках:</a:t>
            </a:r>
            <a:endParaRPr lang="ru-RU" sz="7200" dirty="0">
              <a:latin typeface="Bebas Neue Bold" panose="020B0606020202050201" pitchFamily="34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650" y="5654675"/>
            <a:ext cx="9564742" cy="9564742"/>
          </a:xfrm>
          <a:prstGeom prst="rect">
            <a:avLst/>
          </a:prstGeom>
        </p:spPr>
      </p:pic>
      <p:sp>
        <p:nvSpPr>
          <p:cNvPr id="27" name="Текст 26"/>
          <p:cNvSpPr>
            <a:spLocks noGrp="1"/>
          </p:cNvSpPr>
          <p:nvPr>
            <p:ph type="body" idx="1"/>
          </p:nvPr>
        </p:nvSpPr>
        <p:spPr>
          <a:xfrm>
            <a:off x="3746887" y="4754662"/>
            <a:ext cx="6096000" cy="861774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Работа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с Государственными предприятиями по контрактам</a:t>
            </a:r>
            <a:r>
              <a:rPr lang="ru-RU" sz="2800" dirty="0">
                <a:latin typeface="Corsa Grotesk" panose="020B0805030202020204" pitchFamily="34" charset="-52"/>
              </a:rPr>
              <a:t>. </a:t>
            </a:r>
          </a:p>
        </p:txBody>
      </p:sp>
      <p:sp>
        <p:nvSpPr>
          <p:cNvPr id="32" name="Овал 31"/>
          <p:cNvSpPr/>
          <p:nvPr/>
        </p:nvSpPr>
        <p:spPr>
          <a:xfrm>
            <a:off x="4851787" y="2201309"/>
            <a:ext cx="2819400" cy="23219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728087" y="336226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Bebas Neue Bold" panose="020B0606020202050201" pitchFamily="34" charset="-52"/>
              </a:rPr>
              <a:t>B2G</a:t>
            </a:r>
            <a:endParaRPr lang="ru-RU" sz="5400" dirty="0">
              <a:latin typeface="Bebas Neue Bold" panose="020B0606020202050201" pitchFamily="34" charset="-52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7442200" y="7097317"/>
            <a:ext cx="2819400" cy="23219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337550" y="8379567"/>
            <a:ext cx="102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Bebas Neue Bold" panose="020B0606020202050201" pitchFamily="34" charset="-52"/>
              </a:rPr>
              <a:t>B2B</a:t>
            </a:r>
            <a:endParaRPr lang="ru-RU" sz="5400" dirty="0">
              <a:latin typeface="Bebas Neue Bold" panose="020B0606020202050201" pitchFamily="34" charset="-52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1233150" y="3626090"/>
            <a:ext cx="2819400" cy="23219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2109450" y="473134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Bebas Neue Bold" panose="020B0606020202050201" pitchFamily="34" charset="-52"/>
              </a:rPr>
              <a:t>B2C</a:t>
            </a:r>
            <a:endParaRPr lang="ru-RU" sz="5400" dirty="0">
              <a:latin typeface="Bebas Neue Bold" panose="020B0606020202050201" pitchFamily="34" charset="-52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711" y="2304596"/>
            <a:ext cx="1076602" cy="10766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250" y="7254875"/>
            <a:ext cx="1350242" cy="135024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9450" y="3823930"/>
            <a:ext cx="1054693" cy="105469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793711" y="9749177"/>
            <a:ext cx="6381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Предоставлять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наши услуги бизнесам, и крупным сетям.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261600" y="6188075"/>
            <a:ext cx="611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Работать с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ритейлерами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, чтобы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охватывать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малый бизнес.</a:t>
            </a:r>
          </a:p>
        </p:txBody>
      </p:sp>
      <p:cxnSp>
        <p:nvCxnSpPr>
          <p:cNvPr id="54" name="Скругленная соединительная линия 53"/>
          <p:cNvCxnSpPr/>
          <p:nvPr/>
        </p:nvCxnSpPr>
        <p:spPr>
          <a:xfrm>
            <a:off x="-1835150" y="7864475"/>
            <a:ext cx="9506337" cy="40386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кругленная соединительная линия 56"/>
          <p:cNvCxnSpPr/>
          <p:nvPr/>
        </p:nvCxnSpPr>
        <p:spPr>
          <a:xfrm>
            <a:off x="-1835150" y="7892830"/>
            <a:ext cx="9506337" cy="40386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кругленная соединительная линия 57"/>
          <p:cNvCxnSpPr/>
          <p:nvPr/>
        </p:nvCxnSpPr>
        <p:spPr>
          <a:xfrm>
            <a:off x="-1835924" y="7864475"/>
            <a:ext cx="9506337" cy="40386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кругленная соединительная линия 58"/>
          <p:cNvCxnSpPr/>
          <p:nvPr/>
        </p:nvCxnSpPr>
        <p:spPr>
          <a:xfrm>
            <a:off x="-1835924" y="7864475"/>
            <a:ext cx="9506337" cy="40386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/>
          <p:nvPr/>
        </p:nvCxnSpPr>
        <p:spPr>
          <a:xfrm>
            <a:off x="-1835924" y="7908705"/>
            <a:ext cx="9506337" cy="40386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кругленная соединительная линия 60"/>
          <p:cNvCxnSpPr/>
          <p:nvPr/>
        </p:nvCxnSpPr>
        <p:spPr>
          <a:xfrm>
            <a:off x="-1835924" y="7864475"/>
            <a:ext cx="9506337" cy="40386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Скругленная соединительная линия 61"/>
          <p:cNvCxnSpPr/>
          <p:nvPr/>
        </p:nvCxnSpPr>
        <p:spPr>
          <a:xfrm>
            <a:off x="-1836698" y="7864475"/>
            <a:ext cx="9506337" cy="40386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Скругленная соединительная линия 62"/>
          <p:cNvCxnSpPr/>
          <p:nvPr/>
        </p:nvCxnSpPr>
        <p:spPr>
          <a:xfrm>
            <a:off x="-1846330" y="7864475"/>
            <a:ext cx="9506337" cy="40386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кругленная соединительная линия 63"/>
          <p:cNvCxnSpPr/>
          <p:nvPr/>
        </p:nvCxnSpPr>
        <p:spPr>
          <a:xfrm>
            <a:off x="-1826506" y="7921886"/>
            <a:ext cx="9506337" cy="40386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кругленная соединительная линия 64"/>
          <p:cNvCxnSpPr/>
          <p:nvPr/>
        </p:nvCxnSpPr>
        <p:spPr>
          <a:xfrm>
            <a:off x="-1817862" y="7848600"/>
            <a:ext cx="9506337" cy="40386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кругленная соединительная линия 65"/>
          <p:cNvCxnSpPr/>
          <p:nvPr/>
        </p:nvCxnSpPr>
        <p:spPr>
          <a:xfrm>
            <a:off x="-1855402" y="7899421"/>
            <a:ext cx="9506337" cy="4038600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59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361386" y="4283075"/>
            <a:ext cx="8839200" cy="63878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7714" y="4283075"/>
            <a:ext cx="9829800" cy="6400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7086" y="116456"/>
            <a:ext cx="9415117" cy="2215991"/>
          </a:xfrm>
        </p:spPr>
        <p:txBody>
          <a:bodyPr/>
          <a:lstStyle/>
          <a:p>
            <a:r>
              <a:rPr lang="ru-RU" sz="7200" dirty="0" smtClean="0">
                <a:latin typeface="Bebas Neue Bold" panose="020B0606020202050201" pitchFamily="34" charset="-52"/>
              </a:rPr>
              <a:t>Наши основные конкуренты</a:t>
            </a:r>
            <a:endParaRPr lang="ru-RU" sz="7200" dirty="0">
              <a:latin typeface="Bebas Neue Bold" panose="020B0606020202050201" pitchFamily="34" charset="-52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26976" y="2185950"/>
            <a:ext cx="2725148" cy="1694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4250" y="4621784"/>
            <a:ext cx="8610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UVL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Robotics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 – глобальный поставщик передовых логистических решений на базе автономных беспилотных летательных аппаратов.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Компания,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предлагающая полный цикл услуг по инвентаризации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дронами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 в сегменте B2B.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99850" y="4621784"/>
            <a:ext cx="7391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DJI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Phantom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 является одним из основных конкурентов на рынке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дронов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  <a:t>. Он оснащен высококачественной камерой, позволяющей сканировать товары на складе и выполнять проверку инвентаря.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Arial" panose="020B0604020202020204" pitchFamily="34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12912498" y="1982344"/>
            <a:ext cx="3736975" cy="21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0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482957" y="2105410"/>
            <a:ext cx="2139315" cy="1976120"/>
            <a:chOff x="1489159" y="2253921"/>
            <a:chExt cx="2139315" cy="1976120"/>
          </a:xfrm>
        </p:grpSpPr>
        <p:sp>
          <p:nvSpPr>
            <p:cNvPr id="6" name="object 6"/>
            <p:cNvSpPr/>
            <p:nvPr/>
          </p:nvSpPr>
          <p:spPr>
            <a:xfrm>
              <a:off x="1503387" y="2417764"/>
              <a:ext cx="2110740" cy="1798320"/>
            </a:xfrm>
            <a:custGeom>
              <a:avLst/>
              <a:gdLst/>
              <a:ahLst/>
              <a:cxnLst/>
              <a:rect l="l" t="t" r="r" b="b"/>
              <a:pathLst>
                <a:path w="2110740" h="1798320">
                  <a:moveTo>
                    <a:pt x="1351753" y="1712932"/>
                  </a:moveTo>
                  <a:lnTo>
                    <a:pt x="1358103" y="1754333"/>
                  </a:lnTo>
                  <a:lnTo>
                    <a:pt x="1391503" y="1770208"/>
                  </a:lnTo>
                  <a:lnTo>
                    <a:pt x="1426300" y="1754333"/>
                  </a:lnTo>
                  <a:lnTo>
                    <a:pt x="1438365" y="1731855"/>
                  </a:lnTo>
                  <a:lnTo>
                    <a:pt x="1351753" y="1712932"/>
                  </a:lnTo>
                  <a:close/>
                </a:path>
                <a:path w="2110740" h="1798320">
                  <a:moveTo>
                    <a:pt x="1502626" y="1746459"/>
                  </a:moveTo>
                  <a:lnTo>
                    <a:pt x="1506816" y="1774780"/>
                  </a:lnTo>
                  <a:lnTo>
                    <a:pt x="1527771" y="1797766"/>
                  </a:lnTo>
                  <a:lnTo>
                    <a:pt x="1556472" y="1797766"/>
                  </a:lnTo>
                  <a:lnTo>
                    <a:pt x="1593936" y="1767922"/>
                  </a:lnTo>
                  <a:lnTo>
                    <a:pt x="1502626" y="1746459"/>
                  </a:lnTo>
                  <a:close/>
                </a:path>
                <a:path w="2110740" h="1798320">
                  <a:moveTo>
                    <a:pt x="721595" y="64895"/>
                  </a:moveTo>
                  <a:lnTo>
                    <a:pt x="734676" y="102613"/>
                  </a:lnTo>
                  <a:lnTo>
                    <a:pt x="778744" y="119757"/>
                  </a:lnTo>
                  <a:lnTo>
                    <a:pt x="832209" y="126996"/>
                  </a:lnTo>
                  <a:lnTo>
                    <a:pt x="856466" y="127250"/>
                  </a:lnTo>
                  <a:lnTo>
                    <a:pt x="862943" y="126869"/>
                  </a:lnTo>
                  <a:lnTo>
                    <a:pt x="868277" y="122678"/>
                  </a:lnTo>
                  <a:lnTo>
                    <a:pt x="870309" y="116583"/>
                  </a:lnTo>
                  <a:lnTo>
                    <a:pt x="872340" y="110360"/>
                  </a:lnTo>
                  <a:lnTo>
                    <a:pt x="873483" y="103756"/>
                  </a:lnTo>
                  <a:lnTo>
                    <a:pt x="873483" y="97025"/>
                  </a:lnTo>
                  <a:lnTo>
                    <a:pt x="873483" y="48512"/>
                  </a:lnTo>
                  <a:lnTo>
                    <a:pt x="1204945" y="93850"/>
                  </a:lnTo>
                  <a:lnTo>
                    <a:pt x="1204056" y="137029"/>
                  </a:lnTo>
                  <a:lnTo>
                    <a:pt x="1203421" y="146173"/>
                  </a:lnTo>
                  <a:lnTo>
                    <a:pt x="1203548" y="154174"/>
                  </a:lnTo>
                  <a:lnTo>
                    <a:pt x="1308828" y="183129"/>
                  </a:lnTo>
                  <a:lnTo>
                    <a:pt x="1314162" y="183764"/>
                  </a:lnTo>
                  <a:lnTo>
                    <a:pt x="1316829" y="183764"/>
                  </a:lnTo>
                  <a:lnTo>
                    <a:pt x="1325338" y="183764"/>
                  </a:lnTo>
                  <a:lnTo>
                    <a:pt x="1358611" y="156460"/>
                  </a:lnTo>
                  <a:lnTo>
                    <a:pt x="1359881" y="147189"/>
                  </a:lnTo>
                  <a:lnTo>
                    <a:pt x="1359881" y="112265"/>
                  </a:lnTo>
                  <a:lnTo>
                    <a:pt x="1822657" y="172969"/>
                  </a:lnTo>
                  <a:lnTo>
                    <a:pt x="1990928" y="195067"/>
                  </a:lnTo>
                  <a:lnTo>
                    <a:pt x="2024455" y="220085"/>
                  </a:lnTo>
                  <a:lnTo>
                    <a:pt x="2029789" y="255644"/>
                  </a:lnTo>
                  <a:lnTo>
                    <a:pt x="2095701" y="255644"/>
                  </a:lnTo>
                  <a:lnTo>
                    <a:pt x="2105098" y="258819"/>
                  </a:lnTo>
                  <a:lnTo>
                    <a:pt x="2110432" y="266312"/>
                  </a:lnTo>
                  <a:lnTo>
                    <a:pt x="2110686" y="275583"/>
                  </a:lnTo>
                  <a:lnTo>
                    <a:pt x="2104844" y="283710"/>
                  </a:lnTo>
                  <a:lnTo>
                    <a:pt x="2012899" y="360289"/>
                  </a:lnTo>
                  <a:lnTo>
                    <a:pt x="2012899" y="377180"/>
                  </a:lnTo>
                  <a:lnTo>
                    <a:pt x="2095828" y="376164"/>
                  </a:lnTo>
                  <a:lnTo>
                    <a:pt x="2103066" y="379339"/>
                  </a:lnTo>
                  <a:lnTo>
                    <a:pt x="2106876" y="385562"/>
                  </a:lnTo>
                  <a:lnTo>
                    <a:pt x="2107003" y="392928"/>
                  </a:lnTo>
                  <a:lnTo>
                    <a:pt x="2102558" y="399531"/>
                  </a:lnTo>
                  <a:lnTo>
                    <a:pt x="2045537" y="447917"/>
                  </a:lnTo>
                  <a:lnTo>
                    <a:pt x="2038806" y="455156"/>
                  </a:lnTo>
                  <a:lnTo>
                    <a:pt x="2033853" y="463665"/>
                  </a:lnTo>
                  <a:lnTo>
                    <a:pt x="2030805" y="472936"/>
                  </a:lnTo>
                  <a:lnTo>
                    <a:pt x="2029789" y="482841"/>
                  </a:lnTo>
                  <a:lnTo>
                    <a:pt x="2029789" y="612378"/>
                  </a:lnTo>
                  <a:lnTo>
                    <a:pt x="2037663" y="616061"/>
                  </a:lnTo>
                  <a:lnTo>
                    <a:pt x="2044394" y="619236"/>
                  </a:lnTo>
                  <a:lnTo>
                    <a:pt x="2048712" y="626094"/>
                  </a:lnTo>
                  <a:lnTo>
                    <a:pt x="2048712" y="633459"/>
                  </a:lnTo>
                  <a:lnTo>
                    <a:pt x="2040838" y="1137383"/>
                  </a:lnTo>
                  <a:lnTo>
                    <a:pt x="2036266" y="1183737"/>
                  </a:lnTo>
                  <a:lnTo>
                    <a:pt x="2017090" y="1218788"/>
                  </a:lnTo>
                  <a:lnTo>
                    <a:pt x="2012899" y="1220693"/>
                  </a:lnTo>
                  <a:lnTo>
                    <a:pt x="2012899" y="1255998"/>
                  </a:lnTo>
                  <a:lnTo>
                    <a:pt x="2061538" y="1254728"/>
                  </a:lnTo>
                  <a:lnTo>
                    <a:pt x="2072968" y="1259300"/>
                  </a:lnTo>
                  <a:lnTo>
                    <a:pt x="2080715" y="1270602"/>
                  </a:lnTo>
                  <a:lnTo>
                    <a:pt x="2083001" y="1284064"/>
                  </a:lnTo>
                  <a:lnTo>
                    <a:pt x="2078048" y="1295367"/>
                  </a:lnTo>
                  <a:lnTo>
                    <a:pt x="2034996" y="1344769"/>
                  </a:lnTo>
                  <a:lnTo>
                    <a:pt x="2012264" y="1371184"/>
                  </a:lnTo>
                  <a:lnTo>
                    <a:pt x="2066745" y="1372581"/>
                  </a:lnTo>
                  <a:lnTo>
                    <a:pt x="2075127" y="1375121"/>
                  </a:lnTo>
                  <a:lnTo>
                    <a:pt x="2080461" y="1381344"/>
                  </a:lnTo>
                  <a:lnTo>
                    <a:pt x="2082112" y="1389471"/>
                  </a:lnTo>
                  <a:lnTo>
                    <a:pt x="2079064" y="1397599"/>
                  </a:lnTo>
                  <a:lnTo>
                    <a:pt x="1910920" y="1618447"/>
                  </a:lnTo>
                  <a:lnTo>
                    <a:pt x="1878536" y="1654641"/>
                  </a:lnTo>
                  <a:lnTo>
                    <a:pt x="1839548" y="1683469"/>
                  </a:lnTo>
                  <a:lnTo>
                    <a:pt x="1839548" y="1684485"/>
                  </a:lnTo>
                  <a:lnTo>
                    <a:pt x="1821006" y="1724489"/>
                  </a:lnTo>
                  <a:lnTo>
                    <a:pt x="1767541" y="1769446"/>
                  </a:lnTo>
                  <a:lnTo>
                    <a:pt x="1723346" y="1789257"/>
                  </a:lnTo>
                  <a:lnTo>
                    <a:pt x="1706963" y="1790146"/>
                  </a:lnTo>
                  <a:lnTo>
                    <a:pt x="1701629" y="1789892"/>
                  </a:lnTo>
                  <a:lnTo>
                    <a:pt x="1696296" y="1789130"/>
                  </a:lnTo>
                  <a:lnTo>
                    <a:pt x="1690962" y="1787987"/>
                  </a:lnTo>
                  <a:lnTo>
                    <a:pt x="1527898" y="1752428"/>
                  </a:lnTo>
                  <a:lnTo>
                    <a:pt x="106296" y="1442683"/>
                  </a:lnTo>
                  <a:lnTo>
                    <a:pt x="70610" y="1420967"/>
                  </a:lnTo>
                  <a:lnTo>
                    <a:pt x="56132" y="1381725"/>
                  </a:lnTo>
                  <a:lnTo>
                    <a:pt x="47623" y="894057"/>
                  </a:lnTo>
                  <a:lnTo>
                    <a:pt x="43940" y="893422"/>
                  </a:lnTo>
                  <a:lnTo>
                    <a:pt x="6349" y="872848"/>
                  </a:lnTo>
                  <a:lnTo>
                    <a:pt x="4190" y="854942"/>
                  </a:lnTo>
                  <a:lnTo>
                    <a:pt x="21970" y="854942"/>
                  </a:lnTo>
                  <a:lnTo>
                    <a:pt x="0" y="829543"/>
                  </a:lnTo>
                  <a:lnTo>
                    <a:pt x="0" y="705848"/>
                  </a:lnTo>
                  <a:lnTo>
                    <a:pt x="43940" y="683623"/>
                  </a:lnTo>
                  <a:lnTo>
                    <a:pt x="35559" y="206242"/>
                  </a:lnTo>
                  <a:lnTo>
                    <a:pt x="35559" y="205353"/>
                  </a:lnTo>
                  <a:lnTo>
                    <a:pt x="37845" y="189860"/>
                  </a:lnTo>
                  <a:lnTo>
                    <a:pt x="44575" y="176144"/>
                  </a:lnTo>
                  <a:lnTo>
                    <a:pt x="55116" y="164968"/>
                  </a:lnTo>
                  <a:lnTo>
                    <a:pt x="68705" y="157349"/>
                  </a:lnTo>
                  <a:lnTo>
                    <a:pt x="68705" y="149221"/>
                  </a:lnTo>
                  <a:lnTo>
                    <a:pt x="85849" y="113281"/>
                  </a:lnTo>
                  <a:lnTo>
                    <a:pt x="123186" y="84579"/>
                  </a:lnTo>
                  <a:lnTo>
                    <a:pt x="165222" y="72642"/>
                  </a:lnTo>
                  <a:lnTo>
                    <a:pt x="296918" y="60196"/>
                  </a:lnTo>
                  <a:lnTo>
                    <a:pt x="445758" y="8254"/>
                  </a:lnTo>
                  <a:lnTo>
                    <a:pt x="462268" y="3555"/>
                  </a:lnTo>
                  <a:lnTo>
                    <a:pt x="479031" y="761"/>
                  </a:lnTo>
                  <a:lnTo>
                    <a:pt x="496049" y="0"/>
                  </a:lnTo>
                  <a:lnTo>
                    <a:pt x="513194" y="1269"/>
                  </a:lnTo>
                  <a:lnTo>
                    <a:pt x="605774" y="13461"/>
                  </a:lnTo>
                  <a:lnTo>
                    <a:pt x="721595" y="29082"/>
                  </a:lnTo>
                </a:path>
                <a:path w="2110740" h="1798320">
                  <a:moveTo>
                    <a:pt x="187193" y="918440"/>
                  </a:moveTo>
                  <a:lnTo>
                    <a:pt x="47242" y="893041"/>
                  </a:lnTo>
                </a:path>
                <a:path w="2110740" h="1798320">
                  <a:moveTo>
                    <a:pt x="1707852" y="1790400"/>
                  </a:moveTo>
                  <a:lnTo>
                    <a:pt x="1707852" y="490969"/>
                  </a:lnTo>
                  <a:lnTo>
                    <a:pt x="1703026" y="464300"/>
                  </a:lnTo>
                  <a:lnTo>
                    <a:pt x="1689565" y="441694"/>
                  </a:lnTo>
                  <a:lnTo>
                    <a:pt x="1669245" y="425185"/>
                  </a:lnTo>
                  <a:lnTo>
                    <a:pt x="1643592" y="416549"/>
                  </a:lnTo>
                  <a:lnTo>
                    <a:pt x="1528660" y="400039"/>
                  </a:lnTo>
                  <a:lnTo>
                    <a:pt x="1370295" y="377053"/>
                  </a:lnTo>
                  <a:lnTo>
                    <a:pt x="329302" y="226816"/>
                  </a:lnTo>
                  <a:lnTo>
                    <a:pt x="99184" y="193543"/>
                  </a:lnTo>
                  <a:lnTo>
                    <a:pt x="76452" y="195194"/>
                  </a:lnTo>
                  <a:lnTo>
                    <a:pt x="57402" y="205861"/>
                  </a:lnTo>
                  <a:lnTo>
                    <a:pt x="44321" y="223387"/>
                  </a:lnTo>
                  <a:lnTo>
                    <a:pt x="39622" y="245611"/>
                  </a:lnTo>
                  <a:lnTo>
                    <a:pt x="44702" y="733660"/>
                  </a:lnTo>
                  <a:lnTo>
                    <a:pt x="186939" y="755884"/>
                  </a:lnTo>
                </a:path>
              </a:pathLst>
            </a:custGeom>
            <a:ln w="2853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0283" y="3197272"/>
              <a:ext cx="121878" cy="9885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031997" y="3304508"/>
              <a:ext cx="435609" cy="312420"/>
            </a:xfrm>
            <a:custGeom>
              <a:avLst/>
              <a:gdLst/>
              <a:ahLst/>
              <a:cxnLst/>
              <a:rect l="l" t="t" r="r" b="b"/>
              <a:pathLst>
                <a:path w="435610" h="312420">
                  <a:moveTo>
                    <a:pt x="-76" y="97354"/>
                  </a:moveTo>
                  <a:lnTo>
                    <a:pt x="174162" y="113483"/>
                  </a:lnTo>
                  <a:lnTo>
                    <a:pt x="196133" y="114753"/>
                  </a:lnTo>
                  <a:lnTo>
                    <a:pt x="217722" y="113483"/>
                  </a:lnTo>
                  <a:lnTo>
                    <a:pt x="238042" y="108276"/>
                  </a:lnTo>
                  <a:lnTo>
                    <a:pt x="256075" y="97354"/>
                  </a:lnTo>
                  <a:lnTo>
                    <a:pt x="361102" y="202"/>
                  </a:lnTo>
                  <a:lnTo>
                    <a:pt x="400344" y="11505"/>
                  </a:lnTo>
                  <a:lnTo>
                    <a:pt x="414821" y="22299"/>
                  </a:lnTo>
                  <a:lnTo>
                    <a:pt x="425870" y="36523"/>
                  </a:lnTo>
                  <a:lnTo>
                    <a:pt x="432855" y="53032"/>
                  </a:lnTo>
                  <a:lnTo>
                    <a:pt x="435268" y="71066"/>
                  </a:lnTo>
                  <a:lnTo>
                    <a:pt x="435268" y="131008"/>
                  </a:lnTo>
                  <a:lnTo>
                    <a:pt x="420663" y="180029"/>
                  </a:lnTo>
                  <a:lnTo>
                    <a:pt x="327321" y="277309"/>
                  </a:lnTo>
                  <a:lnTo>
                    <a:pt x="294555" y="298898"/>
                  </a:lnTo>
                  <a:lnTo>
                    <a:pt x="255948" y="308423"/>
                  </a:lnTo>
                  <a:lnTo>
                    <a:pt x="215309" y="312360"/>
                  </a:lnTo>
                  <a:lnTo>
                    <a:pt x="204896" y="311979"/>
                  </a:lnTo>
                  <a:lnTo>
                    <a:pt x="194609" y="310836"/>
                  </a:lnTo>
                  <a:lnTo>
                    <a:pt x="-76" y="284040"/>
                  </a:lnTo>
                </a:path>
              </a:pathLst>
            </a:custGeom>
            <a:ln w="2853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3927" y="3435009"/>
              <a:ext cx="106595" cy="1735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06074" y="2446720"/>
              <a:ext cx="1836420" cy="1680845"/>
            </a:xfrm>
            <a:custGeom>
              <a:avLst/>
              <a:gdLst/>
              <a:ahLst/>
              <a:cxnLst/>
              <a:rect l="l" t="t" r="r" b="b"/>
              <a:pathLst>
                <a:path w="1836420" h="1680845">
                  <a:moveTo>
                    <a:pt x="1325846" y="970763"/>
                  </a:moveTo>
                  <a:lnTo>
                    <a:pt x="1538185" y="992479"/>
                  </a:lnTo>
                  <a:lnTo>
                    <a:pt x="1549868" y="993368"/>
                  </a:lnTo>
                  <a:lnTo>
                    <a:pt x="1561425" y="993241"/>
                  </a:lnTo>
                  <a:lnTo>
                    <a:pt x="1610192" y="984479"/>
                  </a:lnTo>
                  <a:lnTo>
                    <a:pt x="1657562" y="962381"/>
                  </a:lnTo>
                  <a:lnTo>
                    <a:pt x="1678770" y="946888"/>
                  </a:lnTo>
                  <a:lnTo>
                    <a:pt x="1739983" y="882373"/>
                  </a:lnTo>
                </a:path>
                <a:path w="1836420" h="1680845">
                  <a:moveTo>
                    <a:pt x="140204" y="1466050"/>
                  </a:moveTo>
                  <a:lnTo>
                    <a:pt x="140204" y="1350610"/>
                  </a:lnTo>
                  <a:lnTo>
                    <a:pt x="150491" y="1305273"/>
                  </a:lnTo>
                  <a:lnTo>
                    <a:pt x="177922" y="1270221"/>
                  </a:lnTo>
                  <a:lnTo>
                    <a:pt x="217418" y="1249775"/>
                  </a:lnTo>
                  <a:lnTo>
                    <a:pt x="263772" y="1248124"/>
                  </a:lnTo>
                  <a:lnTo>
                    <a:pt x="1010386" y="1392646"/>
                  </a:lnTo>
                  <a:lnTo>
                    <a:pt x="1056105" y="1408394"/>
                  </a:lnTo>
                  <a:lnTo>
                    <a:pt x="1094585" y="1435317"/>
                  </a:lnTo>
                  <a:lnTo>
                    <a:pt x="1124302" y="1471384"/>
                  </a:lnTo>
                  <a:lnTo>
                    <a:pt x="1143352" y="1514309"/>
                  </a:lnTo>
                  <a:lnTo>
                    <a:pt x="1150082" y="1562187"/>
                  </a:lnTo>
                  <a:lnTo>
                    <a:pt x="1150082" y="1680802"/>
                  </a:lnTo>
                </a:path>
                <a:path w="1836420" h="1680845">
                  <a:moveTo>
                    <a:pt x="79245" y="585201"/>
                  </a:moveTo>
                  <a:lnTo>
                    <a:pt x="79245" y="1095728"/>
                  </a:lnTo>
                </a:path>
                <a:path w="1836420" h="1680845">
                  <a:moveTo>
                    <a:pt x="1235932" y="765028"/>
                  </a:moveTo>
                  <a:lnTo>
                    <a:pt x="1235932" y="1292319"/>
                  </a:lnTo>
                </a:path>
                <a:path w="1836420" h="1680845">
                  <a:moveTo>
                    <a:pt x="0" y="1433793"/>
                  </a:moveTo>
                  <a:lnTo>
                    <a:pt x="0" y="180081"/>
                  </a:lnTo>
                  <a:lnTo>
                    <a:pt x="7619" y="128774"/>
                  </a:lnTo>
                  <a:lnTo>
                    <a:pt x="21589" y="91564"/>
                  </a:lnTo>
                  <a:lnTo>
                    <a:pt x="57656" y="52703"/>
                  </a:lnTo>
                  <a:lnTo>
                    <a:pt x="72515" y="42924"/>
                  </a:lnTo>
                  <a:lnTo>
                    <a:pt x="93977" y="30479"/>
                  </a:lnTo>
                </a:path>
                <a:path w="1836420" h="1680845">
                  <a:moveTo>
                    <a:pt x="1182213" y="272535"/>
                  </a:moveTo>
                  <a:lnTo>
                    <a:pt x="1181959" y="273043"/>
                  </a:lnTo>
                  <a:lnTo>
                    <a:pt x="1175863" y="304030"/>
                  </a:lnTo>
                  <a:lnTo>
                    <a:pt x="1167227" y="348733"/>
                  </a:lnTo>
                  <a:lnTo>
                    <a:pt x="1166973" y="349876"/>
                  </a:lnTo>
                  <a:lnTo>
                    <a:pt x="1166973" y="446393"/>
                  </a:lnTo>
                  <a:lnTo>
                    <a:pt x="1160242" y="491223"/>
                  </a:lnTo>
                  <a:lnTo>
                    <a:pt x="1141320" y="529449"/>
                  </a:lnTo>
                  <a:lnTo>
                    <a:pt x="1112364" y="559801"/>
                  </a:lnTo>
                  <a:lnTo>
                    <a:pt x="1075535" y="580883"/>
                  </a:lnTo>
                  <a:lnTo>
                    <a:pt x="1033118" y="591297"/>
                  </a:lnTo>
                  <a:lnTo>
                    <a:pt x="987019" y="589646"/>
                  </a:lnTo>
                  <a:lnTo>
                    <a:pt x="290314" y="479412"/>
                  </a:lnTo>
                  <a:lnTo>
                    <a:pt x="241039" y="464554"/>
                  </a:lnTo>
                  <a:lnTo>
                    <a:pt x="199892" y="438900"/>
                  </a:lnTo>
                  <a:lnTo>
                    <a:pt x="167127" y="404230"/>
                  </a:lnTo>
                  <a:lnTo>
                    <a:pt x="143125" y="362067"/>
                  </a:lnTo>
                  <a:lnTo>
                    <a:pt x="128393" y="314063"/>
                  </a:lnTo>
                  <a:lnTo>
                    <a:pt x="123440" y="261867"/>
                  </a:lnTo>
                  <a:lnTo>
                    <a:pt x="125472" y="200781"/>
                  </a:lnTo>
                  <a:lnTo>
                    <a:pt x="125980" y="198622"/>
                  </a:lnTo>
                  <a:lnTo>
                    <a:pt x="132838" y="161539"/>
                  </a:lnTo>
                </a:path>
                <a:path w="1836420" h="1680845">
                  <a:moveTo>
                    <a:pt x="161539" y="93850"/>
                  </a:moveTo>
                  <a:lnTo>
                    <a:pt x="194051" y="62990"/>
                  </a:lnTo>
                  <a:lnTo>
                    <a:pt x="254628" y="39242"/>
                  </a:lnTo>
                  <a:lnTo>
                    <a:pt x="312031" y="17906"/>
                  </a:lnTo>
                  <a:lnTo>
                    <a:pt x="324857" y="15239"/>
                  </a:lnTo>
                  <a:lnTo>
                    <a:pt x="337557" y="16509"/>
                  </a:lnTo>
                  <a:lnTo>
                    <a:pt x="349241" y="21335"/>
                  </a:lnTo>
                  <a:lnTo>
                    <a:pt x="359273" y="29717"/>
                  </a:lnTo>
                  <a:lnTo>
                    <a:pt x="387213" y="61212"/>
                  </a:lnTo>
                  <a:lnTo>
                    <a:pt x="519035" y="0"/>
                  </a:lnTo>
                </a:path>
                <a:path w="1836420" h="1680845">
                  <a:moveTo>
                    <a:pt x="1203929" y="237610"/>
                  </a:moveTo>
                  <a:lnTo>
                    <a:pt x="1211422" y="225546"/>
                  </a:lnTo>
                  <a:lnTo>
                    <a:pt x="1274666" y="186050"/>
                  </a:lnTo>
                  <a:lnTo>
                    <a:pt x="1347943" y="140204"/>
                  </a:lnTo>
                  <a:lnTo>
                    <a:pt x="1484465" y="155952"/>
                  </a:lnTo>
                  <a:lnTo>
                    <a:pt x="1532978" y="200273"/>
                  </a:lnTo>
                  <a:lnTo>
                    <a:pt x="1620860" y="143125"/>
                  </a:lnTo>
                </a:path>
                <a:path w="1836420" h="1680845">
                  <a:moveTo>
                    <a:pt x="1836246" y="586471"/>
                  </a:moveTo>
                  <a:lnTo>
                    <a:pt x="1757000" y="568437"/>
                  </a:lnTo>
                  <a:lnTo>
                    <a:pt x="1686898" y="606536"/>
                  </a:lnTo>
                  <a:lnTo>
                    <a:pt x="1686898" y="628761"/>
                  </a:lnTo>
                  <a:lnTo>
                    <a:pt x="1657181" y="663685"/>
                  </a:lnTo>
                  <a:lnTo>
                    <a:pt x="1657181" y="704959"/>
                  </a:lnTo>
                  <a:lnTo>
                    <a:pt x="1619971" y="732517"/>
                  </a:lnTo>
                  <a:lnTo>
                    <a:pt x="1619971" y="752582"/>
                  </a:lnTo>
                  <a:lnTo>
                    <a:pt x="1657181" y="752582"/>
                  </a:lnTo>
                  <a:lnTo>
                    <a:pt x="1619971" y="790682"/>
                  </a:lnTo>
                  <a:lnTo>
                    <a:pt x="1619971" y="815954"/>
                  </a:lnTo>
                  <a:lnTo>
                    <a:pt x="1674198" y="815954"/>
                  </a:lnTo>
                  <a:lnTo>
                    <a:pt x="1728045" y="765282"/>
                  </a:lnTo>
                  <a:lnTo>
                    <a:pt x="1761572" y="765282"/>
                  </a:lnTo>
                  <a:lnTo>
                    <a:pt x="1761572" y="1052549"/>
                  </a:lnTo>
                  <a:lnTo>
                    <a:pt x="1696423" y="1120746"/>
                  </a:lnTo>
                  <a:lnTo>
                    <a:pt x="1693248" y="1149320"/>
                  </a:lnTo>
                  <a:lnTo>
                    <a:pt x="1657181" y="1187419"/>
                  </a:lnTo>
                  <a:lnTo>
                    <a:pt x="1657181" y="1206342"/>
                  </a:lnTo>
                  <a:lnTo>
                    <a:pt x="1619971" y="1247235"/>
                  </a:lnTo>
                  <a:lnTo>
                    <a:pt x="1619971" y="1279365"/>
                  </a:lnTo>
                  <a:lnTo>
                    <a:pt x="1671023" y="1279365"/>
                  </a:lnTo>
                  <a:lnTo>
                    <a:pt x="1619971" y="1314289"/>
                  </a:lnTo>
                  <a:lnTo>
                    <a:pt x="1619971" y="1342356"/>
                  </a:lnTo>
                  <a:lnTo>
                    <a:pt x="1657181" y="1342356"/>
                  </a:lnTo>
                  <a:lnTo>
                    <a:pt x="1730204" y="1258284"/>
                  </a:lnTo>
                  <a:lnTo>
                    <a:pt x="1739983" y="1247235"/>
                  </a:lnTo>
                  <a:lnTo>
                    <a:pt x="1761572" y="1247235"/>
                  </a:lnTo>
                  <a:lnTo>
                    <a:pt x="1811228" y="1191610"/>
                  </a:lnTo>
                </a:path>
                <a:path w="1836420" h="1680845">
                  <a:moveTo>
                    <a:pt x="1658070" y="815319"/>
                  </a:moveTo>
                  <a:lnTo>
                    <a:pt x="1658070" y="876150"/>
                  </a:lnTo>
                </a:path>
                <a:path w="1836420" h="1680845">
                  <a:moveTo>
                    <a:pt x="1671785" y="1117063"/>
                  </a:moveTo>
                  <a:lnTo>
                    <a:pt x="1671785" y="1171926"/>
                  </a:lnTo>
                </a:path>
                <a:path w="1836420" h="1680845">
                  <a:moveTo>
                    <a:pt x="1657435" y="1341848"/>
                  </a:moveTo>
                  <a:lnTo>
                    <a:pt x="1657435" y="1463765"/>
                  </a:lnTo>
                  <a:lnTo>
                    <a:pt x="1620479" y="1491704"/>
                  </a:lnTo>
                  <a:lnTo>
                    <a:pt x="1581999" y="1491704"/>
                  </a:lnTo>
                  <a:lnTo>
                    <a:pt x="1581872" y="1165830"/>
                  </a:lnTo>
                </a:path>
                <a:path w="1836420" h="1680845">
                  <a:moveTo>
                    <a:pt x="1601175" y="930505"/>
                  </a:moveTo>
                  <a:lnTo>
                    <a:pt x="1601175" y="591805"/>
                  </a:lnTo>
                  <a:lnTo>
                    <a:pt x="1504149" y="600948"/>
                  </a:lnTo>
                  <a:lnTo>
                    <a:pt x="1504149" y="584058"/>
                  </a:lnTo>
                  <a:lnTo>
                    <a:pt x="1601175" y="539482"/>
                  </a:lnTo>
                </a:path>
              </a:pathLst>
            </a:custGeom>
            <a:ln w="2853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3552" y="3947060"/>
              <a:ext cx="103546" cy="1308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77860" y="2794183"/>
              <a:ext cx="172085" cy="300355"/>
            </a:xfrm>
            <a:custGeom>
              <a:avLst/>
              <a:gdLst/>
              <a:ahLst/>
              <a:cxnLst/>
              <a:rect l="l" t="t" r="r" b="b"/>
              <a:pathLst>
                <a:path w="172085" h="300355">
                  <a:moveTo>
                    <a:pt x="0" y="128901"/>
                  </a:moveTo>
                  <a:lnTo>
                    <a:pt x="137918" y="33781"/>
                  </a:lnTo>
                  <a:lnTo>
                    <a:pt x="138553" y="0"/>
                  </a:lnTo>
                </a:path>
                <a:path w="172085" h="300355">
                  <a:moveTo>
                    <a:pt x="171699" y="71626"/>
                  </a:moveTo>
                  <a:lnTo>
                    <a:pt x="0" y="237230"/>
                  </a:lnTo>
                  <a:lnTo>
                    <a:pt x="0" y="300093"/>
                  </a:lnTo>
                </a:path>
              </a:pathLst>
            </a:custGeom>
            <a:ln w="2853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92728" y="3034506"/>
              <a:ext cx="99060" cy="0"/>
            </a:xfrm>
            <a:custGeom>
              <a:avLst/>
              <a:gdLst/>
              <a:ahLst/>
              <a:cxnLst/>
              <a:rect l="l" t="t" r="r" b="b"/>
              <a:pathLst>
                <a:path w="99060">
                  <a:moveTo>
                    <a:pt x="-83" y="209"/>
                  </a:moveTo>
                  <a:lnTo>
                    <a:pt x="98593" y="209"/>
                  </a:lnTo>
                </a:path>
              </a:pathLst>
            </a:custGeom>
            <a:ln w="36270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71966" y="2547301"/>
              <a:ext cx="1944370" cy="1623060"/>
            </a:xfrm>
            <a:custGeom>
              <a:avLst/>
              <a:gdLst/>
              <a:ahLst/>
              <a:cxnLst/>
              <a:rect l="l" t="t" r="r" b="b"/>
              <a:pathLst>
                <a:path w="1944370" h="1623060">
                  <a:moveTo>
                    <a:pt x="1638258" y="1448652"/>
                  </a:moveTo>
                  <a:lnTo>
                    <a:pt x="1715726" y="1391376"/>
                  </a:lnTo>
                </a:path>
                <a:path w="1944370" h="1623060">
                  <a:moveTo>
                    <a:pt x="1792178" y="1305527"/>
                  </a:moveTo>
                  <a:lnTo>
                    <a:pt x="1944193" y="1126207"/>
                  </a:lnTo>
                </a:path>
                <a:path w="1944370" h="1623060">
                  <a:moveTo>
                    <a:pt x="1715726" y="1504149"/>
                  </a:moveTo>
                  <a:lnTo>
                    <a:pt x="1691724" y="1518754"/>
                  </a:lnTo>
                  <a:lnTo>
                    <a:pt x="1666451" y="1538439"/>
                  </a:lnTo>
                  <a:lnTo>
                    <a:pt x="1646386" y="1555710"/>
                  </a:lnTo>
                  <a:lnTo>
                    <a:pt x="1638258" y="1563203"/>
                  </a:lnTo>
                </a:path>
                <a:path w="1944370" h="1623060">
                  <a:moveTo>
                    <a:pt x="1578824" y="51814"/>
                  </a:moveTo>
                  <a:lnTo>
                    <a:pt x="1615145" y="24383"/>
                  </a:lnTo>
                </a:path>
                <a:path w="1944370" h="1623060">
                  <a:moveTo>
                    <a:pt x="1459955" y="1622510"/>
                  </a:moveTo>
                  <a:lnTo>
                    <a:pt x="1459955" y="281424"/>
                  </a:lnTo>
                  <a:lnTo>
                    <a:pt x="1459955" y="271519"/>
                  </a:lnTo>
                  <a:lnTo>
                    <a:pt x="1459955" y="227070"/>
                  </a:lnTo>
                </a:path>
                <a:path w="1944370" h="1623060">
                  <a:moveTo>
                    <a:pt x="1459955" y="194813"/>
                  </a:moveTo>
                  <a:lnTo>
                    <a:pt x="1461733" y="191765"/>
                  </a:lnTo>
                  <a:lnTo>
                    <a:pt x="1482179" y="157476"/>
                  </a:lnTo>
                  <a:lnTo>
                    <a:pt x="1565997" y="95247"/>
                  </a:lnTo>
                  <a:lnTo>
                    <a:pt x="1618193" y="56386"/>
                  </a:lnTo>
                </a:path>
                <a:path w="1944370" h="1623060">
                  <a:moveTo>
                    <a:pt x="1316321" y="172080"/>
                  </a:moveTo>
                  <a:lnTo>
                    <a:pt x="276345" y="27431"/>
                  </a:lnTo>
                  <a:lnTo>
                    <a:pt x="275837" y="27431"/>
                  </a:lnTo>
                </a:path>
                <a:path w="1944370" h="1623060">
                  <a:moveTo>
                    <a:pt x="0" y="27431"/>
                  </a:moveTo>
                  <a:lnTo>
                    <a:pt x="20954" y="13969"/>
                  </a:lnTo>
                  <a:lnTo>
                    <a:pt x="35051" y="6730"/>
                  </a:lnTo>
                  <a:lnTo>
                    <a:pt x="50163" y="2031"/>
                  </a:lnTo>
                  <a:lnTo>
                    <a:pt x="65784" y="0"/>
                  </a:lnTo>
                  <a:lnTo>
                    <a:pt x="81785" y="761"/>
                  </a:lnTo>
                  <a:lnTo>
                    <a:pt x="147189" y="9651"/>
                  </a:lnTo>
                </a:path>
                <a:path w="1944370" h="1623060">
                  <a:moveTo>
                    <a:pt x="1461479" y="191892"/>
                  </a:moveTo>
                  <a:lnTo>
                    <a:pt x="1681691" y="222625"/>
                  </a:lnTo>
                  <a:lnTo>
                    <a:pt x="1720425" y="243706"/>
                  </a:lnTo>
                  <a:lnTo>
                    <a:pt x="1735792" y="284980"/>
                  </a:lnTo>
                  <a:lnTo>
                    <a:pt x="1735792" y="315968"/>
                  </a:lnTo>
                  <a:lnTo>
                    <a:pt x="1771859" y="317999"/>
                  </a:lnTo>
                  <a:lnTo>
                    <a:pt x="1805640" y="296918"/>
                  </a:lnTo>
                  <a:lnTo>
                    <a:pt x="1805640" y="195067"/>
                  </a:lnTo>
                  <a:lnTo>
                    <a:pt x="1565997" y="94485"/>
                  </a:lnTo>
                </a:path>
              </a:pathLst>
            </a:custGeom>
            <a:ln w="2853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5827" y="2657788"/>
              <a:ext cx="351954" cy="3487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13333" y="2429956"/>
              <a:ext cx="1430655" cy="435609"/>
            </a:xfrm>
            <a:custGeom>
              <a:avLst/>
              <a:gdLst/>
              <a:ahLst/>
              <a:cxnLst/>
              <a:rect l="l" t="t" r="r" b="b"/>
              <a:pathLst>
                <a:path w="1430654" h="435610">
                  <a:moveTo>
                    <a:pt x="1197833" y="231642"/>
                  </a:moveTo>
                  <a:lnTo>
                    <a:pt x="1429475" y="341113"/>
                  </a:lnTo>
                  <a:lnTo>
                    <a:pt x="1430491" y="435471"/>
                  </a:lnTo>
                </a:path>
                <a:path w="1430654" h="435610">
                  <a:moveTo>
                    <a:pt x="1066646" y="203194"/>
                  </a:moveTo>
                  <a:lnTo>
                    <a:pt x="1003528" y="242690"/>
                  </a:lnTo>
                  <a:lnTo>
                    <a:pt x="996035" y="254628"/>
                  </a:lnTo>
                  <a:lnTo>
                    <a:pt x="982828" y="275456"/>
                  </a:lnTo>
                  <a:lnTo>
                    <a:pt x="34543" y="145538"/>
                  </a:lnTo>
                  <a:lnTo>
                    <a:pt x="9524" y="116837"/>
                  </a:lnTo>
                  <a:lnTo>
                    <a:pt x="9524" y="102359"/>
                  </a:lnTo>
                  <a:lnTo>
                    <a:pt x="9524" y="94612"/>
                  </a:lnTo>
                  <a:lnTo>
                    <a:pt x="13588" y="87627"/>
                  </a:lnTo>
                  <a:lnTo>
                    <a:pt x="20065" y="83690"/>
                  </a:lnTo>
                  <a:lnTo>
                    <a:pt x="0" y="73785"/>
                  </a:lnTo>
                  <a:lnTo>
                    <a:pt x="46861" y="56386"/>
                  </a:lnTo>
                  <a:lnTo>
                    <a:pt x="57910" y="63498"/>
                  </a:lnTo>
                  <a:lnTo>
                    <a:pt x="64133" y="68832"/>
                  </a:lnTo>
                  <a:lnTo>
                    <a:pt x="68959" y="75309"/>
                  </a:lnTo>
                  <a:lnTo>
                    <a:pt x="71880" y="82801"/>
                  </a:lnTo>
                  <a:lnTo>
                    <a:pt x="72896" y="91056"/>
                  </a:lnTo>
                  <a:lnTo>
                    <a:pt x="72896" y="104772"/>
                  </a:lnTo>
                  <a:lnTo>
                    <a:pt x="985622" y="232023"/>
                  </a:lnTo>
                  <a:lnTo>
                    <a:pt x="985622" y="225165"/>
                  </a:lnTo>
                  <a:lnTo>
                    <a:pt x="987400" y="218815"/>
                  </a:lnTo>
                  <a:lnTo>
                    <a:pt x="1013561" y="196337"/>
                  </a:lnTo>
                  <a:lnTo>
                    <a:pt x="1018006" y="196337"/>
                  </a:lnTo>
                  <a:lnTo>
                    <a:pt x="1019403" y="196337"/>
                  </a:lnTo>
                  <a:lnTo>
                    <a:pt x="1020673" y="196464"/>
                  </a:lnTo>
                  <a:lnTo>
                    <a:pt x="1022070" y="196591"/>
                  </a:lnTo>
                  <a:lnTo>
                    <a:pt x="1066646" y="203194"/>
                  </a:lnTo>
                  <a:close/>
                </a:path>
                <a:path w="1430654" h="435610">
                  <a:moveTo>
                    <a:pt x="195956" y="0"/>
                  </a:moveTo>
                  <a:lnTo>
                    <a:pt x="103629" y="34543"/>
                  </a:lnTo>
                </a:path>
              </a:pathLst>
            </a:custGeom>
            <a:ln w="2853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6643" y="2669980"/>
              <a:ext cx="201090" cy="11712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03387" y="2268416"/>
              <a:ext cx="1360805" cy="943610"/>
            </a:xfrm>
            <a:custGeom>
              <a:avLst/>
              <a:gdLst/>
              <a:ahLst/>
              <a:cxnLst/>
              <a:rect l="l" t="t" r="r" b="b"/>
              <a:pathLst>
                <a:path w="1360805" h="943610">
                  <a:moveTo>
                    <a:pt x="0" y="854942"/>
                  </a:moveTo>
                  <a:lnTo>
                    <a:pt x="10540" y="884405"/>
                  </a:lnTo>
                  <a:lnTo>
                    <a:pt x="47242" y="902947"/>
                  </a:lnTo>
                  <a:lnTo>
                    <a:pt x="47242" y="943205"/>
                  </a:lnTo>
                </a:path>
                <a:path w="1360805" h="943610">
                  <a:moveTo>
                    <a:pt x="723246" y="177160"/>
                  </a:moveTo>
                  <a:lnTo>
                    <a:pt x="722357" y="177541"/>
                  </a:lnTo>
                  <a:lnTo>
                    <a:pt x="722357" y="213227"/>
                  </a:lnTo>
                  <a:lnTo>
                    <a:pt x="735438" y="250945"/>
                  </a:lnTo>
                  <a:lnTo>
                    <a:pt x="779506" y="268090"/>
                  </a:lnTo>
                  <a:lnTo>
                    <a:pt x="832844" y="275202"/>
                  </a:lnTo>
                  <a:lnTo>
                    <a:pt x="857228" y="275583"/>
                  </a:lnTo>
                  <a:lnTo>
                    <a:pt x="863578" y="275202"/>
                  </a:lnTo>
                  <a:lnTo>
                    <a:pt x="869039" y="271011"/>
                  </a:lnTo>
                  <a:lnTo>
                    <a:pt x="870943" y="264915"/>
                  </a:lnTo>
                  <a:lnTo>
                    <a:pt x="873102" y="258565"/>
                  </a:lnTo>
                  <a:lnTo>
                    <a:pt x="874118" y="252088"/>
                  </a:lnTo>
                  <a:lnTo>
                    <a:pt x="874118" y="245357"/>
                  </a:lnTo>
                  <a:lnTo>
                    <a:pt x="874118" y="89405"/>
                  </a:lnTo>
                  <a:lnTo>
                    <a:pt x="875515" y="82674"/>
                  </a:lnTo>
                  <a:lnTo>
                    <a:pt x="879452" y="77214"/>
                  </a:lnTo>
                  <a:lnTo>
                    <a:pt x="885294" y="73912"/>
                  </a:lnTo>
                  <a:lnTo>
                    <a:pt x="892152" y="73150"/>
                  </a:lnTo>
                  <a:lnTo>
                    <a:pt x="1176752" y="105661"/>
                  </a:lnTo>
                  <a:lnTo>
                    <a:pt x="1182213" y="106296"/>
                  </a:lnTo>
                  <a:lnTo>
                    <a:pt x="1205707" y="242182"/>
                  </a:lnTo>
                  <a:lnTo>
                    <a:pt x="1204691" y="285234"/>
                  </a:lnTo>
                  <a:lnTo>
                    <a:pt x="1204056" y="294378"/>
                  </a:lnTo>
                  <a:lnTo>
                    <a:pt x="1204310" y="302379"/>
                  </a:lnTo>
                  <a:lnTo>
                    <a:pt x="1206469" y="309364"/>
                  </a:lnTo>
                  <a:lnTo>
                    <a:pt x="1212057" y="315714"/>
                  </a:lnTo>
                  <a:lnTo>
                    <a:pt x="1227423" y="316222"/>
                  </a:lnTo>
                  <a:lnTo>
                    <a:pt x="1309463" y="331334"/>
                  </a:lnTo>
                  <a:lnTo>
                    <a:pt x="1312130" y="331715"/>
                  </a:lnTo>
                  <a:lnTo>
                    <a:pt x="1314797" y="331969"/>
                  </a:lnTo>
                  <a:lnTo>
                    <a:pt x="1317591" y="331969"/>
                  </a:lnTo>
                  <a:lnTo>
                    <a:pt x="1325973" y="331969"/>
                  </a:lnTo>
                  <a:lnTo>
                    <a:pt x="1359246" y="304792"/>
                  </a:lnTo>
                  <a:lnTo>
                    <a:pt x="1360516" y="295521"/>
                  </a:lnTo>
                  <a:lnTo>
                    <a:pt x="1360516" y="141728"/>
                  </a:lnTo>
                  <a:lnTo>
                    <a:pt x="1346800" y="91691"/>
                  </a:lnTo>
                  <a:lnTo>
                    <a:pt x="1317464" y="58545"/>
                  </a:lnTo>
                  <a:lnTo>
                    <a:pt x="1267173" y="40003"/>
                  </a:lnTo>
                  <a:lnTo>
                    <a:pt x="841099" y="0"/>
                  </a:lnTo>
                  <a:lnTo>
                    <a:pt x="802492" y="3936"/>
                  </a:lnTo>
                  <a:lnTo>
                    <a:pt x="759694" y="21462"/>
                  </a:lnTo>
                  <a:lnTo>
                    <a:pt x="731247" y="63498"/>
                  </a:lnTo>
                  <a:lnTo>
                    <a:pt x="724516" y="108455"/>
                  </a:lnTo>
                  <a:lnTo>
                    <a:pt x="723246" y="177160"/>
                  </a:lnTo>
                  <a:close/>
                </a:path>
              </a:pathLst>
            </a:custGeom>
            <a:ln w="2853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6563" y="2322517"/>
              <a:ext cx="118812" cy="23751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7735" y="2509965"/>
              <a:ext cx="182832" cy="11102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47803" y="2524442"/>
              <a:ext cx="1002665" cy="476884"/>
            </a:xfrm>
            <a:custGeom>
              <a:avLst/>
              <a:gdLst/>
              <a:ahLst/>
              <a:cxnLst/>
              <a:rect l="l" t="t" r="r" b="b"/>
              <a:pathLst>
                <a:path w="1002664" h="476885">
                  <a:moveTo>
                    <a:pt x="706737" y="47877"/>
                  </a:moveTo>
                  <a:lnTo>
                    <a:pt x="701784" y="52830"/>
                  </a:lnTo>
                  <a:lnTo>
                    <a:pt x="688449" y="56894"/>
                  </a:lnTo>
                  <a:lnTo>
                    <a:pt x="668638" y="59561"/>
                  </a:lnTo>
                  <a:lnTo>
                    <a:pt x="644381" y="60577"/>
                  </a:lnTo>
                  <a:lnTo>
                    <a:pt x="620252" y="59561"/>
                  </a:lnTo>
                  <a:lnTo>
                    <a:pt x="600440" y="56894"/>
                  </a:lnTo>
                  <a:lnTo>
                    <a:pt x="587106" y="52830"/>
                  </a:lnTo>
                  <a:lnTo>
                    <a:pt x="582153" y="47877"/>
                  </a:lnTo>
                  <a:lnTo>
                    <a:pt x="587106" y="42797"/>
                  </a:lnTo>
                  <a:lnTo>
                    <a:pt x="600440" y="38734"/>
                  </a:lnTo>
                  <a:lnTo>
                    <a:pt x="620252" y="36067"/>
                  </a:lnTo>
                  <a:lnTo>
                    <a:pt x="644381" y="35051"/>
                  </a:lnTo>
                  <a:lnTo>
                    <a:pt x="668638" y="36067"/>
                  </a:lnTo>
                  <a:lnTo>
                    <a:pt x="688449" y="38734"/>
                  </a:lnTo>
                  <a:lnTo>
                    <a:pt x="701784" y="42797"/>
                  </a:lnTo>
                  <a:lnTo>
                    <a:pt x="706737" y="47877"/>
                  </a:lnTo>
                  <a:close/>
                </a:path>
                <a:path w="1002664" h="476885">
                  <a:moveTo>
                    <a:pt x="110741" y="15747"/>
                  </a:moveTo>
                  <a:lnTo>
                    <a:pt x="110741" y="24383"/>
                  </a:lnTo>
                  <a:lnTo>
                    <a:pt x="105407" y="31495"/>
                  </a:lnTo>
                  <a:lnTo>
                    <a:pt x="98803" y="31495"/>
                  </a:lnTo>
                  <a:lnTo>
                    <a:pt x="92199" y="31495"/>
                  </a:lnTo>
                  <a:lnTo>
                    <a:pt x="86865" y="24383"/>
                  </a:lnTo>
                  <a:lnTo>
                    <a:pt x="86865" y="15747"/>
                  </a:lnTo>
                  <a:lnTo>
                    <a:pt x="86865" y="6984"/>
                  </a:lnTo>
                  <a:lnTo>
                    <a:pt x="92199" y="0"/>
                  </a:lnTo>
                  <a:lnTo>
                    <a:pt x="98803" y="0"/>
                  </a:lnTo>
                  <a:lnTo>
                    <a:pt x="105407" y="0"/>
                  </a:lnTo>
                  <a:lnTo>
                    <a:pt x="110741" y="6984"/>
                  </a:lnTo>
                  <a:lnTo>
                    <a:pt x="110741" y="15747"/>
                  </a:lnTo>
                  <a:close/>
                </a:path>
                <a:path w="1002664" h="476885">
                  <a:moveTo>
                    <a:pt x="0" y="137156"/>
                  </a:moveTo>
                  <a:lnTo>
                    <a:pt x="0" y="190876"/>
                  </a:lnTo>
                  <a:lnTo>
                    <a:pt x="5460" y="235833"/>
                  </a:lnTo>
                  <a:lnTo>
                    <a:pt x="20954" y="277233"/>
                  </a:lnTo>
                  <a:lnTo>
                    <a:pt x="45210" y="313428"/>
                  </a:lnTo>
                  <a:lnTo>
                    <a:pt x="77214" y="343018"/>
                  </a:lnTo>
                  <a:lnTo>
                    <a:pt x="115567" y="364607"/>
                  </a:lnTo>
                  <a:lnTo>
                    <a:pt x="159253" y="376799"/>
                  </a:lnTo>
                  <a:lnTo>
                    <a:pt x="847068" y="476618"/>
                  </a:lnTo>
                  <a:lnTo>
                    <a:pt x="894565" y="476237"/>
                  </a:lnTo>
                  <a:lnTo>
                    <a:pt x="936982" y="461125"/>
                  </a:lnTo>
                  <a:lnTo>
                    <a:pt x="971271" y="433567"/>
                  </a:lnTo>
                  <a:lnTo>
                    <a:pt x="994130" y="395721"/>
                  </a:lnTo>
                  <a:lnTo>
                    <a:pt x="1002385" y="349495"/>
                  </a:lnTo>
                  <a:lnTo>
                    <a:pt x="1002385" y="298823"/>
                  </a:lnTo>
                </a:path>
              </a:pathLst>
            </a:custGeom>
            <a:ln w="2853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15767" y="2375856"/>
              <a:ext cx="111180" cy="23751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863042" y="2291276"/>
              <a:ext cx="969010" cy="1836420"/>
            </a:xfrm>
            <a:custGeom>
              <a:avLst/>
              <a:gdLst/>
              <a:ahLst/>
              <a:cxnLst/>
              <a:rect l="l" t="t" r="r" b="b"/>
              <a:pathLst>
                <a:path w="969010" h="1836420">
                  <a:moveTo>
                    <a:pt x="0" y="1619463"/>
                  </a:moveTo>
                  <a:lnTo>
                    <a:pt x="0" y="1528660"/>
                  </a:lnTo>
                  <a:lnTo>
                    <a:pt x="10286" y="1483576"/>
                  </a:lnTo>
                  <a:lnTo>
                    <a:pt x="37845" y="1449033"/>
                  </a:lnTo>
                  <a:lnTo>
                    <a:pt x="77341" y="1428967"/>
                  </a:lnTo>
                  <a:lnTo>
                    <a:pt x="123567" y="1427951"/>
                  </a:lnTo>
                  <a:lnTo>
                    <a:pt x="824717" y="1571839"/>
                  </a:lnTo>
                  <a:lnTo>
                    <a:pt x="872467" y="1588856"/>
                  </a:lnTo>
                  <a:lnTo>
                    <a:pt x="912344" y="1617431"/>
                  </a:lnTo>
                  <a:lnTo>
                    <a:pt x="942824" y="1655530"/>
                  </a:lnTo>
                  <a:lnTo>
                    <a:pt x="962254" y="1700868"/>
                  </a:lnTo>
                  <a:lnTo>
                    <a:pt x="968985" y="1751285"/>
                  </a:lnTo>
                  <a:lnTo>
                    <a:pt x="968985" y="1835992"/>
                  </a:lnTo>
                </a:path>
                <a:path w="969010" h="1836420">
                  <a:moveTo>
                    <a:pt x="397753" y="21335"/>
                  </a:moveTo>
                  <a:lnTo>
                    <a:pt x="950824" y="77595"/>
                  </a:lnTo>
                </a:path>
                <a:path w="969010" h="1836420">
                  <a:moveTo>
                    <a:pt x="426709" y="0"/>
                  </a:moveTo>
                  <a:lnTo>
                    <a:pt x="906249" y="46988"/>
                  </a:lnTo>
                </a:path>
              </a:pathLst>
            </a:custGeom>
            <a:ln w="2853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8663720" y="2197552"/>
            <a:ext cx="2026920" cy="2026920"/>
          </a:xfrm>
          <a:custGeom>
            <a:avLst/>
            <a:gdLst/>
            <a:ahLst/>
            <a:cxnLst/>
            <a:rect l="l" t="t" r="r" b="b"/>
            <a:pathLst>
              <a:path w="2026920" h="2026920">
                <a:moveTo>
                  <a:pt x="2026487" y="1013180"/>
                </a:moveTo>
                <a:lnTo>
                  <a:pt x="2025344" y="1060931"/>
                </a:lnTo>
                <a:lnTo>
                  <a:pt x="2022042" y="1108046"/>
                </a:lnTo>
                <a:lnTo>
                  <a:pt x="2016709" y="1154527"/>
                </a:lnTo>
                <a:lnTo>
                  <a:pt x="2009216" y="1200373"/>
                </a:lnTo>
                <a:lnTo>
                  <a:pt x="1999691" y="1245584"/>
                </a:lnTo>
                <a:lnTo>
                  <a:pt x="1988261" y="1289906"/>
                </a:lnTo>
                <a:lnTo>
                  <a:pt x="1974800" y="1333466"/>
                </a:lnTo>
                <a:lnTo>
                  <a:pt x="1959560" y="1376137"/>
                </a:lnTo>
                <a:lnTo>
                  <a:pt x="1942415" y="1417919"/>
                </a:lnTo>
                <a:lnTo>
                  <a:pt x="1923493" y="1458812"/>
                </a:lnTo>
                <a:lnTo>
                  <a:pt x="1902792" y="1498689"/>
                </a:lnTo>
                <a:lnTo>
                  <a:pt x="1880441" y="1537423"/>
                </a:lnTo>
                <a:lnTo>
                  <a:pt x="1856566" y="1575141"/>
                </a:lnTo>
                <a:lnTo>
                  <a:pt x="1830912" y="1611589"/>
                </a:lnTo>
                <a:lnTo>
                  <a:pt x="1803862" y="1646894"/>
                </a:lnTo>
                <a:lnTo>
                  <a:pt x="1775288" y="1681056"/>
                </a:lnTo>
                <a:lnTo>
                  <a:pt x="1745189" y="1713821"/>
                </a:lnTo>
                <a:lnTo>
                  <a:pt x="1713821" y="1745189"/>
                </a:lnTo>
                <a:lnTo>
                  <a:pt x="1681056" y="1775288"/>
                </a:lnTo>
                <a:lnTo>
                  <a:pt x="1646894" y="1803862"/>
                </a:lnTo>
                <a:lnTo>
                  <a:pt x="1611589" y="1830912"/>
                </a:lnTo>
                <a:lnTo>
                  <a:pt x="1575141" y="1856566"/>
                </a:lnTo>
                <a:lnTo>
                  <a:pt x="1537423" y="1880441"/>
                </a:lnTo>
                <a:lnTo>
                  <a:pt x="1498689" y="1902792"/>
                </a:lnTo>
                <a:lnTo>
                  <a:pt x="1458812" y="1923493"/>
                </a:lnTo>
                <a:lnTo>
                  <a:pt x="1417919" y="1942415"/>
                </a:lnTo>
                <a:lnTo>
                  <a:pt x="1376137" y="1959560"/>
                </a:lnTo>
                <a:lnTo>
                  <a:pt x="1333466" y="1974800"/>
                </a:lnTo>
                <a:lnTo>
                  <a:pt x="1289906" y="1988261"/>
                </a:lnTo>
                <a:lnTo>
                  <a:pt x="1245584" y="1999691"/>
                </a:lnTo>
                <a:lnTo>
                  <a:pt x="1200373" y="2009216"/>
                </a:lnTo>
                <a:lnTo>
                  <a:pt x="1154527" y="2016709"/>
                </a:lnTo>
                <a:lnTo>
                  <a:pt x="1108046" y="2022042"/>
                </a:lnTo>
                <a:lnTo>
                  <a:pt x="1060931" y="2025344"/>
                </a:lnTo>
                <a:lnTo>
                  <a:pt x="1013180" y="2026487"/>
                </a:lnTo>
                <a:lnTo>
                  <a:pt x="965556" y="2025344"/>
                </a:lnTo>
                <a:lnTo>
                  <a:pt x="918440" y="2022042"/>
                </a:lnTo>
                <a:lnTo>
                  <a:pt x="871832" y="2016709"/>
                </a:lnTo>
                <a:lnTo>
                  <a:pt x="825987" y="2009216"/>
                </a:lnTo>
                <a:lnTo>
                  <a:pt x="780903" y="1999691"/>
                </a:lnTo>
                <a:lnTo>
                  <a:pt x="736581" y="1988261"/>
                </a:lnTo>
                <a:lnTo>
                  <a:pt x="693021" y="1974800"/>
                </a:lnTo>
                <a:lnTo>
                  <a:pt x="650223" y="1959560"/>
                </a:lnTo>
                <a:lnTo>
                  <a:pt x="608441" y="1942415"/>
                </a:lnTo>
                <a:lnTo>
                  <a:pt x="567675" y="1923493"/>
                </a:lnTo>
                <a:lnTo>
                  <a:pt x="527798" y="1902792"/>
                </a:lnTo>
                <a:lnTo>
                  <a:pt x="489064" y="1880441"/>
                </a:lnTo>
                <a:lnTo>
                  <a:pt x="451346" y="1856566"/>
                </a:lnTo>
                <a:lnTo>
                  <a:pt x="414771" y="1830912"/>
                </a:lnTo>
                <a:lnTo>
                  <a:pt x="379466" y="1803862"/>
                </a:lnTo>
                <a:lnTo>
                  <a:pt x="345431" y="1775288"/>
                </a:lnTo>
                <a:lnTo>
                  <a:pt x="312666" y="1745189"/>
                </a:lnTo>
                <a:lnTo>
                  <a:pt x="281170" y="1713821"/>
                </a:lnTo>
                <a:lnTo>
                  <a:pt x="251199" y="1681056"/>
                </a:lnTo>
                <a:lnTo>
                  <a:pt x="222625" y="1646894"/>
                </a:lnTo>
                <a:lnTo>
                  <a:pt x="195448" y="1611589"/>
                </a:lnTo>
                <a:lnTo>
                  <a:pt x="169921" y="1575141"/>
                </a:lnTo>
                <a:lnTo>
                  <a:pt x="145919" y="1537423"/>
                </a:lnTo>
                <a:lnTo>
                  <a:pt x="123567" y="1498689"/>
                </a:lnTo>
                <a:lnTo>
                  <a:pt x="102994" y="1458812"/>
                </a:lnTo>
                <a:lnTo>
                  <a:pt x="84071" y="1417919"/>
                </a:lnTo>
                <a:lnTo>
                  <a:pt x="66927" y="1376137"/>
                </a:lnTo>
                <a:lnTo>
                  <a:pt x="51687" y="1333466"/>
                </a:lnTo>
                <a:lnTo>
                  <a:pt x="38226" y="1289906"/>
                </a:lnTo>
                <a:lnTo>
                  <a:pt x="26796" y="1245584"/>
                </a:lnTo>
                <a:lnTo>
                  <a:pt x="17271" y="1200373"/>
                </a:lnTo>
                <a:lnTo>
                  <a:pt x="9778" y="1154527"/>
                </a:lnTo>
                <a:lnTo>
                  <a:pt x="4317" y="1108046"/>
                </a:lnTo>
                <a:lnTo>
                  <a:pt x="1142" y="1060931"/>
                </a:lnTo>
                <a:lnTo>
                  <a:pt x="0" y="1013180"/>
                </a:lnTo>
                <a:lnTo>
                  <a:pt x="1142" y="965556"/>
                </a:lnTo>
                <a:lnTo>
                  <a:pt x="4317" y="918440"/>
                </a:lnTo>
                <a:lnTo>
                  <a:pt x="9778" y="871832"/>
                </a:lnTo>
                <a:lnTo>
                  <a:pt x="17271" y="825987"/>
                </a:lnTo>
                <a:lnTo>
                  <a:pt x="26796" y="780903"/>
                </a:lnTo>
                <a:lnTo>
                  <a:pt x="38226" y="736581"/>
                </a:lnTo>
                <a:lnTo>
                  <a:pt x="51687" y="693021"/>
                </a:lnTo>
                <a:lnTo>
                  <a:pt x="66927" y="650223"/>
                </a:lnTo>
                <a:lnTo>
                  <a:pt x="84071" y="608441"/>
                </a:lnTo>
                <a:lnTo>
                  <a:pt x="102994" y="567675"/>
                </a:lnTo>
                <a:lnTo>
                  <a:pt x="123567" y="527798"/>
                </a:lnTo>
                <a:lnTo>
                  <a:pt x="145919" y="489064"/>
                </a:lnTo>
                <a:lnTo>
                  <a:pt x="169921" y="451346"/>
                </a:lnTo>
                <a:lnTo>
                  <a:pt x="195448" y="414771"/>
                </a:lnTo>
                <a:lnTo>
                  <a:pt x="222625" y="379466"/>
                </a:lnTo>
                <a:lnTo>
                  <a:pt x="251199" y="345431"/>
                </a:lnTo>
                <a:lnTo>
                  <a:pt x="281170" y="312666"/>
                </a:lnTo>
                <a:lnTo>
                  <a:pt x="312666" y="281170"/>
                </a:lnTo>
                <a:lnTo>
                  <a:pt x="345431" y="251199"/>
                </a:lnTo>
                <a:lnTo>
                  <a:pt x="379466" y="222625"/>
                </a:lnTo>
                <a:lnTo>
                  <a:pt x="414771" y="195448"/>
                </a:lnTo>
                <a:lnTo>
                  <a:pt x="451346" y="169921"/>
                </a:lnTo>
                <a:lnTo>
                  <a:pt x="489064" y="145919"/>
                </a:lnTo>
                <a:lnTo>
                  <a:pt x="527798" y="123567"/>
                </a:lnTo>
                <a:lnTo>
                  <a:pt x="567675" y="102994"/>
                </a:lnTo>
                <a:lnTo>
                  <a:pt x="608441" y="84071"/>
                </a:lnTo>
                <a:lnTo>
                  <a:pt x="650223" y="66927"/>
                </a:lnTo>
                <a:lnTo>
                  <a:pt x="693021" y="51687"/>
                </a:lnTo>
                <a:lnTo>
                  <a:pt x="736581" y="38226"/>
                </a:lnTo>
                <a:lnTo>
                  <a:pt x="780903" y="26796"/>
                </a:lnTo>
                <a:lnTo>
                  <a:pt x="825987" y="17271"/>
                </a:lnTo>
                <a:lnTo>
                  <a:pt x="871832" y="9778"/>
                </a:lnTo>
                <a:lnTo>
                  <a:pt x="918440" y="4317"/>
                </a:lnTo>
                <a:lnTo>
                  <a:pt x="965556" y="1142"/>
                </a:lnTo>
                <a:lnTo>
                  <a:pt x="1013180" y="0"/>
                </a:lnTo>
                <a:lnTo>
                  <a:pt x="1060931" y="1142"/>
                </a:lnTo>
                <a:lnTo>
                  <a:pt x="1108046" y="4317"/>
                </a:lnTo>
                <a:lnTo>
                  <a:pt x="1154527" y="9778"/>
                </a:lnTo>
                <a:lnTo>
                  <a:pt x="1200373" y="17271"/>
                </a:lnTo>
                <a:lnTo>
                  <a:pt x="1245584" y="26796"/>
                </a:lnTo>
                <a:lnTo>
                  <a:pt x="1289906" y="38226"/>
                </a:lnTo>
                <a:lnTo>
                  <a:pt x="1333466" y="51687"/>
                </a:lnTo>
                <a:lnTo>
                  <a:pt x="1376137" y="66927"/>
                </a:lnTo>
                <a:lnTo>
                  <a:pt x="1417919" y="84071"/>
                </a:lnTo>
                <a:lnTo>
                  <a:pt x="1458812" y="102994"/>
                </a:lnTo>
                <a:lnTo>
                  <a:pt x="1498689" y="123567"/>
                </a:lnTo>
                <a:lnTo>
                  <a:pt x="1537423" y="145919"/>
                </a:lnTo>
                <a:lnTo>
                  <a:pt x="1575141" y="169921"/>
                </a:lnTo>
                <a:lnTo>
                  <a:pt x="1611589" y="195448"/>
                </a:lnTo>
                <a:lnTo>
                  <a:pt x="1646894" y="222625"/>
                </a:lnTo>
                <a:lnTo>
                  <a:pt x="1681056" y="251199"/>
                </a:lnTo>
                <a:lnTo>
                  <a:pt x="1713821" y="281170"/>
                </a:lnTo>
                <a:lnTo>
                  <a:pt x="1745189" y="312666"/>
                </a:lnTo>
                <a:lnTo>
                  <a:pt x="1775288" y="345431"/>
                </a:lnTo>
                <a:lnTo>
                  <a:pt x="1803862" y="379466"/>
                </a:lnTo>
                <a:lnTo>
                  <a:pt x="1830912" y="414771"/>
                </a:lnTo>
                <a:lnTo>
                  <a:pt x="1856566" y="451346"/>
                </a:lnTo>
                <a:lnTo>
                  <a:pt x="1880441" y="489064"/>
                </a:lnTo>
                <a:lnTo>
                  <a:pt x="1902792" y="527798"/>
                </a:lnTo>
                <a:lnTo>
                  <a:pt x="1923493" y="567675"/>
                </a:lnTo>
                <a:lnTo>
                  <a:pt x="1942415" y="608441"/>
                </a:lnTo>
                <a:lnTo>
                  <a:pt x="1959560" y="650223"/>
                </a:lnTo>
                <a:lnTo>
                  <a:pt x="1974800" y="693021"/>
                </a:lnTo>
                <a:lnTo>
                  <a:pt x="1988261" y="736581"/>
                </a:lnTo>
                <a:lnTo>
                  <a:pt x="1999691" y="780903"/>
                </a:lnTo>
                <a:lnTo>
                  <a:pt x="2009216" y="825987"/>
                </a:lnTo>
                <a:lnTo>
                  <a:pt x="2016709" y="871832"/>
                </a:lnTo>
                <a:lnTo>
                  <a:pt x="2022042" y="918440"/>
                </a:lnTo>
                <a:lnTo>
                  <a:pt x="2025344" y="965556"/>
                </a:lnTo>
                <a:lnTo>
                  <a:pt x="2026487" y="1013180"/>
                </a:lnTo>
                <a:close/>
              </a:path>
              <a:path w="2026920" h="2026920">
                <a:moveTo>
                  <a:pt x="1877012" y="1013942"/>
                </a:moveTo>
                <a:lnTo>
                  <a:pt x="1875742" y="1061312"/>
                </a:lnTo>
                <a:lnTo>
                  <a:pt x="1871932" y="1108173"/>
                </a:lnTo>
                <a:lnTo>
                  <a:pt x="1865582" y="1154146"/>
                </a:lnTo>
                <a:lnTo>
                  <a:pt x="1857074" y="1199357"/>
                </a:lnTo>
                <a:lnTo>
                  <a:pt x="1846025" y="1243806"/>
                </a:lnTo>
                <a:lnTo>
                  <a:pt x="1832944" y="1287239"/>
                </a:lnTo>
                <a:lnTo>
                  <a:pt x="1817451" y="1329656"/>
                </a:lnTo>
                <a:lnTo>
                  <a:pt x="1800052" y="1371057"/>
                </a:lnTo>
                <a:lnTo>
                  <a:pt x="1780495" y="1411188"/>
                </a:lnTo>
                <a:lnTo>
                  <a:pt x="1758905" y="1450303"/>
                </a:lnTo>
                <a:lnTo>
                  <a:pt x="1735411" y="1488021"/>
                </a:lnTo>
                <a:lnTo>
                  <a:pt x="1710138" y="1524469"/>
                </a:lnTo>
                <a:lnTo>
                  <a:pt x="1683088" y="1559520"/>
                </a:lnTo>
                <a:lnTo>
                  <a:pt x="1654260" y="1593174"/>
                </a:lnTo>
                <a:lnTo>
                  <a:pt x="1623780" y="1625304"/>
                </a:lnTo>
                <a:lnTo>
                  <a:pt x="1591650" y="1655784"/>
                </a:lnTo>
                <a:lnTo>
                  <a:pt x="1557996" y="1684612"/>
                </a:lnTo>
                <a:lnTo>
                  <a:pt x="1522945" y="1711662"/>
                </a:lnTo>
                <a:lnTo>
                  <a:pt x="1486497" y="1736935"/>
                </a:lnTo>
                <a:lnTo>
                  <a:pt x="1448779" y="1760429"/>
                </a:lnTo>
                <a:lnTo>
                  <a:pt x="1409664" y="1782018"/>
                </a:lnTo>
                <a:lnTo>
                  <a:pt x="1369406" y="1801576"/>
                </a:lnTo>
                <a:lnTo>
                  <a:pt x="1328132" y="1818975"/>
                </a:lnTo>
                <a:lnTo>
                  <a:pt x="1285715" y="1834468"/>
                </a:lnTo>
                <a:lnTo>
                  <a:pt x="1242282" y="1847549"/>
                </a:lnTo>
                <a:lnTo>
                  <a:pt x="1197833" y="1858598"/>
                </a:lnTo>
                <a:lnTo>
                  <a:pt x="1152622" y="1867233"/>
                </a:lnTo>
                <a:lnTo>
                  <a:pt x="1106650" y="1873456"/>
                </a:lnTo>
                <a:lnTo>
                  <a:pt x="1059788" y="1877266"/>
                </a:lnTo>
                <a:lnTo>
                  <a:pt x="1012418" y="1878536"/>
                </a:lnTo>
                <a:lnTo>
                  <a:pt x="964921" y="1877266"/>
                </a:lnTo>
                <a:lnTo>
                  <a:pt x="918186" y="1873456"/>
                </a:lnTo>
                <a:lnTo>
                  <a:pt x="872213" y="1867233"/>
                </a:lnTo>
                <a:lnTo>
                  <a:pt x="826876" y="1858598"/>
                </a:lnTo>
                <a:lnTo>
                  <a:pt x="782554" y="1847549"/>
                </a:lnTo>
                <a:lnTo>
                  <a:pt x="739121" y="1834468"/>
                </a:lnTo>
                <a:lnTo>
                  <a:pt x="696704" y="1818975"/>
                </a:lnTo>
                <a:lnTo>
                  <a:pt x="655303" y="1801576"/>
                </a:lnTo>
                <a:lnTo>
                  <a:pt x="615045" y="1782018"/>
                </a:lnTo>
                <a:lnTo>
                  <a:pt x="576057" y="1760429"/>
                </a:lnTo>
                <a:lnTo>
                  <a:pt x="538212" y="1736935"/>
                </a:lnTo>
                <a:lnTo>
                  <a:pt x="501764" y="1711662"/>
                </a:lnTo>
                <a:lnTo>
                  <a:pt x="466713" y="1684612"/>
                </a:lnTo>
                <a:lnTo>
                  <a:pt x="433186" y="1655784"/>
                </a:lnTo>
                <a:lnTo>
                  <a:pt x="401055" y="1625304"/>
                </a:lnTo>
                <a:lnTo>
                  <a:pt x="370576" y="1593174"/>
                </a:lnTo>
                <a:lnTo>
                  <a:pt x="341748" y="1559520"/>
                </a:lnTo>
                <a:lnTo>
                  <a:pt x="314571" y="1524469"/>
                </a:lnTo>
                <a:lnTo>
                  <a:pt x="289298" y="1488021"/>
                </a:lnTo>
                <a:lnTo>
                  <a:pt x="265804" y="1450303"/>
                </a:lnTo>
                <a:lnTo>
                  <a:pt x="244341" y="1411188"/>
                </a:lnTo>
                <a:lnTo>
                  <a:pt x="224784" y="1371057"/>
                </a:lnTo>
                <a:lnTo>
                  <a:pt x="207258" y="1329656"/>
                </a:lnTo>
                <a:lnTo>
                  <a:pt x="191892" y="1287239"/>
                </a:lnTo>
                <a:lnTo>
                  <a:pt x="178684" y="1243806"/>
                </a:lnTo>
                <a:lnTo>
                  <a:pt x="167762" y="1199357"/>
                </a:lnTo>
                <a:lnTo>
                  <a:pt x="159126" y="1154146"/>
                </a:lnTo>
                <a:lnTo>
                  <a:pt x="152904" y="1108173"/>
                </a:lnTo>
                <a:lnTo>
                  <a:pt x="149094" y="1061312"/>
                </a:lnTo>
                <a:lnTo>
                  <a:pt x="147824" y="1013942"/>
                </a:lnTo>
                <a:lnTo>
                  <a:pt x="149094" y="966445"/>
                </a:lnTo>
                <a:lnTo>
                  <a:pt x="152904" y="919710"/>
                </a:lnTo>
                <a:lnTo>
                  <a:pt x="159126" y="873737"/>
                </a:lnTo>
                <a:lnTo>
                  <a:pt x="167762" y="828400"/>
                </a:lnTo>
                <a:lnTo>
                  <a:pt x="178684" y="784078"/>
                </a:lnTo>
                <a:lnTo>
                  <a:pt x="191892" y="740645"/>
                </a:lnTo>
                <a:lnTo>
                  <a:pt x="207258" y="698228"/>
                </a:lnTo>
                <a:lnTo>
                  <a:pt x="224784" y="656827"/>
                </a:lnTo>
                <a:lnTo>
                  <a:pt x="244341" y="616569"/>
                </a:lnTo>
                <a:lnTo>
                  <a:pt x="265804" y="577581"/>
                </a:lnTo>
                <a:lnTo>
                  <a:pt x="289298" y="539736"/>
                </a:lnTo>
                <a:lnTo>
                  <a:pt x="314571" y="503288"/>
                </a:lnTo>
                <a:lnTo>
                  <a:pt x="341748" y="468237"/>
                </a:lnTo>
                <a:lnTo>
                  <a:pt x="370576" y="434710"/>
                </a:lnTo>
                <a:lnTo>
                  <a:pt x="401055" y="402579"/>
                </a:lnTo>
                <a:lnTo>
                  <a:pt x="433186" y="372100"/>
                </a:lnTo>
                <a:lnTo>
                  <a:pt x="466713" y="343272"/>
                </a:lnTo>
                <a:lnTo>
                  <a:pt x="501764" y="316222"/>
                </a:lnTo>
                <a:lnTo>
                  <a:pt x="538212" y="290822"/>
                </a:lnTo>
                <a:lnTo>
                  <a:pt x="576057" y="267328"/>
                </a:lnTo>
                <a:lnTo>
                  <a:pt x="615045" y="245865"/>
                </a:lnTo>
                <a:lnTo>
                  <a:pt x="655303" y="226308"/>
                </a:lnTo>
                <a:lnTo>
                  <a:pt x="696704" y="208782"/>
                </a:lnTo>
                <a:lnTo>
                  <a:pt x="739121" y="193416"/>
                </a:lnTo>
                <a:lnTo>
                  <a:pt x="782554" y="180208"/>
                </a:lnTo>
                <a:lnTo>
                  <a:pt x="826876" y="169286"/>
                </a:lnTo>
                <a:lnTo>
                  <a:pt x="872213" y="160650"/>
                </a:lnTo>
                <a:lnTo>
                  <a:pt x="918186" y="154428"/>
                </a:lnTo>
                <a:lnTo>
                  <a:pt x="964921" y="150618"/>
                </a:lnTo>
                <a:lnTo>
                  <a:pt x="1012418" y="149348"/>
                </a:lnTo>
                <a:lnTo>
                  <a:pt x="1059788" y="150618"/>
                </a:lnTo>
                <a:lnTo>
                  <a:pt x="1106650" y="154428"/>
                </a:lnTo>
                <a:lnTo>
                  <a:pt x="1152622" y="160650"/>
                </a:lnTo>
                <a:lnTo>
                  <a:pt x="1197833" y="169286"/>
                </a:lnTo>
                <a:lnTo>
                  <a:pt x="1242282" y="180208"/>
                </a:lnTo>
                <a:lnTo>
                  <a:pt x="1285715" y="193416"/>
                </a:lnTo>
                <a:lnTo>
                  <a:pt x="1328132" y="208782"/>
                </a:lnTo>
                <a:lnTo>
                  <a:pt x="1369406" y="226308"/>
                </a:lnTo>
                <a:lnTo>
                  <a:pt x="1409664" y="245865"/>
                </a:lnTo>
                <a:lnTo>
                  <a:pt x="1448779" y="267328"/>
                </a:lnTo>
                <a:lnTo>
                  <a:pt x="1486497" y="290822"/>
                </a:lnTo>
                <a:lnTo>
                  <a:pt x="1522945" y="316222"/>
                </a:lnTo>
                <a:lnTo>
                  <a:pt x="1557996" y="343272"/>
                </a:lnTo>
                <a:lnTo>
                  <a:pt x="1591650" y="372100"/>
                </a:lnTo>
                <a:lnTo>
                  <a:pt x="1623780" y="402579"/>
                </a:lnTo>
                <a:lnTo>
                  <a:pt x="1654260" y="434710"/>
                </a:lnTo>
                <a:lnTo>
                  <a:pt x="1683088" y="468237"/>
                </a:lnTo>
                <a:lnTo>
                  <a:pt x="1710138" y="503288"/>
                </a:lnTo>
                <a:lnTo>
                  <a:pt x="1735411" y="539736"/>
                </a:lnTo>
                <a:lnTo>
                  <a:pt x="1758905" y="577581"/>
                </a:lnTo>
                <a:lnTo>
                  <a:pt x="1780495" y="616569"/>
                </a:lnTo>
                <a:lnTo>
                  <a:pt x="1800052" y="656827"/>
                </a:lnTo>
                <a:lnTo>
                  <a:pt x="1817451" y="698228"/>
                </a:lnTo>
                <a:lnTo>
                  <a:pt x="1832944" y="740645"/>
                </a:lnTo>
                <a:lnTo>
                  <a:pt x="1846025" y="784078"/>
                </a:lnTo>
                <a:lnTo>
                  <a:pt x="1857074" y="828400"/>
                </a:lnTo>
                <a:lnTo>
                  <a:pt x="1865582" y="873737"/>
                </a:lnTo>
                <a:lnTo>
                  <a:pt x="1871932" y="919710"/>
                </a:lnTo>
                <a:lnTo>
                  <a:pt x="1875742" y="966445"/>
                </a:lnTo>
                <a:lnTo>
                  <a:pt x="1877012" y="1013942"/>
                </a:lnTo>
                <a:close/>
              </a:path>
              <a:path w="2026920" h="2026920">
                <a:moveTo>
                  <a:pt x="1606001" y="1010386"/>
                </a:moveTo>
                <a:lnTo>
                  <a:pt x="1605620" y="1010386"/>
                </a:lnTo>
                <a:lnTo>
                  <a:pt x="1586189" y="1041373"/>
                </a:lnTo>
                <a:lnTo>
                  <a:pt x="1564981" y="1071471"/>
                </a:lnTo>
                <a:lnTo>
                  <a:pt x="1517230" y="1128493"/>
                </a:lnTo>
                <a:lnTo>
                  <a:pt x="1463130" y="1180816"/>
                </a:lnTo>
                <a:lnTo>
                  <a:pt x="1403314" y="1227550"/>
                </a:lnTo>
                <a:lnTo>
                  <a:pt x="1371565" y="1248759"/>
                </a:lnTo>
                <a:lnTo>
                  <a:pt x="1338546" y="1268189"/>
                </a:lnTo>
                <a:lnTo>
                  <a:pt x="1304511" y="1285969"/>
                </a:lnTo>
                <a:lnTo>
                  <a:pt x="1269459" y="1301844"/>
                </a:lnTo>
                <a:lnTo>
                  <a:pt x="1233519" y="1315813"/>
                </a:lnTo>
                <a:lnTo>
                  <a:pt x="1196690" y="1327878"/>
                </a:lnTo>
                <a:lnTo>
                  <a:pt x="1159226" y="1337784"/>
                </a:lnTo>
                <a:lnTo>
                  <a:pt x="1121000" y="1345530"/>
                </a:lnTo>
                <a:lnTo>
                  <a:pt x="1082266" y="1350991"/>
                </a:lnTo>
                <a:lnTo>
                  <a:pt x="1043024" y="1354039"/>
                </a:lnTo>
                <a:lnTo>
                  <a:pt x="1003401" y="1354801"/>
                </a:lnTo>
                <a:lnTo>
                  <a:pt x="963524" y="1352896"/>
                </a:lnTo>
                <a:lnTo>
                  <a:pt x="923393" y="1348451"/>
                </a:lnTo>
                <a:lnTo>
                  <a:pt x="883008" y="1341213"/>
                </a:lnTo>
                <a:lnTo>
                  <a:pt x="842623" y="1331180"/>
                </a:lnTo>
                <a:lnTo>
                  <a:pt x="802365" y="1318226"/>
                </a:lnTo>
                <a:lnTo>
                  <a:pt x="762107" y="1302352"/>
                </a:lnTo>
                <a:lnTo>
                  <a:pt x="722103" y="1283429"/>
                </a:lnTo>
                <a:lnTo>
                  <a:pt x="682353" y="1261332"/>
                </a:lnTo>
                <a:lnTo>
                  <a:pt x="642984" y="1235932"/>
                </a:lnTo>
                <a:lnTo>
                  <a:pt x="603996" y="1207231"/>
                </a:lnTo>
                <a:lnTo>
                  <a:pt x="565643" y="1175101"/>
                </a:lnTo>
                <a:lnTo>
                  <a:pt x="527798" y="1139415"/>
                </a:lnTo>
                <a:lnTo>
                  <a:pt x="490715" y="1100046"/>
                </a:lnTo>
                <a:lnTo>
                  <a:pt x="454521" y="1057121"/>
                </a:lnTo>
                <a:lnTo>
                  <a:pt x="419089" y="1010386"/>
                </a:lnTo>
                <a:lnTo>
                  <a:pt x="419470" y="1010386"/>
                </a:lnTo>
                <a:lnTo>
                  <a:pt x="454775" y="963651"/>
                </a:lnTo>
                <a:lnTo>
                  <a:pt x="491096" y="920599"/>
                </a:lnTo>
                <a:lnTo>
                  <a:pt x="528179" y="881357"/>
                </a:lnTo>
                <a:lnTo>
                  <a:pt x="565897" y="845671"/>
                </a:lnTo>
                <a:lnTo>
                  <a:pt x="604377" y="813541"/>
                </a:lnTo>
                <a:lnTo>
                  <a:pt x="643238" y="784840"/>
                </a:lnTo>
                <a:lnTo>
                  <a:pt x="682607" y="759440"/>
                </a:lnTo>
                <a:lnTo>
                  <a:pt x="722357" y="737343"/>
                </a:lnTo>
                <a:lnTo>
                  <a:pt x="762488" y="718293"/>
                </a:lnTo>
                <a:lnTo>
                  <a:pt x="802619" y="702419"/>
                </a:lnTo>
                <a:lnTo>
                  <a:pt x="843004" y="689592"/>
                </a:lnTo>
                <a:lnTo>
                  <a:pt x="883389" y="679559"/>
                </a:lnTo>
                <a:lnTo>
                  <a:pt x="923647" y="672321"/>
                </a:lnTo>
                <a:lnTo>
                  <a:pt x="963905" y="667876"/>
                </a:lnTo>
                <a:lnTo>
                  <a:pt x="1003782" y="665971"/>
                </a:lnTo>
                <a:lnTo>
                  <a:pt x="1043405" y="666606"/>
                </a:lnTo>
                <a:lnTo>
                  <a:pt x="1082647" y="669781"/>
                </a:lnTo>
                <a:lnTo>
                  <a:pt x="1121381" y="675241"/>
                </a:lnTo>
                <a:lnTo>
                  <a:pt x="1159607" y="682988"/>
                </a:lnTo>
                <a:lnTo>
                  <a:pt x="1197071" y="692894"/>
                </a:lnTo>
                <a:lnTo>
                  <a:pt x="1233900" y="704832"/>
                </a:lnTo>
                <a:lnTo>
                  <a:pt x="1269840" y="718928"/>
                </a:lnTo>
                <a:lnTo>
                  <a:pt x="1304892" y="734803"/>
                </a:lnTo>
                <a:lnTo>
                  <a:pt x="1338927" y="752582"/>
                </a:lnTo>
                <a:lnTo>
                  <a:pt x="1371819" y="772013"/>
                </a:lnTo>
                <a:lnTo>
                  <a:pt x="1403695" y="793094"/>
                </a:lnTo>
                <a:lnTo>
                  <a:pt x="1463511" y="839956"/>
                </a:lnTo>
                <a:lnTo>
                  <a:pt x="1517484" y="892152"/>
                </a:lnTo>
                <a:lnTo>
                  <a:pt x="1565235" y="949301"/>
                </a:lnTo>
                <a:lnTo>
                  <a:pt x="1586570" y="979399"/>
                </a:lnTo>
                <a:lnTo>
                  <a:pt x="1606001" y="1010386"/>
                </a:lnTo>
                <a:close/>
              </a:path>
              <a:path w="2026920" h="2026920">
                <a:moveTo>
                  <a:pt x="1267808" y="920472"/>
                </a:moveTo>
                <a:lnTo>
                  <a:pt x="1263745" y="966191"/>
                </a:lnTo>
                <a:lnTo>
                  <a:pt x="1251934" y="1009243"/>
                </a:lnTo>
                <a:lnTo>
                  <a:pt x="1233011" y="1048866"/>
                </a:lnTo>
                <a:lnTo>
                  <a:pt x="1207866" y="1084425"/>
                </a:lnTo>
                <a:lnTo>
                  <a:pt x="1177006" y="1115031"/>
                </a:lnTo>
                <a:lnTo>
                  <a:pt x="1141447" y="1140177"/>
                </a:lnTo>
                <a:lnTo>
                  <a:pt x="1101697" y="1158972"/>
                </a:lnTo>
                <a:lnTo>
                  <a:pt x="1058518" y="1170783"/>
                </a:lnTo>
                <a:lnTo>
                  <a:pt x="1012672" y="1174847"/>
                </a:lnTo>
                <a:lnTo>
                  <a:pt x="966699" y="1170783"/>
                </a:lnTo>
                <a:lnTo>
                  <a:pt x="923520" y="1158972"/>
                </a:lnTo>
                <a:lnTo>
                  <a:pt x="883770" y="1140177"/>
                </a:lnTo>
                <a:lnTo>
                  <a:pt x="848211" y="1115031"/>
                </a:lnTo>
                <a:lnTo>
                  <a:pt x="817478" y="1084425"/>
                </a:lnTo>
                <a:lnTo>
                  <a:pt x="792205" y="1048866"/>
                </a:lnTo>
                <a:lnTo>
                  <a:pt x="773410" y="1009243"/>
                </a:lnTo>
                <a:lnTo>
                  <a:pt x="761472" y="966191"/>
                </a:lnTo>
                <a:lnTo>
                  <a:pt x="757408" y="920472"/>
                </a:lnTo>
                <a:lnTo>
                  <a:pt x="761472" y="874753"/>
                </a:lnTo>
                <a:lnTo>
                  <a:pt x="773410" y="831701"/>
                </a:lnTo>
                <a:lnTo>
                  <a:pt x="792205" y="791951"/>
                </a:lnTo>
                <a:lnTo>
                  <a:pt x="817478" y="756519"/>
                </a:lnTo>
                <a:lnTo>
                  <a:pt x="848211" y="725786"/>
                </a:lnTo>
                <a:lnTo>
                  <a:pt x="883770" y="700768"/>
                </a:lnTo>
                <a:lnTo>
                  <a:pt x="923520" y="681845"/>
                </a:lnTo>
                <a:lnTo>
                  <a:pt x="966699" y="670035"/>
                </a:lnTo>
                <a:lnTo>
                  <a:pt x="1012672" y="665971"/>
                </a:lnTo>
                <a:lnTo>
                  <a:pt x="1058518" y="670035"/>
                </a:lnTo>
                <a:lnTo>
                  <a:pt x="1101697" y="681845"/>
                </a:lnTo>
                <a:lnTo>
                  <a:pt x="1141447" y="700768"/>
                </a:lnTo>
                <a:lnTo>
                  <a:pt x="1177006" y="725786"/>
                </a:lnTo>
                <a:lnTo>
                  <a:pt x="1207866" y="756519"/>
                </a:lnTo>
                <a:lnTo>
                  <a:pt x="1233011" y="791951"/>
                </a:lnTo>
                <a:lnTo>
                  <a:pt x="1251934" y="831701"/>
                </a:lnTo>
                <a:lnTo>
                  <a:pt x="1263745" y="874753"/>
                </a:lnTo>
                <a:lnTo>
                  <a:pt x="1267808" y="920472"/>
                </a:lnTo>
                <a:close/>
              </a:path>
            </a:pathLst>
          </a:custGeom>
          <a:ln w="57252">
            <a:solidFill>
              <a:srgbClr val="E97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82390" y="3216116"/>
            <a:ext cx="4551045" cy="0"/>
          </a:xfrm>
          <a:custGeom>
            <a:avLst/>
            <a:gdLst/>
            <a:ahLst/>
            <a:cxnLst/>
            <a:rect l="l" t="t" r="r" b="b"/>
            <a:pathLst>
              <a:path w="4551045">
                <a:moveTo>
                  <a:pt x="4550323" y="204"/>
                </a:moveTo>
                <a:lnTo>
                  <a:pt x="-98" y="204"/>
                </a:lnTo>
              </a:path>
            </a:pathLst>
          </a:custGeom>
          <a:ln w="28532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29878" y="6829520"/>
            <a:ext cx="3910965" cy="0"/>
          </a:xfrm>
          <a:custGeom>
            <a:avLst/>
            <a:gdLst/>
            <a:ahLst/>
            <a:cxnLst/>
            <a:rect l="l" t="t" r="r" b="b"/>
            <a:pathLst>
              <a:path w="3910965">
                <a:moveTo>
                  <a:pt x="3910132" y="113"/>
                </a:moveTo>
                <a:lnTo>
                  <a:pt x="-225" y="113"/>
                </a:lnTo>
              </a:path>
            </a:pathLst>
          </a:custGeom>
          <a:ln w="28532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51326" y="6829520"/>
            <a:ext cx="2607945" cy="0"/>
          </a:xfrm>
          <a:custGeom>
            <a:avLst/>
            <a:gdLst/>
            <a:ahLst/>
            <a:cxnLst/>
            <a:rect l="l" t="t" r="r" b="b"/>
            <a:pathLst>
              <a:path w="2607945">
                <a:moveTo>
                  <a:pt x="2607403" y="113"/>
                </a:moveTo>
                <a:lnTo>
                  <a:pt x="-94" y="113"/>
                </a:lnTo>
              </a:path>
            </a:pathLst>
          </a:custGeom>
          <a:ln w="28532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31542" y="8059387"/>
            <a:ext cx="1089660" cy="1388745"/>
          </a:xfrm>
          <a:custGeom>
            <a:avLst/>
            <a:gdLst/>
            <a:ahLst/>
            <a:cxnLst/>
            <a:rect l="l" t="t" r="r" b="b"/>
            <a:pathLst>
              <a:path w="1089660" h="1388745">
                <a:moveTo>
                  <a:pt x="-61" y="82"/>
                </a:moveTo>
                <a:lnTo>
                  <a:pt x="-61" y="1383077"/>
                </a:lnTo>
                <a:lnTo>
                  <a:pt x="1089571" y="1388284"/>
                </a:lnTo>
              </a:path>
            </a:pathLst>
          </a:custGeom>
          <a:ln w="28532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929366" y="3216116"/>
            <a:ext cx="3162300" cy="2256790"/>
          </a:xfrm>
          <a:custGeom>
            <a:avLst/>
            <a:gdLst/>
            <a:ahLst/>
            <a:cxnLst/>
            <a:rect l="l" t="t" r="r" b="b"/>
            <a:pathLst>
              <a:path w="3162300" h="2256790">
                <a:moveTo>
                  <a:pt x="-276" y="204"/>
                </a:moveTo>
                <a:lnTo>
                  <a:pt x="3161816" y="204"/>
                </a:lnTo>
                <a:lnTo>
                  <a:pt x="3161816" y="2256937"/>
                </a:lnTo>
              </a:path>
            </a:pathLst>
          </a:custGeom>
          <a:ln w="28532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3061378" y="5652506"/>
            <a:ext cx="2131060" cy="2129790"/>
            <a:chOff x="13025958" y="5652560"/>
            <a:chExt cx="2131060" cy="2129790"/>
          </a:xfrm>
        </p:grpSpPr>
        <p:sp>
          <p:nvSpPr>
            <p:cNvPr id="31" name="object 31"/>
            <p:cNvSpPr/>
            <p:nvPr/>
          </p:nvSpPr>
          <p:spPr>
            <a:xfrm>
              <a:off x="13054254" y="5681328"/>
              <a:ext cx="2073910" cy="2072639"/>
            </a:xfrm>
            <a:custGeom>
              <a:avLst/>
              <a:gdLst/>
              <a:ahLst/>
              <a:cxnLst/>
              <a:rect l="l" t="t" r="r" b="b"/>
              <a:pathLst>
                <a:path w="2073909" h="2072640">
                  <a:moveTo>
                    <a:pt x="2073603" y="1036039"/>
                  </a:moveTo>
                  <a:lnTo>
                    <a:pt x="2072460" y="1084806"/>
                  </a:lnTo>
                  <a:lnTo>
                    <a:pt x="2069158" y="1133065"/>
                  </a:lnTo>
                  <a:lnTo>
                    <a:pt x="2063570" y="1180562"/>
                  </a:lnTo>
                  <a:lnTo>
                    <a:pt x="2055951" y="1227423"/>
                  </a:lnTo>
                  <a:lnTo>
                    <a:pt x="2046299" y="1273650"/>
                  </a:lnTo>
                  <a:lnTo>
                    <a:pt x="2034488" y="1318988"/>
                  </a:lnTo>
                  <a:lnTo>
                    <a:pt x="2020772" y="1363564"/>
                  </a:lnTo>
                  <a:lnTo>
                    <a:pt x="2005152" y="1407124"/>
                  </a:lnTo>
                  <a:lnTo>
                    <a:pt x="1987626" y="1449922"/>
                  </a:lnTo>
                  <a:lnTo>
                    <a:pt x="1968196" y="1491704"/>
                  </a:lnTo>
                  <a:lnTo>
                    <a:pt x="1947114" y="1532343"/>
                  </a:lnTo>
                  <a:lnTo>
                    <a:pt x="1924255" y="1572093"/>
                  </a:lnTo>
                  <a:lnTo>
                    <a:pt x="1899744" y="1610573"/>
                  </a:lnTo>
                  <a:lnTo>
                    <a:pt x="1873583" y="1647910"/>
                  </a:lnTo>
                  <a:lnTo>
                    <a:pt x="1845898" y="1684104"/>
                  </a:lnTo>
                  <a:lnTo>
                    <a:pt x="1816562" y="1718901"/>
                  </a:lnTo>
                  <a:lnTo>
                    <a:pt x="1785828" y="1752428"/>
                  </a:lnTo>
                  <a:lnTo>
                    <a:pt x="1753698" y="1784558"/>
                  </a:lnTo>
                  <a:lnTo>
                    <a:pt x="1720171" y="1815292"/>
                  </a:lnTo>
                  <a:lnTo>
                    <a:pt x="1685247" y="1844501"/>
                  </a:lnTo>
                  <a:lnTo>
                    <a:pt x="1649180" y="1872186"/>
                  </a:lnTo>
                  <a:lnTo>
                    <a:pt x="1611716" y="1898348"/>
                  </a:lnTo>
                  <a:lnTo>
                    <a:pt x="1573236" y="1922858"/>
                  </a:lnTo>
                  <a:lnTo>
                    <a:pt x="1533486" y="1945717"/>
                  </a:lnTo>
                  <a:lnTo>
                    <a:pt x="1492720" y="1966799"/>
                  </a:lnTo>
                  <a:lnTo>
                    <a:pt x="1450938" y="1986102"/>
                  </a:lnTo>
                  <a:lnTo>
                    <a:pt x="1408267" y="2003628"/>
                  </a:lnTo>
                  <a:lnTo>
                    <a:pt x="1364580" y="2019248"/>
                  </a:lnTo>
                  <a:lnTo>
                    <a:pt x="1320004" y="2032964"/>
                  </a:lnTo>
                  <a:lnTo>
                    <a:pt x="1274539" y="2044775"/>
                  </a:lnTo>
                  <a:lnTo>
                    <a:pt x="1228312" y="2054427"/>
                  </a:lnTo>
                  <a:lnTo>
                    <a:pt x="1181451" y="2062046"/>
                  </a:lnTo>
                  <a:lnTo>
                    <a:pt x="1133827" y="2067634"/>
                  </a:lnTo>
                  <a:lnTo>
                    <a:pt x="1085568" y="2070936"/>
                  </a:lnTo>
                  <a:lnTo>
                    <a:pt x="1036801" y="2072079"/>
                  </a:lnTo>
                  <a:lnTo>
                    <a:pt x="988035" y="2070936"/>
                  </a:lnTo>
                  <a:lnTo>
                    <a:pt x="939776" y="2067634"/>
                  </a:lnTo>
                  <a:lnTo>
                    <a:pt x="892152" y="2062046"/>
                  </a:lnTo>
                  <a:lnTo>
                    <a:pt x="845290" y="2054427"/>
                  </a:lnTo>
                  <a:lnTo>
                    <a:pt x="799063" y="2044775"/>
                  </a:lnTo>
                  <a:lnTo>
                    <a:pt x="753725" y="2032964"/>
                  </a:lnTo>
                  <a:lnTo>
                    <a:pt x="709150" y="2019248"/>
                  </a:lnTo>
                  <a:lnTo>
                    <a:pt x="665463" y="2003628"/>
                  </a:lnTo>
                  <a:lnTo>
                    <a:pt x="622665" y="1986102"/>
                  </a:lnTo>
                  <a:lnTo>
                    <a:pt x="580883" y="1966799"/>
                  </a:lnTo>
                  <a:lnTo>
                    <a:pt x="540117" y="1945717"/>
                  </a:lnTo>
                  <a:lnTo>
                    <a:pt x="500367" y="1922858"/>
                  </a:lnTo>
                  <a:lnTo>
                    <a:pt x="461887" y="1898348"/>
                  </a:lnTo>
                  <a:lnTo>
                    <a:pt x="424423" y="1872186"/>
                  </a:lnTo>
                  <a:lnTo>
                    <a:pt x="388356" y="1844501"/>
                  </a:lnTo>
                  <a:lnTo>
                    <a:pt x="353432" y="1815292"/>
                  </a:lnTo>
                  <a:lnTo>
                    <a:pt x="319904" y="1784558"/>
                  </a:lnTo>
                  <a:lnTo>
                    <a:pt x="287774" y="1752428"/>
                  </a:lnTo>
                  <a:lnTo>
                    <a:pt x="257041" y="1718901"/>
                  </a:lnTo>
                  <a:lnTo>
                    <a:pt x="227832" y="1684104"/>
                  </a:lnTo>
                  <a:lnTo>
                    <a:pt x="200019" y="1647910"/>
                  </a:lnTo>
                  <a:lnTo>
                    <a:pt x="173858" y="1610573"/>
                  </a:lnTo>
                  <a:lnTo>
                    <a:pt x="149348" y="1572093"/>
                  </a:lnTo>
                  <a:lnTo>
                    <a:pt x="126488" y="1532343"/>
                  </a:lnTo>
                  <a:lnTo>
                    <a:pt x="105407" y="1491704"/>
                  </a:lnTo>
                  <a:lnTo>
                    <a:pt x="85976" y="1449922"/>
                  </a:lnTo>
                  <a:lnTo>
                    <a:pt x="68451" y="1407124"/>
                  </a:lnTo>
                  <a:lnTo>
                    <a:pt x="52830" y="1363564"/>
                  </a:lnTo>
                  <a:lnTo>
                    <a:pt x="39115" y="1318988"/>
                  </a:lnTo>
                  <a:lnTo>
                    <a:pt x="27431" y="1273650"/>
                  </a:lnTo>
                  <a:lnTo>
                    <a:pt x="17652" y="1227423"/>
                  </a:lnTo>
                  <a:lnTo>
                    <a:pt x="10032" y="1180562"/>
                  </a:lnTo>
                  <a:lnTo>
                    <a:pt x="4444" y="1133065"/>
                  </a:lnTo>
                  <a:lnTo>
                    <a:pt x="1142" y="1084806"/>
                  </a:lnTo>
                  <a:lnTo>
                    <a:pt x="0" y="1036039"/>
                  </a:lnTo>
                  <a:lnTo>
                    <a:pt x="1142" y="987273"/>
                  </a:lnTo>
                  <a:lnTo>
                    <a:pt x="4444" y="939141"/>
                  </a:lnTo>
                  <a:lnTo>
                    <a:pt x="10032" y="891517"/>
                  </a:lnTo>
                  <a:lnTo>
                    <a:pt x="17652" y="844655"/>
                  </a:lnTo>
                  <a:lnTo>
                    <a:pt x="27431" y="798555"/>
                  </a:lnTo>
                  <a:lnTo>
                    <a:pt x="39115" y="753090"/>
                  </a:lnTo>
                  <a:lnTo>
                    <a:pt x="52830" y="708642"/>
                  </a:lnTo>
                  <a:lnTo>
                    <a:pt x="68451" y="664955"/>
                  </a:lnTo>
                  <a:lnTo>
                    <a:pt x="85976" y="622157"/>
                  </a:lnTo>
                  <a:lnTo>
                    <a:pt x="105407" y="580375"/>
                  </a:lnTo>
                  <a:lnTo>
                    <a:pt x="126488" y="539736"/>
                  </a:lnTo>
                  <a:lnTo>
                    <a:pt x="149348" y="499986"/>
                  </a:lnTo>
                  <a:lnTo>
                    <a:pt x="173858" y="461506"/>
                  </a:lnTo>
                  <a:lnTo>
                    <a:pt x="200019" y="424169"/>
                  </a:lnTo>
                  <a:lnTo>
                    <a:pt x="227832" y="388102"/>
                  </a:lnTo>
                  <a:lnTo>
                    <a:pt x="257041" y="353178"/>
                  </a:lnTo>
                  <a:lnTo>
                    <a:pt x="287774" y="319650"/>
                  </a:lnTo>
                  <a:lnTo>
                    <a:pt x="319904" y="287520"/>
                  </a:lnTo>
                  <a:lnTo>
                    <a:pt x="353432" y="256787"/>
                  </a:lnTo>
                  <a:lnTo>
                    <a:pt x="388356" y="227578"/>
                  </a:lnTo>
                  <a:lnTo>
                    <a:pt x="424423" y="199892"/>
                  </a:lnTo>
                  <a:lnTo>
                    <a:pt x="461887" y="173731"/>
                  </a:lnTo>
                  <a:lnTo>
                    <a:pt x="500367" y="149221"/>
                  </a:lnTo>
                  <a:lnTo>
                    <a:pt x="540117" y="126361"/>
                  </a:lnTo>
                  <a:lnTo>
                    <a:pt x="580883" y="105280"/>
                  </a:lnTo>
                  <a:lnTo>
                    <a:pt x="622665" y="85976"/>
                  </a:lnTo>
                  <a:lnTo>
                    <a:pt x="665463" y="68451"/>
                  </a:lnTo>
                  <a:lnTo>
                    <a:pt x="709150" y="52830"/>
                  </a:lnTo>
                  <a:lnTo>
                    <a:pt x="753725" y="39115"/>
                  </a:lnTo>
                  <a:lnTo>
                    <a:pt x="799063" y="27304"/>
                  </a:lnTo>
                  <a:lnTo>
                    <a:pt x="845290" y="17652"/>
                  </a:lnTo>
                  <a:lnTo>
                    <a:pt x="892152" y="10032"/>
                  </a:lnTo>
                  <a:lnTo>
                    <a:pt x="939776" y="4444"/>
                  </a:lnTo>
                  <a:lnTo>
                    <a:pt x="988035" y="1142"/>
                  </a:lnTo>
                  <a:lnTo>
                    <a:pt x="1036801" y="0"/>
                  </a:lnTo>
                  <a:lnTo>
                    <a:pt x="1085568" y="1142"/>
                  </a:lnTo>
                  <a:lnTo>
                    <a:pt x="1133827" y="4444"/>
                  </a:lnTo>
                  <a:lnTo>
                    <a:pt x="1181451" y="10032"/>
                  </a:lnTo>
                  <a:lnTo>
                    <a:pt x="1228312" y="17652"/>
                  </a:lnTo>
                  <a:lnTo>
                    <a:pt x="1274539" y="27304"/>
                  </a:lnTo>
                  <a:lnTo>
                    <a:pt x="1320004" y="39115"/>
                  </a:lnTo>
                  <a:lnTo>
                    <a:pt x="1364580" y="52830"/>
                  </a:lnTo>
                  <a:lnTo>
                    <a:pt x="1408267" y="68451"/>
                  </a:lnTo>
                  <a:lnTo>
                    <a:pt x="1450938" y="85976"/>
                  </a:lnTo>
                  <a:lnTo>
                    <a:pt x="1492720" y="105280"/>
                  </a:lnTo>
                  <a:lnTo>
                    <a:pt x="1533486" y="126361"/>
                  </a:lnTo>
                  <a:lnTo>
                    <a:pt x="1573236" y="149221"/>
                  </a:lnTo>
                  <a:lnTo>
                    <a:pt x="1611716" y="173731"/>
                  </a:lnTo>
                  <a:lnTo>
                    <a:pt x="1649180" y="199892"/>
                  </a:lnTo>
                  <a:lnTo>
                    <a:pt x="1685247" y="227578"/>
                  </a:lnTo>
                  <a:lnTo>
                    <a:pt x="1720171" y="256787"/>
                  </a:lnTo>
                  <a:lnTo>
                    <a:pt x="1753698" y="287520"/>
                  </a:lnTo>
                  <a:lnTo>
                    <a:pt x="1785828" y="319650"/>
                  </a:lnTo>
                  <a:lnTo>
                    <a:pt x="1816562" y="353178"/>
                  </a:lnTo>
                  <a:lnTo>
                    <a:pt x="1845898" y="388102"/>
                  </a:lnTo>
                  <a:lnTo>
                    <a:pt x="1873583" y="424169"/>
                  </a:lnTo>
                  <a:lnTo>
                    <a:pt x="1899744" y="461506"/>
                  </a:lnTo>
                  <a:lnTo>
                    <a:pt x="1924255" y="499986"/>
                  </a:lnTo>
                  <a:lnTo>
                    <a:pt x="1947114" y="539736"/>
                  </a:lnTo>
                  <a:lnTo>
                    <a:pt x="1968196" y="580375"/>
                  </a:lnTo>
                  <a:lnTo>
                    <a:pt x="1987626" y="622157"/>
                  </a:lnTo>
                  <a:lnTo>
                    <a:pt x="2005152" y="664955"/>
                  </a:lnTo>
                  <a:lnTo>
                    <a:pt x="2020772" y="708642"/>
                  </a:lnTo>
                  <a:lnTo>
                    <a:pt x="2034488" y="753090"/>
                  </a:lnTo>
                  <a:lnTo>
                    <a:pt x="2046299" y="798555"/>
                  </a:lnTo>
                  <a:lnTo>
                    <a:pt x="2055951" y="844655"/>
                  </a:lnTo>
                  <a:lnTo>
                    <a:pt x="2063570" y="891517"/>
                  </a:lnTo>
                  <a:lnTo>
                    <a:pt x="2069158" y="939141"/>
                  </a:lnTo>
                  <a:lnTo>
                    <a:pt x="2072460" y="987273"/>
                  </a:lnTo>
                  <a:lnTo>
                    <a:pt x="2073603" y="1036039"/>
                  </a:lnTo>
                  <a:close/>
                </a:path>
                <a:path w="2073909" h="2072640">
                  <a:moveTo>
                    <a:pt x="1921080" y="1036039"/>
                  </a:moveTo>
                  <a:lnTo>
                    <a:pt x="1919810" y="1084552"/>
                  </a:lnTo>
                  <a:lnTo>
                    <a:pt x="1915873" y="1132430"/>
                  </a:lnTo>
                  <a:lnTo>
                    <a:pt x="1909523" y="1179546"/>
                  </a:lnTo>
                  <a:lnTo>
                    <a:pt x="1900760" y="1225900"/>
                  </a:lnTo>
                  <a:lnTo>
                    <a:pt x="1889585" y="1271237"/>
                  </a:lnTo>
                  <a:lnTo>
                    <a:pt x="1875996" y="1315813"/>
                  </a:lnTo>
                  <a:lnTo>
                    <a:pt x="1860248" y="1359246"/>
                  </a:lnTo>
                  <a:lnTo>
                    <a:pt x="1842342" y="1401536"/>
                  </a:lnTo>
                  <a:lnTo>
                    <a:pt x="1822403" y="1442810"/>
                  </a:lnTo>
                  <a:lnTo>
                    <a:pt x="1800433" y="1482687"/>
                  </a:lnTo>
                  <a:lnTo>
                    <a:pt x="1776431" y="1521421"/>
                  </a:lnTo>
                  <a:lnTo>
                    <a:pt x="1750523" y="1558758"/>
                  </a:lnTo>
                  <a:lnTo>
                    <a:pt x="1722711" y="1594571"/>
                  </a:lnTo>
                  <a:lnTo>
                    <a:pt x="1693248" y="1628987"/>
                  </a:lnTo>
                  <a:lnTo>
                    <a:pt x="1662133" y="1661879"/>
                  </a:lnTo>
                  <a:lnTo>
                    <a:pt x="1629241" y="1693121"/>
                  </a:lnTo>
                  <a:lnTo>
                    <a:pt x="1594952" y="1722584"/>
                  </a:lnTo>
                  <a:lnTo>
                    <a:pt x="1559012" y="1750269"/>
                  </a:lnTo>
                  <a:lnTo>
                    <a:pt x="1521802" y="1776304"/>
                  </a:lnTo>
                  <a:lnTo>
                    <a:pt x="1483068" y="1800306"/>
                  </a:lnTo>
                  <a:lnTo>
                    <a:pt x="1443191" y="1822276"/>
                  </a:lnTo>
                  <a:lnTo>
                    <a:pt x="1402044" y="1842342"/>
                  </a:lnTo>
                  <a:lnTo>
                    <a:pt x="1359627" y="1860248"/>
                  </a:lnTo>
                  <a:lnTo>
                    <a:pt x="1316321" y="1875996"/>
                  </a:lnTo>
                  <a:lnTo>
                    <a:pt x="1271872" y="1889458"/>
                  </a:lnTo>
                  <a:lnTo>
                    <a:pt x="1226535" y="1900633"/>
                  </a:lnTo>
                  <a:lnTo>
                    <a:pt x="1180181" y="1909523"/>
                  </a:lnTo>
                  <a:lnTo>
                    <a:pt x="1133065" y="1915873"/>
                  </a:lnTo>
                  <a:lnTo>
                    <a:pt x="1085314" y="1919810"/>
                  </a:lnTo>
                  <a:lnTo>
                    <a:pt x="1036801" y="1921080"/>
                  </a:lnTo>
                  <a:lnTo>
                    <a:pt x="988289" y="1919810"/>
                  </a:lnTo>
                  <a:lnTo>
                    <a:pt x="940411" y="1915873"/>
                  </a:lnTo>
                  <a:lnTo>
                    <a:pt x="893295" y="1909523"/>
                  </a:lnTo>
                  <a:lnTo>
                    <a:pt x="847068" y="1900633"/>
                  </a:lnTo>
                  <a:lnTo>
                    <a:pt x="801603" y="1889458"/>
                  </a:lnTo>
                  <a:lnTo>
                    <a:pt x="757281" y="1875996"/>
                  </a:lnTo>
                  <a:lnTo>
                    <a:pt x="713848" y="1860248"/>
                  </a:lnTo>
                  <a:lnTo>
                    <a:pt x="671559" y="1842342"/>
                  </a:lnTo>
                  <a:lnTo>
                    <a:pt x="630285" y="1822276"/>
                  </a:lnTo>
                  <a:lnTo>
                    <a:pt x="590408" y="1800306"/>
                  </a:lnTo>
                  <a:lnTo>
                    <a:pt x="551801" y="1776304"/>
                  </a:lnTo>
                  <a:lnTo>
                    <a:pt x="514463" y="1750269"/>
                  </a:lnTo>
                  <a:lnTo>
                    <a:pt x="478650" y="1722584"/>
                  </a:lnTo>
                  <a:lnTo>
                    <a:pt x="444234" y="1693121"/>
                  </a:lnTo>
                  <a:lnTo>
                    <a:pt x="411469" y="1661879"/>
                  </a:lnTo>
                  <a:lnTo>
                    <a:pt x="380228" y="1628987"/>
                  </a:lnTo>
                  <a:lnTo>
                    <a:pt x="350765" y="1594571"/>
                  </a:lnTo>
                  <a:lnTo>
                    <a:pt x="323079" y="1558758"/>
                  </a:lnTo>
                  <a:lnTo>
                    <a:pt x="297172" y="1521421"/>
                  </a:lnTo>
                  <a:lnTo>
                    <a:pt x="273170" y="1482687"/>
                  </a:lnTo>
                  <a:lnTo>
                    <a:pt x="251072" y="1442810"/>
                  </a:lnTo>
                  <a:lnTo>
                    <a:pt x="231134" y="1401536"/>
                  </a:lnTo>
                  <a:lnTo>
                    <a:pt x="213227" y="1359246"/>
                  </a:lnTo>
                  <a:lnTo>
                    <a:pt x="197480" y="1315813"/>
                  </a:lnTo>
                  <a:lnTo>
                    <a:pt x="184018" y="1271237"/>
                  </a:lnTo>
                  <a:lnTo>
                    <a:pt x="172842" y="1225900"/>
                  </a:lnTo>
                  <a:lnTo>
                    <a:pt x="163952" y="1179546"/>
                  </a:lnTo>
                  <a:lnTo>
                    <a:pt x="157603" y="1132430"/>
                  </a:lnTo>
                  <a:lnTo>
                    <a:pt x="153666" y="1084552"/>
                  </a:lnTo>
                  <a:lnTo>
                    <a:pt x="152396" y="1036039"/>
                  </a:lnTo>
                  <a:lnTo>
                    <a:pt x="153666" y="987400"/>
                  </a:lnTo>
                  <a:lnTo>
                    <a:pt x="157603" y="939522"/>
                  </a:lnTo>
                  <a:lnTo>
                    <a:pt x="163952" y="892406"/>
                  </a:lnTo>
                  <a:lnTo>
                    <a:pt x="172842" y="846052"/>
                  </a:lnTo>
                  <a:lnTo>
                    <a:pt x="184018" y="800714"/>
                  </a:lnTo>
                  <a:lnTo>
                    <a:pt x="197480" y="756265"/>
                  </a:lnTo>
                  <a:lnTo>
                    <a:pt x="213227" y="712832"/>
                  </a:lnTo>
                  <a:lnTo>
                    <a:pt x="231134" y="670416"/>
                  </a:lnTo>
                  <a:lnTo>
                    <a:pt x="251072" y="629269"/>
                  </a:lnTo>
                  <a:lnTo>
                    <a:pt x="273170" y="589265"/>
                  </a:lnTo>
                  <a:lnTo>
                    <a:pt x="297172" y="550531"/>
                  </a:lnTo>
                  <a:lnTo>
                    <a:pt x="323079" y="513194"/>
                  </a:lnTo>
                  <a:lnTo>
                    <a:pt x="350765" y="477380"/>
                  </a:lnTo>
                  <a:lnTo>
                    <a:pt x="380228" y="442964"/>
                  </a:lnTo>
                  <a:lnTo>
                    <a:pt x="411469" y="410072"/>
                  </a:lnTo>
                  <a:lnTo>
                    <a:pt x="444234" y="378958"/>
                  </a:lnTo>
                  <a:lnTo>
                    <a:pt x="478650" y="349368"/>
                  </a:lnTo>
                  <a:lnTo>
                    <a:pt x="514463" y="321682"/>
                  </a:lnTo>
                  <a:lnTo>
                    <a:pt x="551801" y="295775"/>
                  </a:lnTo>
                  <a:lnTo>
                    <a:pt x="590408" y="271773"/>
                  </a:lnTo>
                  <a:lnTo>
                    <a:pt x="630285" y="249675"/>
                  </a:lnTo>
                  <a:lnTo>
                    <a:pt x="671559" y="229610"/>
                  </a:lnTo>
                  <a:lnTo>
                    <a:pt x="713848" y="211703"/>
                  </a:lnTo>
                  <a:lnTo>
                    <a:pt x="757281" y="195956"/>
                  </a:lnTo>
                  <a:lnTo>
                    <a:pt x="801603" y="182494"/>
                  </a:lnTo>
                  <a:lnTo>
                    <a:pt x="847068" y="171318"/>
                  </a:lnTo>
                  <a:lnTo>
                    <a:pt x="893295" y="162428"/>
                  </a:lnTo>
                  <a:lnTo>
                    <a:pt x="940411" y="156079"/>
                  </a:lnTo>
                  <a:lnTo>
                    <a:pt x="988289" y="152142"/>
                  </a:lnTo>
                  <a:lnTo>
                    <a:pt x="1036801" y="150872"/>
                  </a:lnTo>
                  <a:lnTo>
                    <a:pt x="1085314" y="152142"/>
                  </a:lnTo>
                  <a:lnTo>
                    <a:pt x="1133065" y="156079"/>
                  </a:lnTo>
                  <a:lnTo>
                    <a:pt x="1180181" y="162428"/>
                  </a:lnTo>
                  <a:lnTo>
                    <a:pt x="1226535" y="171318"/>
                  </a:lnTo>
                  <a:lnTo>
                    <a:pt x="1271872" y="182494"/>
                  </a:lnTo>
                  <a:lnTo>
                    <a:pt x="1316321" y="195956"/>
                  </a:lnTo>
                  <a:lnTo>
                    <a:pt x="1359627" y="211703"/>
                  </a:lnTo>
                  <a:lnTo>
                    <a:pt x="1402044" y="229610"/>
                  </a:lnTo>
                  <a:lnTo>
                    <a:pt x="1443191" y="249675"/>
                  </a:lnTo>
                  <a:lnTo>
                    <a:pt x="1483068" y="271773"/>
                  </a:lnTo>
                  <a:lnTo>
                    <a:pt x="1521802" y="295775"/>
                  </a:lnTo>
                  <a:lnTo>
                    <a:pt x="1559012" y="321682"/>
                  </a:lnTo>
                  <a:lnTo>
                    <a:pt x="1594952" y="349368"/>
                  </a:lnTo>
                  <a:lnTo>
                    <a:pt x="1629241" y="378958"/>
                  </a:lnTo>
                  <a:lnTo>
                    <a:pt x="1662133" y="410072"/>
                  </a:lnTo>
                  <a:lnTo>
                    <a:pt x="1693248" y="442964"/>
                  </a:lnTo>
                  <a:lnTo>
                    <a:pt x="1722711" y="477380"/>
                  </a:lnTo>
                  <a:lnTo>
                    <a:pt x="1750523" y="513194"/>
                  </a:lnTo>
                  <a:lnTo>
                    <a:pt x="1776431" y="550531"/>
                  </a:lnTo>
                  <a:lnTo>
                    <a:pt x="1800433" y="589265"/>
                  </a:lnTo>
                  <a:lnTo>
                    <a:pt x="1822403" y="629269"/>
                  </a:lnTo>
                  <a:lnTo>
                    <a:pt x="1842342" y="670416"/>
                  </a:lnTo>
                  <a:lnTo>
                    <a:pt x="1860248" y="712832"/>
                  </a:lnTo>
                  <a:lnTo>
                    <a:pt x="1875996" y="756265"/>
                  </a:lnTo>
                  <a:lnTo>
                    <a:pt x="1889585" y="800714"/>
                  </a:lnTo>
                  <a:lnTo>
                    <a:pt x="1900760" y="846052"/>
                  </a:lnTo>
                  <a:lnTo>
                    <a:pt x="1909523" y="892406"/>
                  </a:lnTo>
                  <a:lnTo>
                    <a:pt x="1915873" y="939522"/>
                  </a:lnTo>
                  <a:lnTo>
                    <a:pt x="1919810" y="987400"/>
                  </a:lnTo>
                  <a:lnTo>
                    <a:pt x="1921080" y="1036039"/>
                  </a:lnTo>
                  <a:close/>
                </a:path>
              </a:pathLst>
            </a:custGeom>
            <a:ln w="5725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554456" y="6357905"/>
              <a:ext cx="117475" cy="719455"/>
            </a:xfrm>
            <a:custGeom>
              <a:avLst/>
              <a:gdLst/>
              <a:ahLst/>
              <a:cxnLst/>
              <a:rect l="l" t="t" r="r" b="b"/>
              <a:pathLst>
                <a:path w="117475" h="719454">
                  <a:moveTo>
                    <a:pt x="116569" y="125"/>
                  </a:moveTo>
                  <a:lnTo>
                    <a:pt x="-342" y="125"/>
                  </a:lnTo>
                  <a:lnTo>
                    <a:pt x="-342" y="719244"/>
                  </a:lnTo>
                  <a:lnTo>
                    <a:pt x="116569" y="719244"/>
                  </a:lnTo>
                  <a:lnTo>
                    <a:pt x="116569" y="125"/>
                  </a:lnTo>
                  <a:close/>
                </a:path>
              </a:pathLst>
            </a:custGeom>
            <a:solidFill>
              <a:srgbClr val="E97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770864" y="6357842"/>
              <a:ext cx="0" cy="719455"/>
            </a:xfrm>
            <a:custGeom>
              <a:avLst/>
              <a:gdLst/>
              <a:ahLst/>
              <a:cxnLst/>
              <a:rect l="l" t="t" r="r" b="b"/>
              <a:pathLst>
                <a:path h="719454">
                  <a:moveTo>
                    <a:pt x="-348" y="125"/>
                  </a:moveTo>
                  <a:lnTo>
                    <a:pt x="-348" y="719307"/>
                  </a:lnTo>
                </a:path>
              </a:pathLst>
            </a:custGeom>
            <a:ln w="57881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876020" y="6357905"/>
              <a:ext cx="181610" cy="719455"/>
            </a:xfrm>
            <a:custGeom>
              <a:avLst/>
              <a:gdLst/>
              <a:ahLst/>
              <a:cxnLst/>
              <a:rect l="l" t="t" r="r" b="b"/>
              <a:pathLst>
                <a:path w="181609" h="719454">
                  <a:moveTo>
                    <a:pt x="180746" y="125"/>
                  </a:moveTo>
                  <a:lnTo>
                    <a:pt x="-350" y="125"/>
                  </a:lnTo>
                  <a:lnTo>
                    <a:pt x="-350" y="719244"/>
                  </a:lnTo>
                  <a:lnTo>
                    <a:pt x="180746" y="719244"/>
                  </a:lnTo>
                  <a:lnTo>
                    <a:pt x="180746" y="125"/>
                  </a:lnTo>
                  <a:close/>
                </a:path>
              </a:pathLst>
            </a:custGeom>
            <a:solidFill>
              <a:srgbClr val="E97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153388" y="6357842"/>
              <a:ext cx="0" cy="719455"/>
            </a:xfrm>
            <a:custGeom>
              <a:avLst/>
              <a:gdLst/>
              <a:ahLst/>
              <a:cxnLst/>
              <a:rect l="l" t="t" r="r" b="b"/>
              <a:pathLst>
                <a:path h="719454">
                  <a:moveTo>
                    <a:pt x="-357" y="125"/>
                  </a:moveTo>
                  <a:lnTo>
                    <a:pt x="-357" y="719307"/>
                  </a:lnTo>
                </a:path>
              </a:pathLst>
            </a:custGeom>
            <a:ln w="5146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4263116" y="6357842"/>
              <a:ext cx="0" cy="719455"/>
            </a:xfrm>
            <a:custGeom>
              <a:avLst/>
              <a:gdLst/>
              <a:ahLst/>
              <a:cxnLst/>
              <a:rect l="l" t="t" r="r" b="b"/>
              <a:pathLst>
                <a:path h="719454">
                  <a:moveTo>
                    <a:pt x="-360" y="125"/>
                  </a:moveTo>
                  <a:lnTo>
                    <a:pt x="-360" y="719307"/>
                  </a:lnTo>
                </a:path>
              </a:pathLst>
            </a:custGeom>
            <a:ln w="64320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330172" y="6357905"/>
              <a:ext cx="118745" cy="719455"/>
            </a:xfrm>
            <a:custGeom>
              <a:avLst/>
              <a:gdLst/>
              <a:ahLst/>
              <a:cxnLst/>
              <a:rect l="l" t="t" r="r" b="b"/>
              <a:pathLst>
                <a:path w="118744" h="719454">
                  <a:moveTo>
                    <a:pt x="118119" y="125"/>
                  </a:moveTo>
                  <a:lnTo>
                    <a:pt x="-362" y="125"/>
                  </a:lnTo>
                  <a:lnTo>
                    <a:pt x="-362" y="719244"/>
                  </a:lnTo>
                  <a:lnTo>
                    <a:pt x="118119" y="719244"/>
                  </a:lnTo>
                  <a:lnTo>
                    <a:pt x="118119" y="125"/>
                  </a:lnTo>
                  <a:close/>
                </a:path>
              </a:pathLst>
            </a:custGeom>
            <a:solidFill>
              <a:srgbClr val="E97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505432" y="6357842"/>
              <a:ext cx="0" cy="719455"/>
            </a:xfrm>
            <a:custGeom>
              <a:avLst/>
              <a:gdLst/>
              <a:ahLst/>
              <a:cxnLst/>
              <a:rect l="l" t="t" r="r" b="b"/>
              <a:pathLst>
                <a:path h="719454">
                  <a:moveTo>
                    <a:pt x="-366" y="125"/>
                  </a:moveTo>
                  <a:lnTo>
                    <a:pt x="-366" y="719307"/>
                  </a:lnTo>
                </a:path>
              </a:pathLst>
            </a:custGeom>
            <a:ln w="61107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602968" y="6357842"/>
              <a:ext cx="0" cy="719455"/>
            </a:xfrm>
            <a:custGeom>
              <a:avLst/>
              <a:gdLst/>
              <a:ahLst/>
              <a:cxnLst/>
              <a:rect l="l" t="t" r="r" b="b"/>
              <a:pathLst>
                <a:path h="719454">
                  <a:moveTo>
                    <a:pt x="-369" y="125"/>
                  </a:moveTo>
                  <a:lnTo>
                    <a:pt x="-369" y="719307"/>
                  </a:lnTo>
                </a:path>
              </a:pathLst>
            </a:custGeom>
            <a:ln w="51451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3706017" y="8417135"/>
            <a:ext cx="1979295" cy="1979295"/>
          </a:xfrm>
          <a:custGeom>
            <a:avLst/>
            <a:gdLst/>
            <a:ahLst/>
            <a:cxnLst/>
            <a:rect l="l" t="t" r="r" b="b"/>
            <a:pathLst>
              <a:path w="1979295" h="1979295">
                <a:moveTo>
                  <a:pt x="1979117" y="989558"/>
                </a:moveTo>
                <a:lnTo>
                  <a:pt x="1977975" y="1037563"/>
                </a:lnTo>
                <a:lnTo>
                  <a:pt x="1974546" y="1084933"/>
                </a:lnTo>
                <a:lnTo>
                  <a:pt x="1969085" y="1131541"/>
                </a:lnTo>
                <a:lnTo>
                  <a:pt x="1961338" y="1177641"/>
                </a:lnTo>
                <a:lnTo>
                  <a:pt x="1951432" y="1222852"/>
                </a:lnTo>
                <a:lnTo>
                  <a:pt x="1939621" y="1267427"/>
                </a:lnTo>
                <a:lnTo>
                  <a:pt x="1925779" y="1310987"/>
                </a:lnTo>
                <a:lnTo>
                  <a:pt x="1910031" y="1353785"/>
                </a:lnTo>
                <a:lnTo>
                  <a:pt x="1892252" y="1395567"/>
                </a:lnTo>
                <a:lnTo>
                  <a:pt x="1872821" y="1436333"/>
                </a:lnTo>
                <a:lnTo>
                  <a:pt x="1851486" y="1476083"/>
                </a:lnTo>
                <a:lnTo>
                  <a:pt x="1828499" y="1514690"/>
                </a:lnTo>
                <a:lnTo>
                  <a:pt x="1803862" y="1552154"/>
                </a:lnTo>
                <a:lnTo>
                  <a:pt x="1777447" y="1588348"/>
                </a:lnTo>
                <a:lnTo>
                  <a:pt x="1749634" y="1623323"/>
                </a:lnTo>
                <a:lnTo>
                  <a:pt x="1720171" y="1657003"/>
                </a:lnTo>
                <a:lnTo>
                  <a:pt x="1689311" y="1689298"/>
                </a:lnTo>
                <a:lnTo>
                  <a:pt x="1657054" y="1720184"/>
                </a:lnTo>
                <a:lnTo>
                  <a:pt x="1623272" y="1749596"/>
                </a:lnTo>
                <a:lnTo>
                  <a:pt x="1588348" y="1777485"/>
                </a:lnTo>
                <a:lnTo>
                  <a:pt x="1552154" y="1803811"/>
                </a:lnTo>
                <a:lnTo>
                  <a:pt x="1514690" y="1828499"/>
                </a:lnTo>
                <a:lnTo>
                  <a:pt x="1476083" y="1851511"/>
                </a:lnTo>
                <a:lnTo>
                  <a:pt x="1436333" y="1872796"/>
                </a:lnTo>
                <a:lnTo>
                  <a:pt x="1395567" y="1892302"/>
                </a:lnTo>
                <a:lnTo>
                  <a:pt x="1353785" y="1909980"/>
                </a:lnTo>
                <a:lnTo>
                  <a:pt x="1310987" y="1925766"/>
                </a:lnTo>
                <a:lnTo>
                  <a:pt x="1267427" y="1939609"/>
                </a:lnTo>
                <a:lnTo>
                  <a:pt x="1222852" y="1951470"/>
                </a:lnTo>
                <a:lnTo>
                  <a:pt x="1177641" y="1961300"/>
                </a:lnTo>
                <a:lnTo>
                  <a:pt x="1131541" y="1969021"/>
                </a:lnTo>
                <a:lnTo>
                  <a:pt x="1084933" y="1974609"/>
                </a:lnTo>
                <a:lnTo>
                  <a:pt x="1037563" y="1978000"/>
                </a:lnTo>
                <a:lnTo>
                  <a:pt x="989558" y="1979143"/>
                </a:lnTo>
                <a:lnTo>
                  <a:pt x="941681" y="1978000"/>
                </a:lnTo>
                <a:lnTo>
                  <a:pt x="894311" y="1974609"/>
                </a:lnTo>
                <a:lnTo>
                  <a:pt x="847576" y="1969021"/>
                </a:lnTo>
                <a:lnTo>
                  <a:pt x="801476" y="1961300"/>
                </a:lnTo>
                <a:lnTo>
                  <a:pt x="756265" y="1951470"/>
                </a:lnTo>
                <a:lnTo>
                  <a:pt x="711817" y="1939609"/>
                </a:lnTo>
                <a:lnTo>
                  <a:pt x="668130" y="1925766"/>
                </a:lnTo>
                <a:lnTo>
                  <a:pt x="625459" y="1909980"/>
                </a:lnTo>
                <a:lnTo>
                  <a:pt x="583677" y="1892302"/>
                </a:lnTo>
                <a:lnTo>
                  <a:pt x="542784" y="1872796"/>
                </a:lnTo>
                <a:lnTo>
                  <a:pt x="503161" y="1851511"/>
                </a:lnTo>
                <a:lnTo>
                  <a:pt x="464554" y="1828499"/>
                </a:lnTo>
                <a:lnTo>
                  <a:pt x="427090" y="1803811"/>
                </a:lnTo>
                <a:lnTo>
                  <a:pt x="390769" y="1777485"/>
                </a:lnTo>
                <a:lnTo>
                  <a:pt x="355845" y="1749596"/>
                </a:lnTo>
                <a:lnTo>
                  <a:pt x="322190" y="1720184"/>
                </a:lnTo>
                <a:lnTo>
                  <a:pt x="289806" y="1689298"/>
                </a:lnTo>
                <a:lnTo>
                  <a:pt x="258946" y="1657003"/>
                </a:lnTo>
                <a:lnTo>
                  <a:pt x="229483" y="1623323"/>
                </a:lnTo>
                <a:lnTo>
                  <a:pt x="201670" y="1588348"/>
                </a:lnTo>
                <a:lnTo>
                  <a:pt x="175382" y="1552154"/>
                </a:lnTo>
                <a:lnTo>
                  <a:pt x="150618" y="1514690"/>
                </a:lnTo>
                <a:lnTo>
                  <a:pt x="127631" y="1476083"/>
                </a:lnTo>
                <a:lnTo>
                  <a:pt x="106296" y="1436333"/>
                </a:lnTo>
                <a:lnTo>
                  <a:pt x="86865" y="1395567"/>
                </a:lnTo>
                <a:lnTo>
                  <a:pt x="69213" y="1353785"/>
                </a:lnTo>
                <a:lnTo>
                  <a:pt x="53338" y="1310987"/>
                </a:lnTo>
                <a:lnTo>
                  <a:pt x="39496" y="1267427"/>
                </a:lnTo>
                <a:lnTo>
                  <a:pt x="27685" y="1222852"/>
                </a:lnTo>
                <a:lnTo>
                  <a:pt x="17779" y="1177641"/>
                </a:lnTo>
                <a:lnTo>
                  <a:pt x="10159" y="1131541"/>
                </a:lnTo>
                <a:lnTo>
                  <a:pt x="4571" y="1084933"/>
                </a:lnTo>
                <a:lnTo>
                  <a:pt x="1142" y="1037563"/>
                </a:lnTo>
                <a:lnTo>
                  <a:pt x="0" y="989558"/>
                </a:lnTo>
                <a:lnTo>
                  <a:pt x="1142" y="941681"/>
                </a:lnTo>
                <a:lnTo>
                  <a:pt x="4571" y="894311"/>
                </a:lnTo>
                <a:lnTo>
                  <a:pt x="10159" y="847576"/>
                </a:lnTo>
                <a:lnTo>
                  <a:pt x="17779" y="801476"/>
                </a:lnTo>
                <a:lnTo>
                  <a:pt x="27685" y="756265"/>
                </a:lnTo>
                <a:lnTo>
                  <a:pt x="39496" y="711817"/>
                </a:lnTo>
                <a:lnTo>
                  <a:pt x="53338" y="668130"/>
                </a:lnTo>
                <a:lnTo>
                  <a:pt x="69213" y="625459"/>
                </a:lnTo>
                <a:lnTo>
                  <a:pt x="86865" y="583677"/>
                </a:lnTo>
                <a:lnTo>
                  <a:pt x="106296" y="542784"/>
                </a:lnTo>
                <a:lnTo>
                  <a:pt x="127631" y="503161"/>
                </a:lnTo>
                <a:lnTo>
                  <a:pt x="150618" y="464554"/>
                </a:lnTo>
                <a:lnTo>
                  <a:pt x="175382" y="427090"/>
                </a:lnTo>
                <a:lnTo>
                  <a:pt x="201670" y="390769"/>
                </a:lnTo>
                <a:lnTo>
                  <a:pt x="229483" y="355845"/>
                </a:lnTo>
                <a:lnTo>
                  <a:pt x="258946" y="322190"/>
                </a:lnTo>
                <a:lnTo>
                  <a:pt x="289806" y="289806"/>
                </a:lnTo>
                <a:lnTo>
                  <a:pt x="322190" y="258946"/>
                </a:lnTo>
                <a:lnTo>
                  <a:pt x="355845" y="229483"/>
                </a:lnTo>
                <a:lnTo>
                  <a:pt x="390769" y="201670"/>
                </a:lnTo>
                <a:lnTo>
                  <a:pt x="427090" y="175382"/>
                </a:lnTo>
                <a:lnTo>
                  <a:pt x="464554" y="150618"/>
                </a:lnTo>
                <a:lnTo>
                  <a:pt x="503161" y="127631"/>
                </a:lnTo>
                <a:lnTo>
                  <a:pt x="542784" y="106296"/>
                </a:lnTo>
                <a:lnTo>
                  <a:pt x="583677" y="86865"/>
                </a:lnTo>
                <a:lnTo>
                  <a:pt x="625459" y="69213"/>
                </a:lnTo>
                <a:lnTo>
                  <a:pt x="668130" y="53338"/>
                </a:lnTo>
                <a:lnTo>
                  <a:pt x="711817" y="39496"/>
                </a:lnTo>
                <a:lnTo>
                  <a:pt x="756265" y="27685"/>
                </a:lnTo>
                <a:lnTo>
                  <a:pt x="801476" y="17779"/>
                </a:lnTo>
                <a:lnTo>
                  <a:pt x="847576" y="10159"/>
                </a:lnTo>
                <a:lnTo>
                  <a:pt x="894311" y="4571"/>
                </a:lnTo>
                <a:lnTo>
                  <a:pt x="941681" y="1142"/>
                </a:lnTo>
                <a:lnTo>
                  <a:pt x="989558" y="0"/>
                </a:lnTo>
                <a:lnTo>
                  <a:pt x="1037563" y="1142"/>
                </a:lnTo>
                <a:lnTo>
                  <a:pt x="1084933" y="4571"/>
                </a:lnTo>
                <a:lnTo>
                  <a:pt x="1131541" y="10159"/>
                </a:lnTo>
                <a:lnTo>
                  <a:pt x="1177641" y="17779"/>
                </a:lnTo>
                <a:lnTo>
                  <a:pt x="1222852" y="27685"/>
                </a:lnTo>
                <a:lnTo>
                  <a:pt x="1267427" y="39496"/>
                </a:lnTo>
                <a:lnTo>
                  <a:pt x="1310987" y="53338"/>
                </a:lnTo>
                <a:lnTo>
                  <a:pt x="1353785" y="69213"/>
                </a:lnTo>
                <a:lnTo>
                  <a:pt x="1395567" y="86865"/>
                </a:lnTo>
                <a:lnTo>
                  <a:pt x="1436333" y="106296"/>
                </a:lnTo>
                <a:lnTo>
                  <a:pt x="1476083" y="127631"/>
                </a:lnTo>
                <a:lnTo>
                  <a:pt x="1514690" y="150618"/>
                </a:lnTo>
                <a:lnTo>
                  <a:pt x="1552154" y="175382"/>
                </a:lnTo>
                <a:lnTo>
                  <a:pt x="1588348" y="201670"/>
                </a:lnTo>
                <a:lnTo>
                  <a:pt x="1623272" y="229483"/>
                </a:lnTo>
                <a:lnTo>
                  <a:pt x="1657054" y="258946"/>
                </a:lnTo>
                <a:lnTo>
                  <a:pt x="1689311" y="289806"/>
                </a:lnTo>
                <a:lnTo>
                  <a:pt x="1720171" y="322190"/>
                </a:lnTo>
                <a:lnTo>
                  <a:pt x="1749634" y="355845"/>
                </a:lnTo>
                <a:lnTo>
                  <a:pt x="1777447" y="390769"/>
                </a:lnTo>
                <a:lnTo>
                  <a:pt x="1803862" y="427090"/>
                </a:lnTo>
                <a:lnTo>
                  <a:pt x="1828499" y="464554"/>
                </a:lnTo>
                <a:lnTo>
                  <a:pt x="1851486" y="503161"/>
                </a:lnTo>
                <a:lnTo>
                  <a:pt x="1872821" y="542784"/>
                </a:lnTo>
                <a:lnTo>
                  <a:pt x="1892252" y="583677"/>
                </a:lnTo>
                <a:lnTo>
                  <a:pt x="1910031" y="625459"/>
                </a:lnTo>
                <a:lnTo>
                  <a:pt x="1925779" y="668130"/>
                </a:lnTo>
                <a:lnTo>
                  <a:pt x="1939621" y="711817"/>
                </a:lnTo>
                <a:lnTo>
                  <a:pt x="1951432" y="756265"/>
                </a:lnTo>
                <a:lnTo>
                  <a:pt x="1961338" y="801476"/>
                </a:lnTo>
                <a:lnTo>
                  <a:pt x="1969085" y="847576"/>
                </a:lnTo>
                <a:lnTo>
                  <a:pt x="1974546" y="894311"/>
                </a:lnTo>
                <a:lnTo>
                  <a:pt x="1977975" y="941681"/>
                </a:lnTo>
                <a:lnTo>
                  <a:pt x="1979117" y="989558"/>
                </a:lnTo>
                <a:close/>
              </a:path>
              <a:path w="1979295" h="1979295">
                <a:moveTo>
                  <a:pt x="1833198" y="989051"/>
                </a:moveTo>
                <a:lnTo>
                  <a:pt x="1831928" y="1036928"/>
                </a:lnTo>
                <a:lnTo>
                  <a:pt x="1827991" y="1084171"/>
                </a:lnTo>
                <a:lnTo>
                  <a:pt x="1821387" y="1130525"/>
                </a:lnTo>
                <a:lnTo>
                  <a:pt x="1812371" y="1176117"/>
                </a:lnTo>
                <a:lnTo>
                  <a:pt x="1801068" y="1220820"/>
                </a:lnTo>
                <a:lnTo>
                  <a:pt x="1787225" y="1264507"/>
                </a:lnTo>
                <a:lnTo>
                  <a:pt x="1771224" y="1307177"/>
                </a:lnTo>
                <a:lnTo>
                  <a:pt x="1753063" y="1348578"/>
                </a:lnTo>
                <a:lnTo>
                  <a:pt x="1732744" y="1388963"/>
                </a:lnTo>
                <a:lnTo>
                  <a:pt x="1710265" y="1427951"/>
                </a:lnTo>
                <a:lnTo>
                  <a:pt x="1685882" y="1465669"/>
                </a:lnTo>
                <a:lnTo>
                  <a:pt x="1659594" y="1501991"/>
                </a:lnTo>
                <a:lnTo>
                  <a:pt x="1631527" y="1536788"/>
                </a:lnTo>
                <a:lnTo>
                  <a:pt x="1601556" y="1569934"/>
                </a:lnTo>
                <a:lnTo>
                  <a:pt x="1569934" y="1601569"/>
                </a:lnTo>
                <a:lnTo>
                  <a:pt x="1536788" y="1631476"/>
                </a:lnTo>
                <a:lnTo>
                  <a:pt x="1501991" y="1659606"/>
                </a:lnTo>
                <a:lnTo>
                  <a:pt x="1465669" y="1685907"/>
                </a:lnTo>
                <a:lnTo>
                  <a:pt x="1427951" y="1710291"/>
                </a:lnTo>
                <a:lnTo>
                  <a:pt x="1388963" y="1732680"/>
                </a:lnTo>
                <a:lnTo>
                  <a:pt x="1348705" y="1753025"/>
                </a:lnTo>
                <a:lnTo>
                  <a:pt x="1307177" y="1771249"/>
                </a:lnTo>
                <a:lnTo>
                  <a:pt x="1264507" y="1787263"/>
                </a:lnTo>
                <a:lnTo>
                  <a:pt x="1220820" y="1801017"/>
                </a:lnTo>
                <a:lnTo>
                  <a:pt x="1176117" y="1812421"/>
                </a:lnTo>
                <a:lnTo>
                  <a:pt x="1130525" y="1821426"/>
                </a:lnTo>
                <a:lnTo>
                  <a:pt x="1084171" y="1827941"/>
                </a:lnTo>
                <a:lnTo>
                  <a:pt x="1036928" y="1831903"/>
                </a:lnTo>
                <a:lnTo>
                  <a:pt x="989051" y="1833236"/>
                </a:lnTo>
                <a:lnTo>
                  <a:pt x="941046" y="1831903"/>
                </a:lnTo>
                <a:lnTo>
                  <a:pt x="893930" y="1827941"/>
                </a:lnTo>
                <a:lnTo>
                  <a:pt x="847449" y="1821426"/>
                </a:lnTo>
                <a:lnTo>
                  <a:pt x="801857" y="1812421"/>
                </a:lnTo>
                <a:lnTo>
                  <a:pt x="757154" y="1801017"/>
                </a:lnTo>
                <a:lnTo>
                  <a:pt x="713467" y="1787263"/>
                </a:lnTo>
                <a:lnTo>
                  <a:pt x="670924" y="1771249"/>
                </a:lnTo>
                <a:lnTo>
                  <a:pt x="629396" y="1753025"/>
                </a:lnTo>
                <a:lnTo>
                  <a:pt x="589011" y="1732680"/>
                </a:lnTo>
                <a:lnTo>
                  <a:pt x="550023" y="1710291"/>
                </a:lnTo>
                <a:lnTo>
                  <a:pt x="512305" y="1685907"/>
                </a:lnTo>
                <a:lnTo>
                  <a:pt x="476110" y="1659606"/>
                </a:lnTo>
                <a:lnTo>
                  <a:pt x="441313" y="1631476"/>
                </a:lnTo>
                <a:lnTo>
                  <a:pt x="408040" y="1601569"/>
                </a:lnTo>
                <a:lnTo>
                  <a:pt x="376418" y="1569934"/>
                </a:lnTo>
                <a:lnTo>
                  <a:pt x="346574" y="1536788"/>
                </a:lnTo>
                <a:lnTo>
                  <a:pt x="318380" y="1501991"/>
                </a:lnTo>
                <a:lnTo>
                  <a:pt x="292092" y="1465669"/>
                </a:lnTo>
                <a:lnTo>
                  <a:pt x="267709" y="1427951"/>
                </a:lnTo>
                <a:lnTo>
                  <a:pt x="245357" y="1388963"/>
                </a:lnTo>
                <a:lnTo>
                  <a:pt x="225038" y="1348578"/>
                </a:lnTo>
                <a:lnTo>
                  <a:pt x="206750" y="1307177"/>
                </a:lnTo>
                <a:lnTo>
                  <a:pt x="190749" y="1264507"/>
                </a:lnTo>
                <a:lnTo>
                  <a:pt x="177033" y="1220820"/>
                </a:lnTo>
                <a:lnTo>
                  <a:pt x="165603" y="1176117"/>
                </a:lnTo>
                <a:lnTo>
                  <a:pt x="156587" y="1130525"/>
                </a:lnTo>
                <a:lnTo>
                  <a:pt x="150110" y="1084171"/>
                </a:lnTo>
                <a:lnTo>
                  <a:pt x="146173" y="1036928"/>
                </a:lnTo>
                <a:lnTo>
                  <a:pt x="144776" y="989051"/>
                </a:lnTo>
                <a:lnTo>
                  <a:pt x="146173" y="941046"/>
                </a:lnTo>
                <a:lnTo>
                  <a:pt x="150110" y="893930"/>
                </a:lnTo>
                <a:lnTo>
                  <a:pt x="156587" y="847449"/>
                </a:lnTo>
                <a:lnTo>
                  <a:pt x="165603" y="801857"/>
                </a:lnTo>
                <a:lnTo>
                  <a:pt x="177033" y="757154"/>
                </a:lnTo>
                <a:lnTo>
                  <a:pt x="190749" y="713467"/>
                </a:lnTo>
                <a:lnTo>
                  <a:pt x="206750" y="670924"/>
                </a:lnTo>
                <a:lnTo>
                  <a:pt x="225038" y="629396"/>
                </a:lnTo>
                <a:lnTo>
                  <a:pt x="245357" y="589138"/>
                </a:lnTo>
                <a:lnTo>
                  <a:pt x="267709" y="550023"/>
                </a:lnTo>
                <a:lnTo>
                  <a:pt x="292092" y="512305"/>
                </a:lnTo>
                <a:lnTo>
                  <a:pt x="318380" y="476110"/>
                </a:lnTo>
                <a:lnTo>
                  <a:pt x="346574" y="441313"/>
                </a:lnTo>
                <a:lnTo>
                  <a:pt x="376418" y="408040"/>
                </a:lnTo>
                <a:lnTo>
                  <a:pt x="408040" y="376418"/>
                </a:lnTo>
                <a:lnTo>
                  <a:pt x="441313" y="346574"/>
                </a:lnTo>
                <a:lnTo>
                  <a:pt x="476110" y="318380"/>
                </a:lnTo>
                <a:lnTo>
                  <a:pt x="512305" y="292092"/>
                </a:lnTo>
                <a:lnTo>
                  <a:pt x="550023" y="267709"/>
                </a:lnTo>
                <a:lnTo>
                  <a:pt x="589011" y="245357"/>
                </a:lnTo>
                <a:lnTo>
                  <a:pt x="629396" y="225038"/>
                </a:lnTo>
                <a:lnTo>
                  <a:pt x="670924" y="206750"/>
                </a:lnTo>
                <a:lnTo>
                  <a:pt x="713467" y="190749"/>
                </a:lnTo>
                <a:lnTo>
                  <a:pt x="757154" y="177033"/>
                </a:lnTo>
                <a:lnTo>
                  <a:pt x="801857" y="165603"/>
                </a:lnTo>
                <a:lnTo>
                  <a:pt x="847449" y="156587"/>
                </a:lnTo>
                <a:lnTo>
                  <a:pt x="893930" y="150110"/>
                </a:lnTo>
                <a:lnTo>
                  <a:pt x="941046" y="146173"/>
                </a:lnTo>
                <a:lnTo>
                  <a:pt x="989051" y="144776"/>
                </a:lnTo>
                <a:lnTo>
                  <a:pt x="1036928" y="146173"/>
                </a:lnTo>
                <a:lnTo>
                  <a:pt x="1084171" y="150110"/>
                </a:lnTo>
                <a:lnTo>
                  <a:pt x="1130525" y="156587"/>
                </a:lnTo>
                <a:lnTo>
                  <a:pt x="1176117" y="165603"/>
                </a:lnTo>
                <a:lnTo>
                  <a:pt x="1220820" y="177033"/>
                </a:lnTo>
                <a:lnTo>
                  <a:pt x="1264507" y="190749"/>
                </a:lnTo>
                <a:lnTo>
                  <a:pt x="1307177" y="206750"/>
                </a:lnTo>
                <a:lnTo>
                  <a:pt x="1348705" y="225038"/>
                </a:lnTo>
                <a:lnTo>
                  <a:pt x="1388963" y="245357"/>
                </a:lnTo>
                <a:lnTo>
                  <a:pt x="1427951" y="267709"/>
                </a:lnTo>
                <a:lnTo>
                  <a:pt x="1465669" y="292092"/>
                </a:lnTo>
                <a:lnTo>
                  <a:pt x="1501991" y="318380"/>
                </a:lnTo>
                <a:lnTo>
                  <a:pt x="1536788" y="346574"/>
                </a:lnTo>
                <a:lnTo>
                  <a:pt x="1569934" y="376418"/>
                </a:lnTo>
                <a:lnTo>
                  <a:pt x="1601556" y="408040"/>
                </a:lnTo>
                <a:lnTo>
                  <a:pt x="1631527" y="441313"/>
                </a:lnTo>
                <a:lnTo>
                  <a:pt x="1659594" y="476110"/>
                </a:lnTo>
                <a:lnTo>
                  <a:pt x="1685882" y="512305"/>
                </a:lnTo>
                <a:lnTo>
                  <a:pt x="1710265" y="550023"/>
                </a:lnTo>
                <a:lnTo>
                  <a:pt x="1732744" y="589138"/>
                </a:lnTo>
                <a:lnTo>
                  <a:pt x="1753063" y="629396"/>
                </a:lnTo>
                <a:lnTo>
                  <a:pt x="1771224" y="670924"/>
                </a:lnTo>
                <a:lnTo>
                  <a:pt x="1787225" y="713467"/>
                </a:lnTo>
                <a:lnTo>
                  <a:pt x="1801068" y="757154"/>
                </a:lnTo>
                <a:lnTo>
                  <a:pt x="1812371" y="801857"/>
                </a:lnTo>
                <a:lnTo>
                  <a:pt x="1821387" y="847449"/>
                </a:lnTo>
                <a:lnTo>
                  <a:pt x="1827991" y="893930"/>
                </a:lnTo>
                <a:lnTo>
                  <a:pt x="1831928" y="941046"/>
                </a:lnTo>
                <a:lnTo>
                  <a:pt x="1833198" y="989051"/>
                </a:lnTo>
                <a:close/>
              </a:path>
              <a:path w="1979295" h="1979295">
                <a:moveTo>
                  <a:pt x="1647148" y="723373"/>
                </a:moveTo>
                <a:lnTo>
                  <a:pt x="881103" y="1488656"/>
                </a:lnTo>
                <a:lnTo>
                  <a:pt x="879452" y="1487005"/>
                </a:lnTo>
                <a:lnTo>
                  <a:pt x="877674" y="1488656"/>
                </a:lnTo>
                <a:lnTo>
                  <a:pt x="330699" y="942189"/>
                </a:lnTo>
                <a:lnTo>
                  <a:pt x="565135" y="708261"/>
                </a:lnTo>
                <a:lnTo>
                  <a:pt x="879452" y="1021943"/>
                </a:lnTo>
                <a:lnTo>
                  <a:pt x="1412712" y="489191"/>
                </a:lnTo>
                <a:lnTo>
                  <a:pt x="1647148" y="723373"/>
                </a:lnTo>
                <a:close/>
              </a:path>
            </a:pathLst>
          </a:custGeom>
          <a:ln w="57252">
            <a:solidFill>
              <a:srgbClr val="E97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638376" y="5699616"/>
            <a:ext cx="2025014" cy="2026920"/>
          </a:xfrm>
          <a:custGeom>
            <a:avLst/>
            <a:gdLst/>
            <a:ahLst/>
            <a:cxnLst/>
            <a:rect l="l" t="t" r="r" b="b"/>
            <a:pathLst>
              <a:path w="2025015" h="2026920">
                <a:moveTo>
                  <a:pt x="2024963" y="1013180"/>
                </a:moveTo>
                <a:lnTo>
                  <a:pt x="2023820" y="1060931"/>
                </a:lnTo>
                <a:lnTo>
                  <a:pt x="2020518" y="1108046"/>
                </a:lnTo>
                <a:lnTo>
                  <a:pt x="2015185" y="1154527"/>
                </a:lnTo>
                <a:lnTo>
                  <a:pt x="2007692" y="1200373"/>
                </a:lnTo>
                <a:lnTo>
                  <a:pt x="1998167" y="1245584"/>
                </a:lnTo>
                <a:lnTo>
                  <a:pt x="1986737" y="1289906"/>
                </a:lnTo>
                <a:lnTo>
                  <a:pt x="1973276" y="1333466"/>
                </a:lnTo>
                <a:lnTo>
                  <a:pt x="1958036" y="1376137"/>
                </a:lnTo>
                <a:lnTo>
                  <a:pt x="1940891" y="1417919"/>
                </a:lnTo>
                <a:lnTo>
                  <a:pt x="1921969" y="1458812"/>
                </a:lnTo>
                <a:lnTo>
                  <a:pt x="1901395" y="1498689"/>
                </a:lnTo>
                <a:lnTo>
                  <a:pt x="1879044" y="1537423"/>
                </a:lnTo>
                <a:lnTo>
                  <a:pt x="1855169" y="1575141"/>
                </a:lnTo>
                <a:lnTo>
                  <a:pt x="1829515" y="1611589"/>
                </a:lnTo>
                <a:lnTo>
                  <a:pt x="1802465" y="1646894"/>
                </a:lnTo>
                <a:lnTo>
                  <a:pt x="1773891" y="1681056"/>
                </a:lnTo>
                <a:lnTo>
                  <a:pt x="1743919" y="1713821"/>
                </a:lnTo>
                <a:lnTo>
                  <a:pt x="1712551" y="1745189"/>
                </a:lnTo>
                <a:lnTo>
                  <a:pt x="1679786" y="1775288"/>
                </a:lnTo>
                <a:lnTo>
                  <a:pt x="1645751" y="1803862"/>
                </a:lnTo>
                <a:lnTo>
                  <a:pt x="1610446" y="1830912"/>
                </a:lnTo>
                <a:lnTo>
                  <a:pt x="1573871" y="1856566"/>
                </a:lnTo>
                <a:lnTo>
                  <a:pt x="1536280" y="1880441"/>
                </a:lnTo>
                <a:lnTo>
                  <a:pt x="1497546" y="1902792"/>
                </a:lnTo>
                <a:lnTo>
                  <a:pt x="1457669" y="1923493"/>
                </a:lnTo>
                <a:lnTo>
                  <a:pt x="1416903" y="1942415"/>
                </a:lnTo>
                <a:lnTo>
                  <a:pt x="1375121" y="1959560"/>
                </a:lnTo>
                <a:lnTo>
                  <a:pt x="1332450" y="1974800"/>
                </a:lnTo>
                <a:lnTo>
                  <a:pt x="1288890" y="1988261"/>
                </a:lnTo>
                <a:lnTo>
                  <a:pt x="1244568" y="1999691"/>
                </a:lnTo>
                <a:lnTo>
                  <a:pt x="1199484" y="2009216"/>
                </a:lnTo>
                <a:lnTo>
                  <a:pt x="1153638" y="2016709"/>
                </a:lnTo>
                <a:lnTo>
                  <a:pt x="1107158" y="2022042"/>
                </a:lnTo>
                <a:lnTo>
                  <a:pt x="1060169" y="2025344"/>
                </a:lnTo>
                <a:lnTo>
                  <a:pt x="1012418" y="2026487"/>
                </a:lnTo>
                <a:lnTo>
                  <a:pt x="964794" y="2025344"/>
                </a:lnTo>
                <a:lnTo>
                  <a:pt x="917678" y="2022042"/>
                </a:lnTo>
                <a:lnTo>
                  <a:pt x="871197" y="2016709"/>
                </a:lnTo>
                <a:lnTo>
                  <a:pt x="825352" y="2009216"/>
                </a:lnTo>
                <a:lnTo>
                  <a:pt x="780268" y="1999691"/>
                </a:lnTo>
                <a:lnTo>
                  <a:pt x="735946" y="1988261"/>
                </a:lnTo>
                <a:lnTo>
                  <a:pt x="692386" y="1974800"/>
                </a:lnTo>
                <a:lnTo>
                  <a:pt x="649715" y="1959560"/>
                </a:lnTo>
                <a:lnTo>
                  <a:pt x="608060" y="1942415"/>
                </a:lnTo>
                <a:lnTo>
                  <a:pt x="567167" y="1923493"/>
                </a:lnTo>
                <a:lnTo>
                  <a:pt x="527417" y="1902792"/>
                </a:lnTo>
                <a:lnTo>
                  <a:pt x="488683" y="1880441"/>
                </a:lnTo>
                <a:lnTo>
                  <a:pt x="450965" y="1856566"/>
                </a:lnTo>
                <a:lnTo>
                  <a:pt x="414517" y="1830912"/>
                </a:lnTo>
                <a:lnTo>
                  <a:pt x="379212" y="1803862"/>
                </a:lnTo>
                <a:lnTo>
                  <a:pt x="345177" y="1775288"/>
                </a:lnTo>
                <a:lnTo>
                  <a:pt x="312412" y="1745189"/>
                </a:lnTo>
                <a:lnTo>
                  <a:pt x="281043" y="1713821"/>
                </a:lnTo>
                <a:lnTo>
                  <a:pt x="250945" y="1681056"/>
                </a:lnTo>
                <a:lnTo>
                  <a:pt x="222371" y="1646894"/>
                </a:lnTo>
                <a:lnTo>
                  <a:pt x="195321" y="1611589"/>
                </a:lnTo>
                <a:lnTo>
                  <a:pt x="169794" y="1575141"/>
                </a:lnTo>
                <a:lnTo>
                  <a:pt x="145792" y="1537423"/>
                </a:lnTo>
                <a:lnTo>
                  <a:pt x="123567" y="1498689"/>
                </a:lnTo>
                <a:lnTo>
                  <a:pt x="102867" y="1458812"/>
                </a:lnTo>
                <a:lnTo>
                  <a:pt x="84071" y="1417919"/>
                </a:lnTo>
                <a:lnTo>
                  <a:pt x="66927" y="1376137"/>
                </a:lnTo>
                <a:lnTo>
                  <a:pt x="51560" y="1333466"/>
                </a:lnTo>
                <a:lnTo>
                  <a:pt x="38226" y="1289906"/>
                </a:lnTo>
                <a:lnTo>
                  <a:pt x="26796" y="1245584"/>
                </a:lnTo>
                <a:lnTo>
                  <a:pt x="17271" y="1200373"/>
                </a:lnTo>
                <a:lnTo>
                  <a:pt x="9778" y="1154527"/>
                </a:lnTo>
                <a:lnTo>
                  <a:pt x="4317" y="1108046"/>
                </a:lnTo>
                <a:lnTo>
                  <a:pt x="1142" y="1060931"/>
                </a:lnTo>
                <a:lnTo>
                  <a:pt x="0" y="1013180"/>
                </a:lnTo>
                <a:lnTo>
                  <a:pt x="1142" y="965556"/>
                </a:lnTo>
                <a:lnTo>
                  <a:pt x="4317" y="918440"/>
                </a:lnTo>
                <a:lnTo>
                  <a:pt x="9778" y="871832"/>
                </a:lnTo>
                <a:lnTo>
                  <a:pt x="17271" y="825987"/>
                </a:lnTo>
                <a:lnTo>
                  <a:pt x="26796" y="780903"/>
                </a:lnTo>
                <a:lnTo>
                  <a:pt x="38226" y="736581"/>
                </a:lnTo>
                <a:lnTo>
                  <a:pt x="51560" y="693021"/>
                </a:lnTo>
                <a:lnTo>
                  <a:pt x="66927" y="650223"/>
                </a:lnTo>
                <a:lnTo>
                  <a:pt x="84071" y="608441"/>
                </a:lnTo>
                <a:lnTo>
                  <a:pt x="102867" y="567675"/>
                </a:lnTo>
                <a:lnTo>
                  <a:pt x="123567" y="527798"/>
                </a:lnTo>
                <a:lnTo>
                  <a:pt x="145792" y="489064"/>
                </a:lnTo>
                <a:lnTo>
                  <a:pt x="169794" y="451346"/>
                </a:lnTo>
                <a:lnTo>
                  <a:pt x="195321" y="414771"/>
                </a:lnTo>
                <a:lnTo>
                  <a:pt x="222371" y="379466"/>
                </a:lnTo>
                <a:lnTo>
                  <a:pt x="250945" y="345431"/>
                </a:lnTo>
                <a:lnTo>
                  <a:pt x="281043" y="312666"/>
                </a:lnTo>
                <a:lnTo>
                  <a:pt x="312412" y="281170"/>
                </a:lnTo>
                <a:lnTo>
                  <a:pt x="345177" y="251199"/>
                </a:lnTo>
                <a:lnTo>
                  <a:pt x="379212" y="222625"/>
                </a:lnTo>
                <a:lnTo>
                  <a:pt x="414517" y="195448"/>
                </a:lnTo>
                <a:lnTo>
                  <a:pt x="450965" y="169921"/>
                </a:lnTo>
                <a:lnTo>
                  <a:pt x="488683" y="145919"/>
                </a:lnTo>
                <a:lnTo>
                  <a:pt x="527417" y="123567"/>
                </a:lnTo>
                <a:lnTo>
                  <a:pt x="567167" y="102994"/>
                </a:lnTo>
                <a:lnTo>
                  <a:pt x="608060" y="84071"/>
                </a:lnTo>
                <a:lnTo>
                  <a:pt x="649715" y="66927"/>
                </a:lnTo>
                <a:lnTo>
                  <a:pt x="692386" y="51687"/>
                </a:lnTo>
                <a:lnTo>
                  <a:pt x="735946" y="38226"/>
                </a:lnTo>
                <a:lnTo>
                  <a:pt x="780268" y="26796"/>
                </a:lnTo>
                <a:lnTo>
                  <a:pt x="825352" y="17271"/>
                </a:lnTo>
                <a:lnTo>
                  <a:pt x="871197" y="9778"/>
                </a:lnTo>
                <a:lnTo>
                  <a:pt x="917678" y="4317"/>
                </a:lnTo>
                <a:lnTo>
                  <a:pt x="964794" y="1142"/>
                </a:lnTo>
                <a:lnTo>
                  <a:pt x="1012418" y="0"/>
                </a:lnTo>
                <a:lnTo>
                  <a:pt x="1060169" y="1142"/>
                </a:lnTo>
                <a:lnTo>
                  <a:pt x="1107158" y="4317"/>
                </a:lnTo>
                <a:lnTo>
                  <a:pt x="1153638" y="9778"/>
                </a:lnTo>
                <a:lnTo>
                  <a:pt x="1199484" y="17271"/>
                </a:lnTo>
                <a:lnTo>
                  <a:pt x="1244568" y="26796"/>
                </a:lnTo>
                <a:lnTo>
                  <a:pt x="1288890" y="38226"/>
                </a:lnTo>
                <a:lnTo>
                  <a:pt x="1332450" y="51687"/>
                </a:lnTo>
                <a:lnTo>
                  <a:pt x="1375121" y="66927"/>
                </a:lnTo>
                <a:lnTo>
                  <a:pt x="1416903" y="84071"/>
                </a:lnTo>
                <a:lnTo>
                  <a:pt x="1457669" y="102994"/>
                </a:lnTo>
                <a:lnTo>
                  <a:pt x="1497546" y="123567"/>
                </a:lnTo>
                <a:lnTo>
                  <a:pt x="1536280" y="145919"/>
                </a:lnTo>
                <a:lnTo>
                  <a:pt x="1573871" y="169921"/>
                </a:lnTo>
                <a:lnTo>
                  <a:pt x="1610446" y="195448"/>
                </a:lnTo>
                <a:lnTo>
                  <a:pt x="1645751" y="222625"/>
                </a:lnTo>
                <a:lnTo>
                  <a:pt x="1679786" y="251199"/>
                </a:lnTo>
                <a:lnTo>
                  <a:pt x="1712551" y="281170"/>
                </a:lnTo>
                <a:lnTo>
                  <a:pt x="1743919" y="312666"/>
                </a:lnTo>
                <a:lnTo>
                  <a:pt x="1773891" y="345431"/>
                </a:lnTo>
                <a:lnTo>
                  <a:pt x="1802465" y="379466"/>
                </a:lnTo>
                <a:lnTo>
                  <a:pt x="1829515" y="414771"/>
                </a:lnTo>
                <a:lnTo>
                  <a:pt x="1855169" y="451346"/>
                </a:lnTo>
                <a:lnTo>
                  <a:pt x="1879044" y="489064"/>
                </a:lnTo>
                <a:lnTo>
                  <a:pt x="1901395" y="527798"/>
                </a:lnTo>
                <a:lnTo>
                  <a:pt x="1921969" y="567675"/>
                </a:lnTo>
                <a:lnTo>
                  <a:pt x="1940891" y="608441"/>
                </a:lnTo>
                <a:lnTo>
                  <a:pt x="1958036" y="650223"/>
                </a:lnTo>
                <a:lnTo>
                  <a:pt x="1973276" y="693021"/>
                </a:lnTo>
                <a:lnTo>
                  <a:pt x="1986737" y="736581"/>
                </a:lnTo>
                <a:lnTo>
                  <a:pt x="1998167" y="780903"/>
                </a:lnTo>
                <a:lnTo>
                  <a:pt x="2007692" y="825987"/>
                </a:lnTo>
                <a:lnTo>
                  <a:pt x="2015185" y="871832"/>
                </a:lnTo>
                <a:lnTo>
                  <a:pt x="2020518" y="918440"/>
                </a:lnTo>
                <a:lnTo>
                  <a:pt x="2023820" y="965556"/>
                </a:lnTo>
                <a:lnTo>
                  <a:pt x="2024963" y="1013180"/>
                </a:lnTo>
                <a:close/>
              </a:path>
              <a:path w="2025015" h="2026920">
                <a:moveTo>
                  <a:pt x="1877012" y="1013942"/>
                </a:moveTo>
                <a:lnTo>
                  <a:pt x="1875742" y="1061312"/>
                </a:lnTo>
                <a:lnTo>
                  <a:pt x="1871932" y="1108173"/>
                </a:lnTo>
                <a:lnTo>
                  <a:pt x="1865709" y="1154146"/>
                </a:lnTo>
                <a:lnTo>
                  <a:pt x="1857074" y="1199357"/>
                </a:lnTo>
                <a:lnTo>
                  <a:pt x="1846025" y="1243806"/>
                </a:lnTo>
                <a:lnTo>
                  <a:pt x="1832944" y="1287239"/>
                </a:lnTo>
                <a:lnTo>
                  <a:pt x="1817451" y="1329656"/>
                </a:lnTo>
                <a:lnTo>
                  <a:pt x="1800052" y="1371057"/>
                </a:lnTo>
                <a:lnTo>
                  <a:pt x="1780495" y="1411188"/>
                </a:lnTo>
                <a:lnTo>
                  <a:pt x="1758905" y="1450303"/>
                </a:lnTo>
                <a:lnTo>
                  <a:pt x="1735411" y="1488021"/>
                </a:lnTo>
                <a:lnTo>
                  <a:pt x="1710138" y="1524469"/>
                </a:lnTo>
                <a:lnTo>
                  <a:pt x="1683088" y="1559520"/>
                </a:lnTo>
                <a:lnTo>
                  <a:pt x="1654260" y="1593174"/>
                </a:lnTo>
                <a:lnTo>
                  <a:pt x="1623780" y="1625304"/>
                </a:lnTo>
                <a:lnTo>
                  <a:pt x="1591650" y="1655784"/>
                </a:lnTo>
                <a:lnTo>
                  <a:pt x="1557996" y="1684612"/>
                </a:lnTo>
                <a:lnTo>
                  <a:pt x="1522945" y="1711662"/>
                </a:lnTo>
                <a:lnTo>
                  <a:pt x="1486497" y="1736935"/>
                </a:lnTo>
                <a:lnTo>
                  <a:pt x="1448779" y="1760429"/>
                </a:lnTo>
                <a:lnTo>
                  <a:pt x="1409664" y="1782018"/>
                </a:lnTo>
                <a:lnTo>
                  <a:pt x="1369533" y="1801576"/>
                </a:lnTo>
                <a:lnTo>
                  <a:pt x="1328132" y="1818975"/>
                </a:lnTo>
                <a:lnTo>
                  <a:pt x="1285715" y="1834468"/>
                </a:lnTo>
                <a:lnTo>
                  <a:pt x="1242282" y="1847549"/>
                </a:lnTo>
                <a:lnTo>
                  <a:pt x="1197833" y="1858598"/>
                </a:lnTo>
                <a:lnTo>
                  <a:pt x="1152622" y="1867106"/>
                </a:lnTo>
                <a:lnTo>
                  <a:pt x="1106650" y="1873456"/>
                </a:lnTo>
                <a:lnTo>
                  <a:pt x="1059788" y="1877266"/>
                </a:lnTo>
                <a:lnTo>
                  <a:pt x="1012418" y="1878536"/>
                </a:lnTo>
                <a:lnTo>
                  <a:pt x="964921" y="1877266"/>
                </a:lnTo>
                <a:lnTo>
                  <a:pt x="918186" y="1873456"/>
                </a:lnTo>
                <a:lnTo>
                  <a:pt x="872213" y="1867106"/>
                </a:lnTo>
                <a:lnTo>
                  <a:pt x="826876" y="1858598"/>
                </a:lnTo>
                <a:lnTo>
                  <a:pt x="782554" y="1847549"/>
                </a:lnTo>
                <a:lnTo>
                  <a:pt x="739121" y="1834468"/>
                </a:lnTo>
                <a:lnTo>
                  <a:pt x="696704" y="1818975"/>
                </a:lnTo>
                <a:lnTo>
                  <a:pt x="655303" y="1801576"/>
                </a:lnTo>
                <a:lnTo>
                  <a:pt x="615045" y="1782018"/>
                </a:lnTo>
                <a:lnTo>
                  <a:pt x="576057" y="1760429"/>
                </a:lnTo>
                <a:lnTo>
                  <a:pt x="538212" y="1736935"/>
                </a:lnTo>
                <a:lnTo>
                  <a:pt x="501764" y="1711662"/>
                </a:lnTo>
                <a:lnTo>
                  <a:pt x="466713" y="1684612"/>
                </a:lnTo>
                <a:lnTo>
                  <a:pt x="433186" y="1655784"/>
                </a:lnTo>
                <a:lnTo>
                  <a:pt x="401055" y="1625304"/>
                </a:lnTo>
                <a:lnTo>
                  <a:pt x="370576" y="1593174"/>
                </a:lnTo>
                <a:lnTo>
                  <a:pt x="341748" y="1559520"/>
                </a:lnTo>
                <a:lnTo>
                  <a:pt x="314698" y="1524469"/>
                </a:lnTo>
                <a:lnTo>
                  <a:pt x="289298" y="1488021"/>
                </a:lnTo>
                <a:lnTo>
                  <a:pt x="265804" y="1450303"/>
                </a:lnTo>
                <a:lnTo>
                  <a:pt x="244341" y="1411188"/>
                </a:lnTo>
                <a:lnTo>
                  <a:pt x="224784" y="1371057"/>
                </a:lnTo>
                <a:lnTo>
                  <a:pt x="207258" y="1329656"/>
                </a:lnTo>
                <a:lnTo>
                  <a:pt x="191892" y="1287239"/>
                </a:lnTo>
                <a:lnTo>
                  <a:pt x="178684" y="1243806"/>
                </a:lnTo>
                <a:lnTo>
                  <a:pt x="167762" y="1199357"/>
                </a:lnTo>
                <a:lnTo>
                  <a:pt x="159126" y="1154146"/>
                </a:lnTo>
                <a:lnTo>
                  <a:pt x="152904" y="1108173"/>
                </a:lnTo>
                <a:lnTo>
                  <a:pt x="149094" y="1061312"/>
                </a:lnTo>
                <a:lnTo>
                  <a:pt x="147824" y="1013942"/>
                </a:lnTo>
                <a:lnTo>
                  <a:pt x="149094" y="966445"/>
                </a:lnTo>
                <a:lnTo>
                  <a:pt x="152904" y="919710"/>
                </a:lnTo>
                <a:lnTo>
                  <a:pt x="159126" y="873737"/>
                </a:lnTo>
                <a:lnTo>
                  <a:pt x="167762" y="828400"/>
                </a:lnTo>
                <a:lnTo>
                  <a:pt x="178684" y="784078"/>
                </a:lnTo>
                <a:lnTo>
                  <a:pt x="191892" y="740645"/>
                </a:lnTo>
                <a:lnTo>
                  <a:pt x="207258" y="698228"/>
                </a:lnTo>
                <a:lnTo>
                  <a:pt x="224784" y="656827"/>
                </a:lnTo>
                <a:lnTo>
                  <a:pt x="244341" y="616569"/>
                </a:lnTo>
                <a:lnTo>
                  <a:pt x="265804" y="577581"/>
                </a:lnTo>
                <a:lnTo>
                  <a:pt x="289298" y="539736"/>
                </a:lnTo>
                <a:lnTo>
                  <a:pt x="314698" y="503288"/>
                </a:lnTo>
                <a:lnTo>
                  <a:pt x="341748" y="468237"/>
                </a:lnTo>
                <a:lnTo>
                  <a:pt x="370576" y="434710"/>
                </a:lnTo>
                <a:lnTo>
                  <a:pt x="401055" y="402579"/>
                </a:lnTo>
                <a:lnTo>
                  <a:pt x="433186" y="372100"/>
                </a:lnTo>
                <a:lnTo>
                  <a:pt x="466713" y="343272"/>
                </a:lnTo>
                <a:lnTo>
                  <a:pt x="501764" y="316095"/>
                </a:lnTo>
                <a:lnTo>
                  <a:pt x="538212" y="290822"/>
                </a:lnTo>
                <a:lnTo>
                  <a:pt x="576057" y="267328"/>
                </a:lnTo>
                <a:lnTo>
                  <a:pt x="615045" y="245865"/>
                </a:lnTo>
                <a:lnTo>
                  <a:pt x="655303" y="226308"/>
                </a:lnTo>
                <a:lnTo>
                  <a:pt x="696704" y="208782"/>
                </a:lnTo>
                <a:lnTo>
                  <a:pt x="739121" y="193416"/>
                </a:lnTo>
                <a:lnTo>
                  <a:pt x="782554" y="180208"/>
                </a:lnTo>
                <a:lnTo>
                  <a:pt x="826876" y="169286"/>
                </a:lnTo>
                <a:lnTo>
                  <a:pt x="872213" y="160650"/>
                </a:lnTo>
                <a:lnTo>
                  <a:pt x="918186" y="154428"/>
                </a:lnTo>
                <a:lnTo>
                  <a:pt x="964921" y="150618"/>
                </a:lnTo>
                <a:lnTo>
                  <a:pt x="1012418" y="149348"/>
                </a:lnTo>
                <a:lnTo>
                  <a:pt x="1059788" y="150618"/>
                </a:lnTo>
                <a:lnTo>
                  <a:pt x="1106650" y="154428"/>
                </a:lnTo>
                <a:lnTo>
                  <a:pt x="1152622" y="160650"/>
                </a:lnTo>
                <a:lnTo>
                  <a:pt x="1197833" y="169286"/>
                </a:lnTo>
                <a:lnTo>
                  <a:pt x="1242282" y="180208"/>
                </a:lnTo>
                <a:lnTo>
                  <a:pt x="1285715" y="193416"/>
                </a:lnTo>
                <a:lnTo>
                  <a:pt x="1328132" y="208782"/>
                </a:lnTo>
                <a:lnTo>
                  <a:pt x="1369533" y="226308"/>
                </a:lnTo>
                <a:lnTo>
                  <a:pt x="1409664" y="245865"/>
                </a:lnTo>
                <a:lnTo>
                  <a:pt x="1448779" y="267328"/>
                </a:lnTo>
                <a:lnTo>
                  <a:pt x="1486497" y="290822"/>
                </a:lnTo>
                <a:lnTo>
                  <a:pt x="1522945" y="316095"/>
                </a:lnTo>
                <a:lnTo>
                  <a:pt x="1557996" y="343272"/>
                </a:lnTo>
                <a:lnTo>
                  <a:pt x="1591650" y="372100"/>
                </a:lnTo>
                <a:lnTo>
                  <a:pt x="1623780" y="402579"/>
                </a:lnTo>
                <a:lnTo>
                  <a:pt x="1654260" y="434710"/>
                </a:lnTo>
                <a:lnTo>
                  <a:pt x="1683088" y="468237"/>
                </a:lnTo>
                <a:lnTo>
                  <a:pt x="1710138" y="503288"/>
                </a:lnTo>
                <a:lnTo>
                  <a:pt x="1735411" y="539736"/>
                </a:lnTo>
                <a:lnTo>
                  <a:pt x="1758905" y="577581"/>
                </a:lnTo>
                <a:lnTo>
                  <a:pt x="1780495" y="616569"/>
                </a:lnTo>
                <a:lnTo>
                  <a:pt x="1800052" y="656827"/>
                </a:lnTo>
                <a:lnTo>
                  <a:pt x="1817451" y="698228"/>
                </a:lnTo>
                <a:lnTo>
                  <a:pt x="1832944" y="740645"/>
                </a:lnTo>
                <a:lnTo>
                  <a:pt x="1846025" y="784078"/>
                </a:lnTo>
                <a:lnTo>
                  <a:pt x="1857074" y="828400"/>
                </a:lnTo>
                <a:lnTo>
                  <a:pt x="1865709" y="873737"/>
                </a:lnTo>
                <a:lnTo>
                  <a:pt x="1871932" y="919710"/>
                </a:lnTo>
                <a:lnTo>
                  <a:pt x="1875742" y="966445"/>
                </a:lnTo>
                <a:lnTo>
                  <a:pt x="1877012" y="1013942"/>
                </a:lnTo>
                <a:close/>
              </a:path>
              <a:path w="2025015" h="2026920">
                <a:moveTo>
                  <a:pt x="1229709" y="1011148"/>
                </a:moveTo>
                <a:lnTo>
                  <a:pt x="1225265" y="1055724"/>
                </a:lnTo>
                <a:lnTo>
                  <a:pt x="1212438" y="1097379"/>
                </a:lnTo>
                <a:lnTo>
                  <a:pt x="1191991" y="1135097"/>
                </a:lnTo>
                <a:lnTo>
                  <a:pt x="1165068" y="1167862"/>
                </a:lnTo>
                <a:lnTo>
                  <a:pt x="1132303" y="1194912"/>
                </a:lnTo>
                <a:lnTo>
                  <a:pt x="1094839" y="1215359"/>
                </a:lnTo>
                <a:lnTo>
                  <a:pt x="1053311" y="1228312"/>
                </a:lnTo>
                <a:lnTo>
                  <a:pt x="1008862" y="1232757"/>
                </a:lnTo>
                <a:lnTo>
                  <a:pt x="964286" y="1228312"/>
                </a:lnTo>
                <a:lnTo>
                  <a:pt x="922885" y="1215359"/>
                </a:lnTo>
                <a:lnTo>
                  <a:pt x="885294" y="1194912"/>
                </a:lnTo>
                <a:lnTo>
                  <a:pt x="852656" y="1167862"/>
                </a:lnTo>
                <a:lnTo>
                  <a:pt x="825606" y="1135097"/>
                </a:lnTo>
                <a:lnTo>
                  <a:pt x="805286" y="1097379"/>
                </a:lnTo>
                <a:lnTo>
                  <a:pt x="792332" y="1055724"/>
                </a:lnTo>
                <a:lnTo>
                  <a:pt x="787888" y="1011148"/>
                </a:lnTo>
                <a:lnTo>
                  <a:pt x="792332" y="966445"/>
                </a:lnTo>
                <a:lnTo>
                  <a:pt x="805286" y="924790"/>
                </a:lnTo>
                <a:lnTo>
                  <a:pt x="825606" y="887199"/>
                </a:lnTo>
                <a:lnTo>
                  <a:pt x="852656" y="854307"/>
                </a:lnTo>
                <a:lnTo>
                  <a:pt x="885294" y="827257"/>
                </a:lnTo>
                <a:lnTo>
                  <a:pt x="922885" y="806810"/>
                </a:lnTo>
                <a:lnTo>
                  <a:pt x="964286" y="793856"/>
                </a:lnTo>
                <a:lnTo>
                  <a:pt x="1008862" y="789412"/>
                </a:lnTo>
                <a:lnTo>
                  <a:pt x="1053311" y="793856"/>
                </a:lnTo>
                <a:lnTo>
                  <a:pt x="1094839" y="806810"/>
                </a:lnTo>
                <a:lnTo>
                  <a:pt x="1132303" y="827257"/>
                </a:lnTo>
                <a:lnTo>
                  <a:pt x="1165068" y="854307"/>
                </a:lnTo>
                <a:lnTo>
                  <a:pt x="1191991" y="887199"/>
                </a:lnTo>
                <a:lnTo>
                  <a:pt x="1212438" y="924790"/>
                </a:lnTo>
                <a:lnTo>
                  <a:pt x="1225265" y="966445"/>
                </a:lnTo>
                <a:lnTo>
                  <a:pt x="1229709" y="1011148"/>
                </a:lnTo>
                <a:close/>
              </a:path>
              <a:path w="2025015" h="2026920">
                <a:moveTo>
                  <a:pt x="1418935" y="1395821"/>
                </a:moveTo>
                <a:lnTo>
                  <a:pt x="589392" y="1395821"/>
                </a:lnTo>
                <a:lnTo>
                  <a:pt x="539355" y="1387693"/>
                </a:lnTo>
                <a:lnTo>
                  <a:pt x="496049" y="1365215"/>
                </a:lnTo>
                <a:lnTo>
                  <a:pt x="461760" y="1330926"/>
                </a:lnTo>
                <a:lnTo>
                  <a:pt x="439281" y="1287493"/>
                </a:lnTo>
                <a:lnTo>
                  <a:pt x="431281" y="1237456"/>
                </a:lnTo>
                <a:lnTo>
                  <a:pt x="431281" y="789158"/>
                </a:lnTo>
                <a:lnTo>
                  <a:pt x="439281" y="739121"/>
                </a:lnTo>
                <a:lnTo>
                  <a:pt x="461760" y="695688"/>
                </a:lnTo>
                <a:lnTo>
                  <a:pt x="496049" y="661399"/>
                </a:lnTo>
                <a:lnTo>
                  <a:pt x="539355" y="639047"/>
                </a:lnTo>
                <a:lnTo>
                  <a:pt x="589392" y="630920"/>
                </a:lnTo>
                <a:lnTo>
                  <a:pt x="1418935" y="630920"/>
                </a:lnTo>
                <a:lnTo>
                  <a:pt x="1468971" y="639047"/>
                </a:lnTo>
                <a:lnTo>
                  <a:pt x="1512277" y="661399"/>
                </a:lnTo>
                <a:lnTo>
                  <a:pt x="1546566" y="695688"/>
                </a:lnTo>
                <a:lnTo>
                  <a:pt x="1569045" y="739121"/>
                </a:lnTo>
                <a:lnTo>
                  <a:pt x="1577046" y="789158"/>
                </a:lnTo>
                <a:lnTo>
                  <a:pt x="1577046" y="1237456"/>
                </a:lnTo>
                <a:lnTo>
                  <a:pt x="1569045" y="1287493"/>
                </a:lnTo>
                <a:lnTo>
                  <a:pt x="1546566" y="1330926"/>
                </a:lnTo>
                <a:lnTo>
                  <a:pt x="1512277" y="1365215"/>
                </a:lnTo>
                <a:lnTo>
                  <a:pt x="1468971" y="1387693"/>
                </a:lnTo>
                <a:lnTo>
                  <a:pt x="1418935" y="1395821"/>
                </a:lnTo>
                <a:close/>
              </a:path>
              <a:path w="2025015" h="2026920">
                <a:moveTo>
                  <a:pt x="1132303" y="632190"/>
                </a:moveTo>
                <a:lnTo>
                  <a:pt x="1322760" y="632190"/>
                </a:lnTo>
                <a:lnTo>
                  <a:pt x="1322760" y="504418"/>
                </a:lnTo>
                <a:lnTo>
                  <a:pt x="1132303" y="504418"/>
                </a:lnTo>
                <a:lnTo>
                  <a:pt x="1132303" y="632190"/>
                </a:lnTo>
                <a:close/>
              </a:path>
            </a:pathLst>
          </a:custGeom>
          <a:ln w="57252">
            <a:solidFill>
              <a:srgbClr val="E97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1394789" y="5754667"/>
            <a:ext cx="2084070" cy="2084070"/>
            <a:chOff x="1394789" y="5754667"/>
            <a:chExt cx="2084070" cy="2084070"/>
          </a:xfrm>
        </p:grpSpPr>
        <p:sp>
          <p:nvSpPr>
            <p:cNvPr id="43" name="object 43"/>
            <p:cNvSpPr/>
            <p:nvPr/>
          </p:nvSpPr>
          <p:spPr>
            <a:xfrm>
              <a:off x="1423380" y="5783433"/>
              <a:ext cx="2026920" cy="2026920"/>
            </a:xfrm>
            <a:custGeom>
              <a:avLst/>
              <a:gdLst/>
              <a:ahLst/>
              <a:cxnLst/>
              <a:rect l="l" t="t" r="r" b="b"/>
              <a:pathLst>
                <a:path w="2026920" h="2026920">
                  <a:moveTo>
                    <a:pt x="2026487" y="1013180"/>
                  </a:moveTo>
                  <a:lnTo>
                    <a:pt x="2025344" y="1060931"/>
                  </a:lnTo>
                  <a:lnTo>
                    <a:pt x="2022042" y="1108046"/>
                  </a:lnTo>
                  <a:lnTo>
                    <a:pt x="2016709" y="1154527"/>
                  </a:lnTo>
                  <a:lnTo>
                    <a:pt x="2009216" y="1200373"/>
                  </a:lnTo>
                  <a:lnTo>
                    <a:pt x="1999691" y="1245584"/>
                  </a:lnTo>
                  <a:lnTo>
                    <a:pt x="1988261" y="1289906"/>
                  </a:lnTo>
                  <a:lnTo>
                    <a:pt x="1974800" y="1333466"/>
                  </a:lnTo>
                  <a:lnTo>
                    <a:pt x="1959560" y="1376137"/>
                  </a:lnTo>
                  <a:lnTo>
                    <a:pt x="1942415" y="1417919"/>
                  </a:lnTo>
                  <a:lnTo>
                    <a:pt x="1923493" y="1458812"/>
                  </a:lnTo>
                  <a:lnTo>
                    <a:pt x="1902792" y="1498689"/>
                  </a:lnTo>
                  <a:lnTo>
                    <a:pt x="1880441" y="1537423"/>
                  </a:lnTo>
                  <a:lnTo>
                    <a:pt x="1856566" y="1575141"/>
                  </a:lnTo>
                  <a:lnTo>
                    <a:pt x="1830912" y="1611589"/>
                  </a:lnTo>
                  <a:lnTo>
                    <a:pt x="1803862" y="1646894"/>
                  </a:lnTo>
                  <a:lnTo>
                    <a:pt x="1775288" y="1681056"/>
                  </a:lnTo>
                  <a:lnTo>
                    <a:pt x="1745189" y="1713821"/>
                  </a:lnTo>
                  <a:lnTo>
                    <a:pt x="1713821" y="1745189"/>
                  </a:lnTo>
                  <a:lnTo>
                    <a:pt x="1681056" y="1775288"/>
                  </a:lnTo>
                  <a:lnTo>
                    <a:pt x="1646894" y="1803862"/>
                  </a:lnTo>
                  <a:lnTo>
                    <a:pt x="1611589" y="1830912"/>
                  </a:lnTo>
                  <a:lnTo>
                    <a:pt x="1575141" y="1856566"/>
                  </a:lnTo>
                  <a:lnTo>
                    <a:pt x="1537423" y="1880441"/>
                  </a:lnTo>
                  <a:lnTo>
                    <a:pt x="1498689" y="1902792"/>
                  </a:lnTo>
                  <a:lnTo>
                    <a:pt x="1458812" y="1923493"/>
                  </a:lnTo>
                  <a:lnTo>
                    <a:pt x="1417919" y="1942415"/>
                  </a:lnTo>
                  <a:lnTo>
                    <a:pt x="1376137" y="1959560"/>
                  </a:lnTo>
                  <a:lnTo>
                    <a:pt x="1333466" y="1974800"/>
                  </a:lnTo>
                  <a:lnTo>
                    <a:pt x="1289906" y="1988261"/>
                  </a:lnTo>
                  <a:lnTo>
                    <a:pt x="1245584" y="1999691"/>
                  </a:lnTo>
                  <a:lnTo>
                    <a:pt x="1200373" y="2009216"/>
                  </a:lnTo>
                  <a:lnTo>
                    <a:pt x="1154527" y="2016709"/>
                  </a:lnTo>
                  <a:lnTo>
                    <a:pt x="1108046" y="2022042"/>
                  </a:lnTo>
                  <a:lnTo>
                    <a:pt x="1060931" y="2025344"/>
                  </a:lnTo>
                  <a:lnTo>
                    <a:pt x="1013180" y="2026487"/>
                  </a:lnTo>
                  <a:lnTo>
                    <a:pt x="965556" y="2025344"/>
                  </a:lnTo>
                  <a:lnTo>
                    <a:pt x="918440" y="2022042"/>
                  </a:lnTo>
                  <a:lnTo>
                    <a:pt x="871832" y="2016709"/>
                  </a:lnTo>
                  <a:lnTo>
                    <a:pt x="825987" y="2009216"/>
                  </a:lnTo>
                  <a:lnTo>
                    <a:pt x="780903" y="1999691"/>
                  </a:lnTo>
                  <a:lnTo>
                    <a:pt x="736581" y="1988261"/>
                  </a:lnTo>
                  <a:lnTo>
                    <a:pt x="693021" y="1974800"/>
                  </a:lnTo>
                  <a:lnTo>
                    <a:pt x="650223" y="1959560"/>
                  </a:lnTo>
                  <a:lnTo>
                    <a:pt x="608441" y="1942415"/>
                  </a:lnTo>
                  <a:lnTo>
                    <a:pt x="567675" y="1923493"/>
                  </a:lnTo>
                  <a:lnTo>
                    <a:pt x="527798" y="1902792"/>
                  </a:lnTo>
                  <a:lnTo>
                    <a:pt x="489064" y="1880441"/>
                  </a:lnTo>
                  <a:lnTo>
                    <a:pt x="451346" y="1856566"/>
                  </a:lnTo>
                  <a:lnTo>
                    <a:pt x="414771" y="1830912"/>
                  </a:lnTo>
                  <a:lnTo>
                    <a:pt x="379466" y="1803862"/>
                  </a:lnTo>
                  <a:lnTo>
                    <a:pt x="345431" y="1775288"/>
                  </a:lnTo>
                  <a:lnTo>
                    <a:pt x="312666" y="1745189"/>
                  </a:lnTo>
                  <a:lnTo>
                    <a:pt x="281170" y="1713821"/>
                  </a:lnTo>
                  <a:lnTo>
                    <a:pt x="251199" y="1681056"/>
                  </a:lnTo>
                  <a:lnTo>
                    <a:pt x="222625" y="1646894"/>
                  </a:lnTo>
                  <a:lnTo>
                    <a:pt x="195448" y="1611589"/>
                  </a:lnTo>
                  <a:lnTo>
                    <a:pt x="169921" y="1575141"/>
                  </a:lnTo>
                  <a:lnTo>
                    <a:pt x="145919" y="1537423"/>
                  </a:lnTo>
                  <a:lnTo>
                    <a:pt x="123567" y="1498689"/>
                  </a:lnTo>
                  <a:lnTo>
                    <a:pt x="102994" y="1458812"/>
                  </a:lnTo>
                  <a:lnTo>
                    <a:pt x="84071" y="1417919"/>
                  </a:lnTo>
                  <a:lnTo>
                    <a:pt x="66927" y="1376137"/>
                  </a:lnTo>
                  <a:lnTo>
                    <a:pt x="51687" y="1333466"/>
                  </a:lnTo>
                  <a:lnTo>
                    <a:pt x="38226" y="1289906"/>
                  </a:lnTo>
                  <a:lnTo>
                    <a:pt x="26796" y="1245584"/>
                  </a:lnTo>
                  <a:lnTo>
                    <a:pt x="17271" y="1200373"/>
                  </a:lnTo>
                  <a:lnTo>
                    <a:pt x="9778" y="1154527"/>
                  </a:lnTo>
                  <a:lnTo>
                    <a:pt x="4317" y="1108046"/>
                  </a:lnTo>
                  <a:lnTo>
                    <a:pt x="1142" y="1060931"/>
                  </a:lnTo>
                  <a:lnTo>
                    <a:pt x="0" y="1013180"/>
                  </a:lnTo>
                  <a:lnTo>
                    <a:pt x="1142" y="965556"/>
                  </a:lnTo>
                  <a:lnTo>
                    <a:pt x="4317" y="918440"/>
                  </a:lnTo>
                  <a:lnTo>
                    <a:pt x="9778" y="871832"/>
                  </a:lnTo>
                  <a:lnTo>
                    <a:pt x="17271" y="825987"/>
                  </a:lnTo>
                  <a:lnTo>
                    <a:pt x="26796" y="780903"/>
                  </a:lnTo>
                  <a:lnTo>
                    <a:pt x="38226" y="736581"/>
                  </a:lnTo>
                  <a:lnTo>
                    <a:pt x="51687" y="693021"/>
                  </a:lnTo>
                  <a:lnTo>
                    <a:pt x="66927" y="650223"/>
                  </a:lnTo>
                  <a:lnTo>
                    <a:pt x="84071" y="608441"/>
                  </a:lnTo>
                  <a:lnTo>
                    <a:pt x="102994" y="567675"/>
                  </a:lnTo>
                  <a:lnTo>
                    <a:pt x="123567" y="527798"/>
                  </a:lnTo>
                  <a:lnTo>
                    <a:pt x="145919" y="489064"/>
                  </a:lnTo>
                  <a:lnTo>
                    <a:pt x="169921" y="451346"/>
                  </a:lnTo>
                  <a:lnTo>
                    <a:pt x="195448" y="414771"/>
                  </a:lnTo>
                  <a:lnTo>
                    <a:pt x="222625" y="379466"/>
                  </a:lnTo>
                  <a:lnTo>
                    <a:pt x="251199" y="345431"/>
                  </a:lnTo>
                  <a:lnTo>
                    <a:pt x="281170" y="312666"/>
                  </a:lnTo>
                  <a:lnTo>
                    <a:pt x="312666" y="281170"/>
                  </a:lnTo>
                  <a:lnTo>
                    <a:pt x="345431" y="251199"/>
                  </a:lnTo>
                  <a:lnTo>
                    <a:pt x="379466" y="222625"/>
                  </a:lnTo>
                  <a:lnTo>
                    <a:pt x="414771" y="195448"/>
                  </a:lnTo>
                  <a:lnTo>
                    <a:pt x="451346" y="169921"/>
                  </a:lnTo>
                  <a:lnTo>
                    <a:pt x="489064" y="145919"/>
                  </a:lnTo>
                  <a:lnTo>
                    <a:pt x="527798" y="123567"/>
                  </a:lnTo>
                  <a:lnTo>
                    <a:pt x="567675" y="102994"/>
                  </a:lnTo>
                  <a:lnTo>
                    <a:pt x="608441" y="84071"/>
                  </a:lnTo>
                  <a:lnTo>
                    <a:pt x="650223" y="66927"/>
                  </a:lnTo>
                  <a:lnTo>
                    <a:pt x="693021" y="51687"/>
                  </a:lnTo>
                  <a:lnTo>
                    <a:pt x="736581" y="38226"/>
                  </a:lnTo>
                  <a:lnTo>
                    <a:pt x="780903" y="26796"/>
                  </a:lnTo>
                  <a:lnTo>
                    <a:pt x="825987" y="17271"/>
                  </a:lnTo>
                  <a:lnTo>
                    <a:pt x="871832" y="9778"/>
                  </a:lnTo>
                  <a:lnTo>
                    <a:pt x="918440" y="4317"/>
                  </a:lnTo>
                  <a:lnTo>
                    <a:pt x="965556" y="1142"/>
                  </a:lnTo>
                  <a:lnTo>
                    <a:pt x="1013180" y="0"/>
                  </a:lnTo>
                  <a:lnTo>
                    <a:pt x="1060931" y="1142"/>
                  </a:lnTo>
                  <a:lnTo>
                    <a:pt x="1108046" y="4317"/>
                  </a:lnTo>
                  <a:lnTo>
                    <a:pt x="1154527" y="9778"/>
                  </a:lnTo>
                  <a:lnTo>
                    <a:pt x="1200373" y="17271"/>
                  </a:lnTo>
                  <a:lnTo>
                    <a:pt x="1245584" y="26796"/>
                  </a:lnTo>
                  <a:lnTo>
                    <a:pt x="1289906" y="38226"/>
                  </a:lnTo>
                  <a:lnTo>
                    <a:pt x="1333466" y="51687"/>
                  </a:lnTo>
                  <a:lnTo>
                    <a:pt x="1376137" y="66927"/>
                  </a:lnTo>
                  <a:lnTo>
                    <a:pt x="1417919" y="84071"/>
                  </a:lnTo>
                  <a:lnTo>
                    <a:pt x="1458812" y="102994"/>
                  </a:lnTo>
                  <a:lnTo>
                    <a:pt x="1498689" y="123567"/>
                  </a:lnTo>
                  <a:lnTo>
                    <a:pt x="1537423" y="145919"/>
                  </a:lnTo>
                  <a:lnTo>
                    <a:pt x="1575141" y="169921"/>
                  </a:lnTo>
                  <a:lnTo>
                    <a:pt x="1611589" y="195448"/>
                  </a:lnTo>
                  <a:lnTo>
                    <a:pt x="1646894" y="222625"/>
                  </a:lnTo>
                  <a:lnTo>
                    <a:pt x="1681056" y="251199"/>
                  </a:lnTo>
                  <a:lnTo>
                    <a:pt x="1713821" y="281170"/>
                  </a:lnTo>
                  <a:lnTo>
                    <a:pt x="1745189" y="312666"/>
                  </a:lnTo>
                  <a:lnTo>
                    <a:pt x="1775288" y="345431"/>
                  </a:lnTo>
                  <a:lnTo>
                    <a:pt x="1803862" y="379466"/>
                  </a:lnTo>
                  <a:lnTo>
                    <a:pt x="1830912" y="414771"/>
                  </a:lnTo>
                  <a:lnTo>
                    <a:pt x="1856566" y="451346"/>
                  </a:lnTo>
                  <a:lnTo>
                    <a:pt x="1880441" y="489064"/>
                  </a:lnTo>
                  <a:lnTo>
                    <a:pt x="1902792" y="527798"/>
                  </a:lnTo>
                  <a:lnTo>
                    <a:pt x="1923493" y="567675"/>
                  </a:lnTo>
                  <a:lnTo>
                    <a:pt x="1942415" y="608441"/>
                  </a:lnTo>
                  <a:lnTo>
                    <a:pt x="1959560" y="650223"/>
                  </a:lnTo>
                  <a:lnTo>
                    <a:pt x="1974800" y="693021"/>
                  </a:lnTo>
                  <a:lnTo>
                    <a:pt x="1988261" y="736581"/>
                  </a:lnTo>
                  <a:lnTo>
                    <a:pt x="1999691" y="780903"/>
                  </a:lnTo>
                  <a:lnTo>
                    <a:pt x="2009216" y="825987"/>
                  </a:lnTo>
                  <a:lnTo>
                    <a:pt x="2016709" y="871832"/>
                  </a:lnTo>
                  <a:lnTo>
                    <a:pt x="2022042" y="918440"/>
                  </a:lnTo>
                  <a:lnTo>
                    <a:pt x="2025344" y="965556"/>
                  </a:lnTo>
                  <a:lnTo>
                    <a:pt x="2026487" y="1013180"/>
                  </a:lnTo>
                  <a:close/>
                </a:path>
                <a:path w="2026920" h="2026920">
                  <a:moveTo>
                    <a:pt x="1877012" y="1013942"/>
                  </a:moveTo>
                  <a:lnTo>
                    <a:pt x="1875742" y="1061312"/>
                  </a:lnTo>
                  <a:lnTo>
                    <a:pt x="1871932" y="1108173"/>
                  </a:lnTo>
                  <a:lnTo>
                    <a:pt x="1865709" y="1154146"/>
                  </a:lnTo>
                  <a:lnTo>
                    <a:pt x="1857074" y="1199357"/>
                  </a:lnTo>
                  <a:lnTo>
                    <a:pt x="1846025" y="1243806"/>
                  </a:lnTo>
                  <a:lnTo>
                    <a:pt x="1832944" y="1287239"/>
                  </a:lnTo>
                  <a:lnTo>
                    <a:pt x="1817451" y="1329656"/>
                  </a:lnTo>
                  <a:lnTo>
                    <a:pt x="1800052" y="1371057"/>
                  </a:lnTo>
                  <a:lnTo>
                    <a:pt x="1780495" y="1411188"/>
                  </a:lnTo>
                  <a:lnTo>
                    <a:pt x="1758905" y="1450303"/>
                  </a:lnTo>
                  <a:lnTo>
                    <a:pt x="1735411" y="1488021"/>
                  </a:lnTo>
                  <a:lnTo>
                    <a:pt x="1710138" y="1524469"/>
                  </a:lnTo>
                  <a:lnTo>
                    <a:pt x="1683088" y="1559520"/>
                  </a:lnTo>
                  <a:lnTo>
                    <a:pt x="1654260" y="1593174"/>
                  </a:lnTo>
                  <a:lnTo>
                    <a:pt x="1623780" y="1625304"/>
                  </a:lnTo>
                  <a:lnTo>
                    <a:pt x="1591650" y="1655784"/>
                  </a:lnTo>
                  <a:lnTo>
                    <a:pt x="1558123" y="1684612"/>
                  </a:lnTo>
                  <a:lnTo>
                    <a:pt x="1522945" y="1711662"/>
                  </a:lnTo>
                  <a:lnTo>
                    <a:pt x="1486497" y="1736935"/>
                  </a:lnTo>
                  <a:lnTo>
                    <a:pt x="1448779" y="1760429"/>
                  </a:lnTo>
                  <a:lnTo>
                    <a:pt x="1409664" y="1782018"/>
                  </a:lnTo>
                  <a:lnTo>
                    <a:pt x="1369533" y="1801576"/>
                  </a:lnTo>
                  <a:lnTo>
                    <a:pt x="1328132" y="1818975"/>
                  </a:lnTo>
                  <a:lnTo>
                    <a:pt x="1285715" y="1834468"/>
                  </a:lnTo>
                  <a:lnTo>
                    <a:pt x="1242282" y="1847549"/>
                  </a:lnTo>
                  <a:lnTo>
                    <a:pt x="1197833" y="1858598"/>
                  </a:lnTo>
                  <a:lnTo>
                    <a:pt x="1152622" y="1867106"/>
                  </a:lnTo>
                  <a:lnTo>
                    <a:pt x="1106650" y="1873456"/>
                  </a:lnTo>
                  <a:lnTo>
                    <a:pt x="1059788" y="1877266"/>
                  </a:lnTo>
                  <a:lnTo>
                    <a:pt x="1012418" y="1878536"/>
                  </a:lnTo>
                  <a:lnTo>
                    <a:pt x="964921" y="1877266"/>
                  </a:lnTo>
                  <a:lnTo>
                    <a:pt x="918186" y="1873456"/>
                  </a:lnTo>
                  <a:lnTo>
                    <a:pt x="872213" y="1867106"/>
                  </a:lnTo>
                  <a:lnTo>
                    <a:pt x="826876" y="1858598"/>
                  </a:lnTo>
                  <a:lnTo>
                    <a:pt x="782554" y="1847549"/>
                  </a:lnTo>
                  <a:lnTo>
                    <a:pt x="739121" y="1834468"/>
                  </a:lnTo>
                  <a:lnTo>
                    <a:pt x="696704" y="1818975"/>
                  </a:lnTo>
                  <a:lnTo>
                    <a:pt x="655303" y="1801576"/>
                  </a:lnTo>
                  <a:lnTo>
                    <a:pt x="615045" y="1782018"/>
                  </a:lnTo>
                  <a:lnTo>
                    <a:pt x="576057" y="1760429"/>
                  </a:lnTo>
                  <a:lnTo>
                    <a:pt x="538212" y="1736935"/>
                  </a:lnTo>
                  <a:lnTo>
                    <a:pt x="501764" y="1711662"/>
                  </a:lnTo>
                  <a:lnTo>
                    <a:pt x="466713" y="1684612"/>
                  </a:lnTo>
                  <a:lnTo>
                    <a:pt x="433186" y="1655784"/>
                  </a:lnTo>
                  <a:lnTo>
                    <a:pt x="401055" y="1625304"/>
                  </a:lnTo>
                  <a:lnTo>
                    <a:pt x="370576" y="1593174"/>
                  </a:lnTo>
                  <a:lnTo>
                    <a:pt x="341748" y="1559520"/>
                  </a:lnTo>
                  <a:lnTo>
                    <a:pt x="314698" y="1524469"/>
                  </a:lnTo>
                  <a:lnTo>
                    <a:pt x="289298" y="1488021"/>
                  </a:lnTo>
                  <a:lnTo>
                    <a:pt x="265804" y="1450303"/>
                  </a:lnTo>
                  <a:lnTo>
                    <a:pt x="244341" y="1411188"/>
                  </a:lnTo>
                  <a:lnTo>
                    <a:pt x="224784" y="1371057"/>
                  </a:lnTo>
                  <a:lnTo>
                    <a:pt x="207258" y="1329656"/>
                  </a:lnTo>
                  <a:lnTo>
                    <a:pt x="191892" y="1287239"/>
                  </a:lnTo>
                  <a:lnTo>
                    <a:pt x="178684" y="1243806"/>
                  </a:lnTo>
                  <a:lnTo>
                    <a:pt x="167762" y="1199357"/>
                  </a:lnTo>
                  <a:lnTo>
                    <a:pt x="159126" y="1154146"/>
                  </a:lnTo>
                  <a:lnTo>
                    <a:pt x="152904" y="1108173"/>
                  </a:lnTo>
                  <a:lnTo>
                    <a:pt x="149094" y="1061312"/>
                  </a:lnTo>
                  <a:lnTo>
                    <a:pt x="147824" y="1013942"/>
                  </a:lnTo>
                  <a:lnTo>
                    <a:pt x="149094" y="966445"/>
                  </a:lnTo>
                  <a:lnTo>
                    <a:pt x="152904" y="919710"/>
                  </a:lnTo>
                  <a:lnTo>
                    <a:pt x="159126" y="873737"/>
                  </a:lnTo>
                  <a:lnTo>
                    <a:pt x="167762" y="828400"/>
                  </a:lnTo>
                  <a:lnTo>
                    <a:pt x="178684" y="784078"/>
                  </a:lnTo>
                  <a:lnTo>
                    <a:pt x="191892" y="740645"/>
                  </a:lnTo>
                  <a:lnTo>
                    <a:pt x="207258" y="698228"/>
                  </a:lnTo>
                  <a:lnTo>
                    <a:pt x="224784" y="656827"/>
                  </a:lnTo>
                  <a:lnTo>
                    <a:pt x="244341" y="616569"/>
                  </a:lnTo>
                  <a:lnTo>
                    <a:pt x="265804" y="577581"/>
                  </a:lnTo>
                  <a:lnTo>
                    <a:pt x="289298" y="539736"/>
                  </a:lnTo>
                  <a:lnTo>
                    <a:pt x="314698" y="503288"/>
                  </a:lnTo>
                  <a:lnTo>
                    <a:pt x="341748" y="468237"/>
                  </a:lnTo>
                  <a:lnTo>
                    <a:pt x="370576" y="434710"/>
                  </a:lnTo>
                  <a:lnTo>
                    <a:pt x="401055" y="402579"/>
                  </a:lnTo>
                  <a:lnTo>
                    <a:pt x="433186" y="372100"/>
                  </a:lnTo>
                  <a:lnTo>
                    <a:pt x="466713" y="343272"/>
                  </a:lnTo>
                  <a:lnTo>
                    <a:pt x="501764" y="316095"/>
                  </a:lnTo>
                  <a:lnTo>
                    <a:pt x="538212" y="290822"/>
                  </a:lnTo>
                  <a:lnTo>
                    <a:pt x="576057" y="267328"/>
                  </a:lnTo>
                  <a:lnTo>
                    <a:pt x="615045" y="245865"/>
                  </a:lnTo>
                  <a:lnTo>
                    <a:pt x="655303" y="226308"/>
                  </a:lnTo>
                  <a:lnTo>
                    <a:pt x="696704" y="208782"/>
                  </a:lnTo>
                  <a:lnTo>
                    <a:pt x="739121" y="193416"/>
                  </a:lnTo>
                  <a:lnTo>
                    <a:pt x="782554" y="180208"/>
                  </a:lnTo>
                  <a:lnTo>
                    <a:pt x="826876" y="169286"/>
                  </a:lnTo>
                  <a:lnTo>
                    <a:pt x="872213" y="160650"/>
                  </a:lnTo>
                  <a:lnTo>
                    <a:pt x="918186" y="154428"/>
                  </a:lnTo>
                  <a:lnTo>
                    <a:pt x="964921" y="150618"/>
                  </a:lnTo>
                  <a:lnTo>
                    <a:pt x="1012418" y="149348"/>
                  </a:lnTo>
                  <a:lnTo>
                    <a:pt x="1059788" y="150618"/>
                  </a:lnTo>
                  <a:lnTo>
                    <a:pt x="1106650" y="154428"/>
                  </a:lnTo>
                  <a:lnTo>
                    <a:pt x="1152622" y="160650"/>
                  </a:lnTo>
                  <a:lnTo>
                    <a:pt x="1197833" y="169286"/>
                  </a:lnTo>
                  <a:lnTo>
                    <a:pt x="1242282" y="180208"/>
                  </a:lnTo>
                  <a:lnTo>
                    <a:pt x="1285715" y="193416"/>
                  </a:lnTo>
                  <a:lnTo>
                    <a:pt x="1328132" y="208782"/>
                  </a:lnTo>
                  <a:lnTo>
                    <a:pt x="1369533" y="226308"/>
                  </a:lnTo>
                  <a:lnTo>
                    <a:pt x="1409664" y="245865"/>
                  </a:lnTo>
                  <a:lnTo>
                    <a:pt x="1448779" y="267328"/>
                  </a:lnTo>
                  <a:lnTo>
                    <a:pt x="1486497" y="290822"/>
                  </a:lnTo>
                  <a:lnTo>
                    <a:pt x="1522945" y="316095"/>
                  </a:lnTo>
                  <a:lnTo>
                    <a:pt x="1558123" y="343272"/>
                  </a:lnTo>
                  <a:lnTo>
                    <a:pt x="1591650" y="372100"/>
                  </a:lnTo>
                  <a:lnTo>
                    <a:pt x="1623780" y="402579"/>
                  </a:lnTo>
                  <a:lnTo>
                    <a:pt x="1654260" y="434710"/>
                  </a:lnTo>
                  <a:lnTo>
                    <a:pt x="1683088" y="468237"/>
                  </a:lnTo>
                  <a:lnTo>
                    <a:pt x="1710138" y="503288"/>
                  </a:lnTo>
                  <a:lnTo>
                    <a:pt x="1735411" y="539736"/>
                  </a:lnTo>
                  <a:lnTo>
                    <a:pt x="1758905" y="577581"/>
                  </a:lnTo>
                  <a:lnTo>
                    <a:pt x="1780495" y="616569"/>
                  </a:lnTo>
                  <a:lnTo>
                    <a:pt x="1800052" y="656827"/>
                  </a:lnTo>
                  <a:lnTo>
                    <a:pt x="1817451" y="698228"/>
                  </a:lnTo>
                  <a:lnTo>
                    <a:pt x="1832944" y="740645"/>
                  </a:lnTo>
                  <a:lnTo>
                    <a:pt x="1846025" y="784078"/>
                  </a:lnTo>
                  <a:lnTo>
                    <a:pt x="1857074" y="828400"/>
                  </a:lnTo>
                  <a:lnTo>
                    <a:pt x="1865709" y="873737"/>
                  </a:lnTo>
                  <a:lnTo>
                    <a:pt x="1871932" y="919710"/>
                  </a:lnTo>
                  <a:lnTo>
                    <a:pt x="1875742" y="966445"/>
                  </a:lnTo>
                  <a:lnTo>
                    <a:pt x="1877012" y="1013942"/>
                  </a:lnTo>
                  <a:close/>
                </a:path>
              </a:pathLst>
            </a:custGeom>
            <a:ln w="5725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80488" y="6923358"/>
              <a:ext cx="111188" cy="11113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854708" y="6321266"/>
              <a:ext cx="1147445" cy="763905"/>
            </a:xfrm>
            <a:custGeom>
              <a:avLst/>
              <a:gdLst/>
              <a:ahLst/>
              <a:cxnLst/>
              <a:rect l="l" t="t" r="r" b="b"/>
              <a:pathLst>
                <a:path w="1147445" h="763904">
                  <a:moveTo>
                    <a:pt x="1147242" y="158110"/>
                  </a:moveTo>
                  <a:lnTo>
                    <a:pt x="1147242" y="605519"/>
                  </a:lnTo>
                  <a:lnTo>
                    <a:pt x="1139241" y="655429"/>
                  </a:lnTo>
                  <a:lnTo>
                    <a:pt x="1116762" y="698735"/>
                  </a:lnTo>
                  <a:lnTo>
                    <a:pt x="1082473" y="733024"/>
                  </a:lnTo>
                  <a:lnTo>
                    <a:pt x="1039040" y="755375"/>
                  </a:lnTo>
                  <a:lnTo>
                    <a:pt x="988877" y="763503"/>
                  </a:lnTo>
                  <a:lnTo>
                    <a:pt x="158318" y="763503"/>
                  </a:lnTo>
                  <a:lnTo>
                    <a:pt x="108154" y="755375"/>
                  </a:lnTo>
                  <a:lnTo>
                    <a:pt x="64721" y="733024"/>
                  </a:lnTo>
                  <a:lnTo>
                    <a:pt x="30432" y="698735"/>
                  </a:lnTo>
                  <a:lnTo>
                    <a:pt x="8080" y="655429"/>
                  </a:lnTo>
                  <a:lnTo>
                    <a:pt x="-46" y="605519"/>
                  </a:lnTo>
                  <a:lnTo>
                    <a:pt x="-46" y="158110"/>
                  </a:lnTo>
                  <a:lnTo>
                    <a:pt x="8080" y="108200"/>
                  </a:lnTo>
                  <a:lnTo>
                    <a:pt x="30432" y="64767"/>
                  </a:lnTo>
                  <a:lnTo>
                    <a:pt x="64721" y="30605"/>
                  </a:lnTo>
                  <a:lnTo>
                    <a:pt x="108154" y="8126"/>
                  </a:lnTo>
                  <a:lnTo>
                    <a:pt x="158318" y="126"/>
                  </a:lnTo>
                  <a:lnTo>
                    <a:pt x="988877" y="126"/>
                  </a:lnTo>
                  <a:lnTo>
                    <a:pt x="1039040" y="8126"/>
                  </a:lnTo>
                  <a:lnTo>
                    <a:pt x="1082473" y="30605"/>
                  </a:lnTo>
                  <a:lnTo>
                    <a:pt x="1116762" y="64767"/>
                  </a:lnTo>
                  <a:lnTo>
                    <a:pt x="1139241" y="108200"/>
                  </a:lnTo>
                  <a:lnTo>
                    <a:pt x="1147242" y="158110"/>
                  </a:lnTo>
                  <a:close/>
                </a:path>
              </a:pathLst>
            </a:custGeom>
            <a:ln w="5725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970531" y="6424898"/>
              <a:ext cx="932815" cy="440690"/>
            </a:xfrm>
            <a:custGeom>
              <a:avLst/>
              <a:gdLst/>
              <a:ahLst/>
              <a:cxnLst/>
              <a:rect l="l" t="t" r="r" b="b"/>
              <a:pathLst>
                <a:path w="932814" h="440690">
                  <a:moveTo>
                    <a:pt x="932360" y="91180"/>
                  </a:moveTo>
                  <a:lnTo>
                    <a:pt x="932360" y="349110"/>
                  </a:lnTo>
                  <a:lnTo>
                    <a:pt x="927153" y="384669"/>
                  </a:lnTo>
                  <a:lnTo>
                    <a:pt x="910390" y="413624"/>
                  </a:lnTo>
                  <a:lnTo>
                    <a:pt x="880291" y="433055"/>
                  </a:lnTo>
                  <a:lnTo>
                    <a:pt x="835081" y="440294"/>
                  </a:lnTo>
                  <a:lnTo>
                    <a:pt x="97229" y="440294"/>
                  </a:lnTo>
                  <a:lnTo>
                    <a:pt x="52018" y="433055"/>
                  </a:lnTo>
                  <a:lnTo>
                    <a:pt x="21920" y="413624"/>
                  </a:lnTo>
                  <a:lnTo>
                    <a:pt x="5157" y="384669"/>
                  </a:lnTo>
                  <a:lnTo>
                    <a:pt x="-49" y="349110"/>
                  </a:lnTo>
                  <a:lnTo>
                    <a:pt x="-49" y="91180"/>
                  </a:lnTo>
                  <a:lnTo>
                    <a:pt x="5157" y="55748"/>
                  </a:lnTo>
                  <a:lnTo>
                    <a:pt x="21920" y="26792"/>
                  </a:lnTo>
                  <a:lnTo>
                    <a:pt x="52018" y="7235"/>
                  </a:lnTo>
                  <a:lnTo>
                    <a:pt x="97229" y="123"/>
                  </a:lnTo>
                  <a:lnTo>
                    <a:pt x="835081" y="123"/>
                  </a:lnTo>
                  <a:lnTo>
                    <a:pt x="880291" y="7235"/>
                  </a:lnTo>
                  <a:lnTo>
                    <a:pt x="910390" y="26792"/>
                  </a:lnTo>
                  <a:lnTo>
                    <a:pt x="927153" y="55748"/>
                  </a:lnTo>
                  <a:lnTo>
                    <a:pt x="932360" y="91180"/>
                  </a:lnTo>
                  <a:close/>
                </a:path>
              </a:pathLst>
            </a:custGeom>
            <a:ln w="42385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153412" y="7084790"/>
              <a:ext cx="547370" cy="173355"/>
            </a:xfrm>
            <a:custGeom>
              <a:avLst/>
              <a:gdLst/>
              <a:ahLst/>
              <a:cxnLst/>
              <a:rect l="l" t="t" r="r" b="b"/>
              <a:pathLst>
                <a:path w="547369" h="173354">
                  <a:moveTo>
                    <a:pt x="546793" y="173203"/>
                  </a:moveTo>
                  <a:lnTo>
                    <a:pt x="-54" y="173203"/>
                  </a:lnTo>
                  <a:lnTo>
                    <a:pt x="171010" y="106"/>
                  </a:lnTo>
                  <a:lnTo>
                    <a:pt x="375729" y="106"/>
                  </a:lnTo>
                  <a:lnTo>
                    <a:pt x="546793" y="173203"/>
                  </a:lnTo>
                  <a:close/>
                </a:path>
              </a:pathLst>
            </a:custGeom>
            <a:ln w="57252">
              <a:solidFill>
                <a:srgbClr val="E97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6055614" y="9452323"/>
            <a:ext cx="7496809" cy="5715"/>
          </a:xfrm>
          <a:custGeom>
            <a:avLst/>
            <a:gdLst/>
            <a:ahLst/>
            <a:cxnLst/>
            <a:rect l="l" t="t" r="r" b="b"/>
            <a:pathLst>
              <a:path w="7496809" h="5715">
                <a:moveTo>
                  <a:pt x="7495959" y="5634"/>
                </a:moveTo>
                <a:lnTo>
                  <a:pt x="-153" y="46"/>
                </a:lnTo>
              </a:path>
            </a:pathLst>
          </a:custGeom>
          <a:ln w="28532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1269205" y="519747"/>
            <a:ext cx="716423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7200" spc="-175" dirty="0" smtClean="0">
                <a:solidFill>
                  <a:srgbClr val="E97300"/>
                </a:solidFill>
                <a:latin typeface="Bebas Neue Bold" panose="020B0606020202050201" pitchFamily="34" charset="-52"/>
              </a:rPr>
              <a:t>Как работает решение</a:t>
            </a:r>
            <a:endParaRPr sz="7200" spc="-220" dirty="0">
              <a:solidFill>
                <a:srgbClr val="E97300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903889" y="2111956"/>
            <a:ext cx="3061970" cy="75623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1465" marR="5080" indent="-279400" algn="just">
              <a:lnSpc>
                <a:spcPct val="101099"/>
              </a:lnSpc>
              <a:spcBef>
                <a:spcPts val="80"/>
              </a:spcBef>
            </a:pPr>
            <a:r>
              <a:rPr sz="1600" spc="-7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1.</a:t>
            </a:r>
            <a:r>
              <a:rPr sz="1600" spc="-10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16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Р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6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с</a:t>
            </a:r>
            <a:r>
              <a:rPr sz="1600" spc="-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п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ко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в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к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-6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spc="-9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н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6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с</a:t>
            </a:r>
            <a:r>
              <a:rPr sz="1600" spc="-10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т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ро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й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к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  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</a:t>
            </a:r>
            <a:r>
              <a:rPr sz="1600" spc="-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б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р</a:t>
            </a:r>
            <a:r>
              <a:rPr sz="1600" spc="-1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у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д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</a:t>
            </a:r>
            <a:r>
              <a:rPr sz="1600" spc="3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в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н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я</a:t>
            </a:r>
            <a:r>
              <a:rPr sz="1600" spc="-7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.</a:t>
            </a:r>
            <a:r>
              <a:rPr sz="1600" spc="-10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19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З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г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р</a:t>
            </a:r>
            <a:r>
              <a:rPr sz="1600" spc="-1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у</a:t>
            </a:r>
            <a:r>
              <a:rPr sz="1600" spc="5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з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к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  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топологии</a:t>
            </a:r>
            <a:r>
              <a:rPr sz="1600" spc="-14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в</a:t>
            </a:r>
            <a:r>
              <a:rPr sz="1600" spc="-114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ПО</a:t>
            </a:r>
            <a:r>
              <a:rPr sz="1600" spc="-114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станции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956139" y="2111956"/>
            <a:ext cx="4420235" cy="75623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1465" marR="5080" indent="-279400" algn="just">
              <a:lnSpc>
                <a:spcPct val="101099"/>
              </a:lnSpc>
              <a:spcBef>
                <a:spcPts val="80"/>
              </a:spcBef>
            </a:pPr>
            <a:r>
              <a:rPr sz="1600" spc="-7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2.</a:t>
            </a:r>
            <a:r>
              <a:rPr sz="1600" spc="-10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6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П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</a:t>
            </a:r>
            <a:r>
              <a:rPr sz="1600" spc="6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с</a:t>
            </a:r>
            <a:r>
              <a:rPr sz="1600" spc="-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л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е</a:t>
            </a:r>
            <a:r>
              <a:rPr sz="1600" spc="-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д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</a:t>
            </a:r>
            <a:r>
              <a:rPr sz="1600" spc="-3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ва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т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е</a:t>
            </a:r>
            <a:r>
              <a:rPr sz="1600" spc="-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л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ь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н</a:t>
            </a:r>
            <a:r>
              <a:rPr sz="1600" spc="-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ый</a:t>
            </a:r>
            <a:r>
              <a:rPr sz="1600" spc="-1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</a:t>
            </a:r>
            <a:r>
              <a:rPr sz="1600" spc="-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бл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ё</a:t>
            </a:r>
            <a:r>
              <a:rPr sz="1600" spc="-114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т</a:t>
            </a:r>
            <a:r>
              <a:rPr sz="1600" spc="-1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6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с</a:t>
            </a:r>
            <a:r>
              <a:rPr sz="1600" spc="-10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т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е</a:t>
            </a:r>
            <a:r>
              <a:rPr sz="1600" spc="-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лл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-5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ж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е</a:t>
            </a:r>
            <a:r>
              <a:rPr sz="1600" spc="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й  </a:t>
            </a:r>
            <a:r>
              <a:rPr sz="1600" spc="-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дроном</a:t>
            </a:r>
            <a:r>
              <a:rPr sz="1600" spc="-1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под</a:t>
            </a:r>
            <a:r>
              <a:rPr sz="1600" spc="-114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управлением</a:t>
            </a:r>
            <a:r>
              <a:rPr sz="1600" spc="-8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оператора </a:t>
            </a:r>
            <a:r>
              <a:rPr sz="1600" spc="-59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в</a:t>
            </a:r>
            <a:r>
              <a:rPr sz="1600" spc="-9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очках</a:t>
            </a:r>
            <a:r>
              <a:rPr sz="1600" spc="-6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6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FPV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4620631" y="4341258"/>
            <a:ext cx="340042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7185" marR="5080" indent="-325120">
              <a:lnSpc>
                <a:spcPct val="100000"/>
              </a:lnSpc>
              <a:spcBef>
                <a:spcPts val="105"/>
              </a:spcBef>
            </a:pPr>
            <a:r>
              <a:rPr sz="1600" spc="-7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3.</a:t>
            </a:r>
            <a:r>
              <a:rPr sz="1600" spc="-13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4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Обн</a:t>
            </a:r>
            <a:r>
              <a:rPr sz="1600" spc="-4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-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ружен</a:t>
            </a:r>
            <a:r>
              <a:rPr sz="1600" spc="-4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spc="-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е</a:t>
            </a:r>
            <a:r>
              <a:rPr sz="1600" spc="-1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spc="-1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с</a:t>
            </a:r>
            <a:r>
              <a:rPr sz="1600" spc="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ч</a:t>
            </a:r>
            <a:r>
              <a:rPr sz="1600" spc="-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итыван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spc="-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е  </a:t>
            </a:r>
            <a:r>
              <a:rPr sz="1600" spc="-3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штрих</a:t>
            </a:r>
            <a:r>
              <a:rPr sz="1600" spc="1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-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кода</a:t>
            </a:r>
            <a:r>
              <a:rPr sz="1600" spc="-7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при</a:t>
            </a:r>
            <a:r>
              <a:rPr sz="1600" spc="-2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по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м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ощи  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лазерного</a:t>
            </a:r>
            <a:r>
              <a:rPr sz="1600" spc="-15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ск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-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нера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864375" y="5742413"/>
            <a:ext cx="3776345" cy="805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-70" dirty="0">
                <a:solidFill>
                  <a:srgbClr val="1C1F2C"/>
                </a:solidFill>
                <a:latin typeface="Corsa Grotesk" panose="020B0805030202020204" pitchFamily="34" charset="-52"/>
                <a:cs typeface="Tahoma"/>
              </a:rPr>
              <a:t>4</a:t>
            </a:r>
            <a:r>
              <a:rPr sz="1600" spc="-7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.</a:t>
            </a:r>
            <a:r>
              <a:rPr sz="1600" spc="-10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Ф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</a:t>
            </a:r>
            <a:r>
              <a:rPr sz="1600" spc="-10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т</a:t>
            </a:r>
            <a:r>
              <a:rPr sz="1600" spc="-3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</a:t>
            </a:r>
            <a:r>
              <a:rPr sz="1600" spc="-1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spc="-9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ви</a:t>
            </a:r>
            <a:r>
              <a:rPr sz="1600" spc="-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д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е</a:t>
            </a:r>
            <a:r>
              <a:rPr sz="1600" spc="-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</a:t>
            </a:r>
            <a:r>
              <a:rPr sz="1600" spc="-17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ф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к</a:t>
            </a:r>
            <a:r>
              <a:rPr sz="1600" spc="6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с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ц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spc="-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я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  <a:p>
            <a:pPr marL="361315">
              <a:lnSpc>
                <a:spcPct val="100000"/>
              </a:lnSpc>
              <a:spcBef>
                <a:spcPts val="25"/>
              </a:spcBef>
            </a:pPr>
            <a:r>
              <a:rPr sz="1600" spc="6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с</a:t>
            </a:r>
            <a:r>
              <a:rPr sz="1600" spc="-1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отправкой</a:t>
            </a:r>
            <a:r>
              <a:rPr sz="1600" spc="-114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данных</a:t>
            </a:r>
            <a:r>
              <a:rPr sz="1600" spc="-8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в</a:t>
            </a:r>
            <a:r>
              <a:rPr sz="1600" spc="-10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режиме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  <a:p>
            <a:pPr marL="361315">
              <a:lnSpc>
                <a:spcPct val="100000"/>
              </a:lnSpc>
              <a:spcBef>
                <a:spcPts val="25"/>
              </a:spcBef>
              <a:tabLst>
                <a:tab pos="1652270" algn="l"/>
              </a:tabLst>
            </a:pPr>
            <a:r>
              <a:rPr sz="1600" spc="-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реального	</a:t>
            </a:r>
            <a:r>
              <a:rPr sz="1600" spc="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времени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770098" y="8347117"/>
            <a:ext cx="3206750" cy="8108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60045" algn="l"/>
              </a:tabLst>
            </a:pPr>
            <a:r>
              <a:rPr sz="1950" spc="-70" dirty="0">
                <a:solidFill>
                  <a:srgbClr val="1C1F2C"/>
                </a:solidFill>
                <a:latin typeface="Tahoma"/>
                <a:cs typeface="Tahoma"/>
              </a:rPr>
              <a:t>6</a:t>
            </a:r>
            <a:r>
              <a:rPr sz="1600" spc="-70" dirty="0">
                <a:solidFill>
                  <a:srgbClr val="1C1F2C"/>
                </a:solidFill>
                <a:latin typeface="Corsa Grotesk" panose="020B0805030202020204" pitchFamily="34" charset="-52"/>
                <a:cs typeface="Tahoma"/>
              </a:rPr>
              <a:t>.	</a:t>
            </a:r>
            <a:r>
              <a:rPr sz="1600" spc="-3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Отправка</a:t>
            </a:r>
            <a:r>
              <a:rPr sz="1600" spc="-114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результата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  <a:p>
            <a:pPr marL="429895" marR="5080">
              <a:lnSpc>
                <a:spcPct val="101000"/>
              </a:lnSpc>
              <a:spcBef>
                <a:spcPts val="5"/>
              </a:spcBef>
            </a:pPr>
            <a:r>
              <a:rPr sz="1600" spc="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в</a:t>
            </a:r>
            <a:r>
              <a:rPr sz="1600" spc="-8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1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W</a:t>
            </a:r>
            <a:r>
              <a:rPr sz="1600" spc="1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M</a:t>
            </a:r>
            <a:r>
              <a:rPr sz="1600" spc="7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S</a:t>
            </a:r>
            <a:r>
              <a:rPr sz="1600" spc="-8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/</a:t>
            </a:r>
            <a:r>
              <a:rPr sz="1600" spc="7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ER</a:t>
            </a:r>
            <a:r>
              <a:rPr sz="1600" spc="15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P</a:t>
            </a:r>
            <a:r>
              <a:rPr sz="1600" spc="-17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к</a:t>
            </a:r>
            <a:r>
              <a:rPr sz="1600" spc="-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л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ен</a:t>
            </a:r>
            <a:r>
              <a:rPr sz="1600" spc="-10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т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-8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spc="-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л</a:t>
            </a:r>
            <a:r>
              <a:rPr sz="1600" spc="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  создание</a:t>
            </a:r>
            <a:r>
              <a:rPr sz="1600" spc="-1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4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отчета</a:t>
            </a:r>
            <a:r>
              <a:rPr sz="1600" spc="-7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5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XML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267943" y="8347117"/>
            <a:ext cx="3411220" cy="8075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29895" marR="1096010" indent="-417830">
              <a:lnSpc>
                <a:spcPct val="101200"/>
              </a:lnSpc>
              <a:spcBef>
                <a:spcPts val="75"/>
              </a:spcBef>
              <a:tabLst>
                <a:tab pos="360045" algn="l"/>
              </a:tabLst>
            </a:pPr>
            <a:r>
              <a:rPr sz="1950" spc="-70" dirty="0">
                <a:solidFill>
                  <a:srgbClr val="1C1F2C"/>
                </a:solidFill>
                <a:latin typeface="Tahoma"/>
                <a:cs typeface="Tahoma"/>
              </a:rPr>
              <a:t>7</a:t>
            </a:r>
            <a:r>
              <a:rPr sz="1950" spc="-70" dirty="0">
                <a:solidFill>
                  <a:srgbClr val="1C1F2C"/>
                </a:solidFill>
                <a:latin typeface="Corsa Grotesk" panose="020B0805030202020204" pitchFamily="34" charset="-52"/>
                <a:cs typeface="Tahoma"/>
              </a:rPr>
              <a:t>.	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Завершение </a:t>
            </a:r>
            <a:r>
              <a:rPr sz="1600" spc="3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н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в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ен</a:t>
            </a:r>
            <a:r>
              <a:rPr sz="1600" spc="-10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т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р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и</a:t>
            </a:r>
            <a:r>
              <a:rPr sz="1600" spc="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з</a:t>
            </a:r>
            <a:r>
              <a:rPr sz="1600" spc="2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ции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  <a:p>
            <a:pPr marL="429895">
              <a:lnSpc>
                <a:spcPct val="100000"/>
              </a:lnSpc>
              <a:spcBef>
                <a:spcPts val="25"/>
              </a:spcBef>
            </a:pPr>
            <a:r>
              <a:rPr sz="1600" spc="6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с</a:t>
            </a:r>
            <a:r>
              <a:rPr sz="1600" spc="-1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минимальными</a:t>
            </a:r>
            <a:r>
              <a:rPr sz="1600" spc="-1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рисками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575975" y="6021933"/>
            <a:ext cx="2444115" cy="5075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61315" marR="5080" indent="-349250">
              <a:lnSpc>
                <a:spcPct val="101000"/>
              </a:lnSpc>
              <a:spcBef>
                <a:spcPts val="80"/>
              </a:spcBef>
              <a:tabLst>
                <a:tab pos="360045" algn="l"/>
              </a:tabLst>
            </a:pPr>
            <a:r>
              <a:rPr sz="1600" spc="-7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5.	</a:t>
            </a:r>
            <a:r>
              <a:rPr sz="1600" spc="-1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</a:t>
            </a:r>
            <a:r>
              <a:rPr sz="1600" spc="-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б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р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-3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б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о</a:t>
            </a:r>
            <a:r>
              <a:rPr sz="1600" spc="-10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т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к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spc="-17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д</a:t>
            </a:r>
            <a:r>
              <a:rPr sz="1600" spc="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а</a:t>
            </a:r>
            <a:r>
              <a:rPr sz="16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нн</a:t>
            </a:r>
            <a:r>
              <a:rPr sz="1600" spc="-15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ы</a:t>
            </a:r>
            <a:r>
              <a:rPr sz="1600" spc="-5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х  </a:t>
            </a:r>
            <a:r>
              <a:rPr sz="1600" spc="6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с</a:t>
            </a:r>
            <a:r>
              <a:rPr sz="1600" spc="-10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1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помощью</a:t>
            </a:r>
            <a:r>
              <a:rPr sz="1600" spc="-14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 </a:t>
            </a:r>
            <a:r>
              <a:rPr sz="1600" spc="-20" dirty="0">
                <a:solidFill>
                  <a:srgbClr val="1C1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cs typeface="Tahoma"/>
              </a:rPr>
              <a:t>ПО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0" grpId="0" animBg="1"/>
      <p:bldP spid="41" grpId="0" animBg="1"/>
      <p:bldP spid="48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307" y="0"/>
            <a:ext cx="20104100" cy="11308080"/>
            <a:chOff x="0" y="0"/>
            <a:chExt cx="20104100" cy="1130808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77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37835" y="3779424"/>
              <a:ext cx="240337" cy="2406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55924" y="4983354"/>
              <a:ext cx="220565" cy="2208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77600" y="3852574"/>
              <a:ext cx="187162" cy="1887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86031" y="4890392"/>
              <a:ext cx="187151" cy="1872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22536" y="3549306"/>
              <a:ext cx="188727" cy="1887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75719" y="4198513"/>
              <a:ext cx="126198" cy="1263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23903" y="3371003"/>
              <a:ext cx="178014" cy="17810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36643" y="776077"/>
            <a:ext cx="670433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200" spc="-210" dirty="0">
                <a:latin typeface="Bebas Neue Bold" panose="020B0606020202050201" pitchFamily="34" charset="-52"/>
              </a:rPr>
              <a:t>БИЗ</a:t>
            </a:r>
            <a:r>
              <a:rPr sz="7200" spc="-225" dirty="0">
                <a:latin typeface="Bebas Neue Bold" panose="020B0606020202050201" pitchFamily="34" charset="-52"/>
              </a:rPr>
              <a:t>Н</a:t>
            </a:r>
            <a:r>
              <a:rPr sz="7200" spc="-114" dirty="0">
                <a:latin typeface="Bebas Neue Bold" panose="020B0606020202050201" pitchFamily="34" charset="-52"/>
              </a:rPr>
              <a:t>Е</a:t>
            </a:r>
            <a:r>
              <a:rPr sz="7200" spc="-140" dirty="0">
                <a:latin typeface="Bebas Neue Bold" panose="020B0606020202050201" pitchFamily="34" charset="-52"/>
              </a:rPr>
              <a:t>С</a:t>
            </a:r>
            <a:r>
              <a:rPr sz="7200" spc="-15" dirty="0">
                <a:latin typeface="Bebas Neue Bold" panose="020B0606020202050201" pitchFamily="34" charset="-52"/>
              </a:rPr>
              <a:t>-</a:t>
            </a:r>
            <a:r>
              <a:rPr sz="7200" spc="-375" dirty="0">
                <a:latin typeface="Bebas Neue Bold" panose="020B0606020202050201" pitchFamily="34" charset="-52"/>
              </a:rPr>
              <a:t>МО</a:t>
            </a:r>
            <a:r>
              <a:rPr sz="7200" spc="-330" dirty="0">
                <a:latin typeface="Bebas Neue Bold" panose="020B0606020202050201" pitchFamily="34" charset="-52"/>
              </a:rPr>
              <a:t>Д</a:t>
            </a:r>
            <a:r>
              <a:rPr sz="7200" spc="-30" dirty="0">
                <a:latin typeface="Bebas Neue Bold" panose="020B0606020202050201" pitchFamily="34" charset="-52"/>
              </a:rPr>
              <a:t>Е</a:t>
            </a:r>
            <a:r>
              <a:rPr sz="7200" spc="-285" dirty="0">
                <a:latin typeface="Bebas Neue Bold" panose="020B0606020202050201" pitchFamily="34" charset="-52"/>
              </a:rPr>
              <a:t>ЛЬ</a:t>
            </a:r>
            <a:r>
              <a:rPr spc="-175" dirty="0"/>
              <a:t> </a:t>
            </a:r>
            <a:endParaRPr spc="-24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743206" y="1336166"/>
            <a:ext cx="94364" cy="828090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889250" y="5476620"/>
            <a:ext cx="150876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41650" y="2301875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Установка 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            и 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обслуживание инфраструктуры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88202" y="2671207"/>
            <a:ext cx="5974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Персонализация 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 и интеграция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1650" y="6343042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Консалтинг 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          и обучение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303907" y="6287253"/>
            <a:ext cx="6291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Поддержка 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             и обслуживание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7194" y="2328636"/>
            <a:ext cx="1247235" cy="124723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6857" y="2329072"/>
            <a:ext cx="1381345" cy="1381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6569" y="6416675"/>
            <a:ext cx="1071287" cy="107128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9363" y="6188075"/>
            <a:ext cx="1295400" cy="1290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1784"/>
            <a:ext cx="20104100" cy="1133113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3023850" y="3086811"/>
            <a:ext cx="4876800" cy="46012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75450" y="3086811"/>
            <a:ext cx="4572000" cy="46252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650" y="3140075"/>
            <a:ext cx="4419600" cy="457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651" y="2071149"/>
            <a:ext cx="5410200" cy="923330"/>
          </a:xfrm>
        </p:spPr>
        <p:txBody>
          <a:bodyPr/>
          <a:lstStyle/>
          <a:p>
            <a:r>
              <a:rPr lang="ru-RU" sz="6000" dirty="0" smtClean="0">
                <a:latin typeface="Bebas Neue Bold" panose="020B0606020202050201" pitchFamily="34" charset="-52"/>
              </a:rPr>
              <a:t>Текущий этап работ</a:t>
            </a:r>
            <a:endParaRPr lang="ru-RU" sz="6000" dirty="0">
              <a:latin typeface="Bebas Neue Bold" panose="020B0606020202050201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9950" y="3464758"/>
            <a:ext cx="4381500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TRL 2: Сформулирована техническая концепция, установлены возможные области применения разработки</a:t>
            </a:r>
          </a:p>
          <a:p>
            <a:r>
              <a:rPr lang="ru-RU" sz="2800" dirty="0">
                <a:latin typeface="Corsa Grotesk" panose="020B0805030202020204" pitchFamily="34" charset="-52"/>
              </a:rPr>
              <a:t/>
            </a:r>
            <a:br>
              <a:rPr lang="ru-RU" sz="2800" dirty="0">
                <a:latin typeface="Corsa Grotesk" panose="020B0805030202020204" pitchFamily="34" charset="-52"/>
              </a:rPr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194550" y="3487091"/>
            <a:ext cx="373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В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настоящее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время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привлекаем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финансирование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от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частных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инвесторов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404850" y="3487091"/>
            <a:ext cx="449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Разработка ПО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Создание прототипа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дрона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Поиск квалифицированных работников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sa Grotesk" panose="020B0805030202020204" pitchFamily="34" charset="-52"/>
              </a:rPr>
              <a:t>Закупка и материалов и обеспечение производства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sa Grotesk" panose="020B0805030202020204" pitchFamily="34" charset="-52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327650" y="5426075"/>
            <a:ext cx="1295400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1499850" y="5426075"/>
            <a:ext cx="1371600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61529" y="2024982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latin typeface="Bebas Neue Bold" panose="020B0606020202050201" pitchFamily="34" charset="-52"/>
              </a:rPr>
              <a:t>Необходимые ресурсы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Bebas Neue Bold" panose="020B0606020202050201" pitchFamily="34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71450" y="1978816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latin typeface="Bebas Neue Bold" panose="020B0606020202050201" pitchFamily="34" charset="-52"/>
              </a:rPr>
              <a:t>На что пойдут деньги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Bebas Neue Bold" panose="020B0606020202050201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90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8566891" y="11307793"/>
            <a:ext cx="1537335" cy="0"/>
          </a:xfrm>
          <a:custGeom>
            <a:avLst/>
            <a:gdLst/>
            <a:ahLst/>
            <a:cxnLst/>
            <a:rect l="l" t="t" r="r" b="b"/>
            <a:pathLst>
              <a:path w="1537334">
                <a:moveTo>
                  <a:pt x="-469" y="0"/>
                </a:moveTo>
                <a:lnTo>
                  <a:pt x="1536699" y="0"/>
                </a:lnTo>
              </a:path>
            </a:pathLst>
          </a:custGeom>
          <a:ln w="3175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307793"/>
            <a:ext cx="18478500" cy="0"/>
          </a:xfrm>
          <a:custGeom>
            <a:avLst/>
            <a:gdLst/>
            <a:ahLst/>
            <a:cxnLst/>
            <a:rect l="l" t="t" r="r" b="b"/>
            <a:pathLst>
              <a:path w="18478500">
                <a:moveTo>
                  <a:pt x="0" y="0"/>
                </a:moveTo>
                <a:lnTo>
                  <a:pt x="18477525" y="0"/>
                </a:lnTo>
              </a:path>
            </a:pathLst>
          </a:custGeom>
          <a:ln w="3175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566891" y="7066502"/>
            <a:ext cx="1537335" cy="0"/>
          </a:xfrm>
          <a:custGeom>
            <a:avLst/>
            <a:gdLst/>
            <a:ahLst/>
            <a:cxnLst/>
            <a:rect l="l" t="t" r="r" b="b"/>
            <a:pathLst>
              <a:path w="1537334">
                <a:moveTo>
                  <a:pt x="-469" y="107"/>
                </a:moveTo>
                <a:lnTo>
                  <a:pt x="1536699" y="107"/>
                </a:lnTo>
              </a:path>
            </a:pathLst>
          </a:custGeom>
          <a:ln w="3175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" y="7066502"/>
            <a:ext cx="18474055" cy="0"/>
          </a:xfrm>
          <a:custGeom>
            <a:avLst/>
            <a:gdLst/>
            <a:ahLst/>
            <a:cxnLst/>
            <a:rect l="l" t="t" r="r" b="b"/>
            <a:pathLst>
              <a:path w="18474055">
                <a:moveTo>
                  <a:pt x="0" y="107"/>
                </a:moveTo>
                <a:lnTo>
                  <a:pt x="18473207" y="107"/>
                </a:lnTo>
              </a:path>
            </a:pathLst>
          </a:custGeom>
          <a:ln w="3175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66891" y="7025354"/>
            <a:ext cx="1537335" cy="0"/>
          </a:xfrm>
          <a:custGeom>
            <a:avLst/>
            <a:gdLst/>
            <a:ahLst/>
            <a:cxnLst/>
            <a:rect l="l" t="t" r="r" b="b"/>
            <a:pathLst>
              <a:path w="1537334">
                <a:moveTo>
                  <a:pt x="-469" y="108"/>
                </a:moveTo>
                <a:lnTo>
                  <a:pt x="1536699" y="108"/>
                </a:lnTo>
              </a:path>
            </a:pathLst>
          </a:custGeom>
          <a:ln w="78738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7025354"/>
            <a:ext cx="18478500" cy="0"/>
          </a:xfrm>
          <a:custGeom>
            <a:avLst/>
            <a:gdLst/>
            <a:ahLst/>
            <a:cxnLst/>
            <a:rect l="l" t="t" r="r" b="b"/>
            <a:pathLst>
              <a:path w="18478500">
                <a:moveTo>
                  <a:pt x="0" y="108"/>
                </a:moveTo>
                <a:lnTo>
                  <a:pt x="18477525" y="108"/>
                </a:lnTo>
              </a:path>
            </a:pathLst>
          </a:custGeom>
          <a:ln w="78738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566891" y="6985730"/>
            <a:ext cx="1537335" cy="0"/>
          </a:xfrm>
          <a:custGeom>
            <a:avLst/>
            <a:gdLst/>
            <a:ahLst/>
            <a:cxnLst/>
            <a:rect l="l" t="t" r="r" b="b"/>
            <a:pathLst>
              <a:path w="1537334">
                <a:moveTo>
                  <a:pt x="-469" y="109"/>
                </a:moveTo>
                <a:lnTo>
                  <a:pt x="1536699" y="109"/>
                </a:lnTo>
              </a:path>
            </a:pathLst>
          </a:custGeom>
          <a:ln w="3175">
            <a:solidFill>
              <a:srgbClr val="1C1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572" y="3664934"/>
            <a:ext cx="20116800" cy="7647940"/>
            <a:chOff x="4572" y="3664934"/>
            <a:chExt cx="20116800" cy="7647940"/>
          </a:xfrm>
        </p:grpSpPr>
        <p:sp>
          <p:nvSpPr>
            <p:cNvPr id="12" name="object 12"/>
            <p:cNvSpPr/>
            <p:nvPr/>
          </p:nvSpPr>
          <p:spPr>
            <a:xfrm>
              <a:off x="4572" y="6985730"/>
              <a:ext cx="18473420" cy="0"/>
            </a:xfrm>
            <a:custGeom>
              <a:avLst/>
              <a:gdLst/>
              <a:ahLst/>
              <a:cxnLst/>
              <a:rect l="l" t="t" r="r" b="b"/>
              <a:pathLst>
                <a:path w="18473420">
                  <a:moveTo>
                    <a:pt x="0" y="109"/>
                  </a:moveTo>
                  <a:lnTo>
                    <a:pt x="18472953" y="109"/>
                  </a:lnTo>
                </a:path>
              </a:pathLst>
            </a:custGeom>
            <a:ln w="3175">
              <a:solidFill>
                <a:srgbClr val="1C1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478500" y="4056594"/>
              <a:ext cx="88265" cy="7251065"/>
            </a:xfrm>
            <a:custGeom>
              <a:avLst/>
              <a:gdLst/>
              <a:ahLst/>
              <a:cxnLst/>
              <a:rect l="l" t="t" r="r" b="b"/>
              <a:pathLst>
                <a:path w="88265" h="7251065">
                  <a:moveTo>
                    <a:pt x="87700" y="183"/>
                  </a:moveTo>
                  <a:lnTo>
                    <a:pt x="-466" y="183"/>
                  </a:lnTo>
                  <a:lnTo>
                    <a:pt x="-466" y="7251065"/>
                  </a:lnTo>
                  <a:lnTo>
                    <a:pt x="87700" y="7251065"/>
                  </a:lnTo>
                  <a:lnTo>
                    <a:pt x="87700" y="183"/>
                  </a:lnTo>
                  <a:close/>
                </a:path>
              </a:pathLst>
            </a:custGeom>
            <a:solidFill>
              <a:srgbClr val="EB7B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478500" y="4056594"/>
              <a:ext cx="88265" cy="7251065"/>
            </a:xfrm>
            <a:custGeom>
              <a:avLst/>
              <a:gdLst/>
              <a:ahLst/>
              <a:cxnLst/>
              <a:rect l="l" t="t" r="r" b="b"/>
              <a:pathLst>
                <a:path w="88265" h="7251065">
                  <a:moveTo>
                    <a:pt x="-466" y="7251065"/>
                  </a:moveTo>
                  <a:lnTo>
                    <a:pt x="87700" y="7251065"/>
                  </a:lnTo>
                  <a:lnTo>
                    <a:pt x="87700" y="183"/>
                  </a:lnTo>
                  <a:lnTo>
                    <a:pt x="-466" y="183"/>
                  </a:lnTo>
                  <a:lnTo>
                    <a:pt x="-466" y="7251065"/>
                  </a:lnTo>
                  <a:close/>
                </a:path>
              </a:pathLst>
            </a:custGeom>
            <a:ln w="9524">
              <a:solidFill>
                <a:srgbClr val="EB7B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394680" y="3664934"/>
              <a:ext cx="257810" cy="480059"/>
            </a:xfrm>
            <a:custGeom>
              <a:avLst/>
              <a:gdLst/>
              <a:ahLst/>
              <a:cxnLst/>
              <a:rect l="l" t="t" r="r" b="b"/>
              <a:pathLst>
                <a:path w="257809" h="480060">
                  <a:moveTo>
                    <a:pt x="128182" y="193"/>
                  </a:moveTo>
                  <a:lnTo>
                    <a:pt x="-464" y="480241"/>
                  </a:lnTo>
                  <a:lnTo>
                    <a:pt x="256957" y="480241"/>
                  </a:lnTo>
                  <a:lnTo>
                    <a:pt x="128182" y="193"/>
                  </a:lnTo>
                  <a:close/>
                </a:path>
              </a:pathLst>
            </a:custGeom>
            <a:solidFill>
              <a:srgbClr val="E97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54986" y="4482560"/>
              <a:ext cx="17550130" cy="2533015"/>
            </a:xfrm>
            <a:custGeom>
              <a:avLst/>
              <a:gdLst/>
              <a:ahLst/>
              <a:cxnLst/>
              <a:rect l="l" t="t" r="r" b="b"/>
              <a:pathLst>
                <a:path w="17550130" h="2533015">
                  <a:moveTo>
                    <a:pt x="-64" y="2532869"/>
                  </a:moveTo>
                  <a:lnTo>
                    <a:pt x="5650" y="2478387"/>
                  </a:lnTo>
                  <a:lnTo>
                    <a:pt x="22667" y="2423779"/>
                  </a:lnTo>
                  <a:lnTo>
                    <a:pt x="40193" y="2387331"/>
                  </a:lnTo>
                  <a:lnTo>
                    <a:pt x="62671" y="2350883"/>
                  </a:lnTo>
                  <a:lnTo>
                    <a:pt x="89976" y="2314435"/>
                  </a:lnTo>
                  <a:lnTo>
                    <a:pt x="121979" y="2277859"/>
                  </a:lnTo>
                  <a:lnTo>
                    <a:pt x="158935" y="2241411"/>
                  </a:lnTo>
                  <a:lnTo>
                    <a:pt x="200463" y="2204836"/>
                  </a:lnTo>
                  <a:lnTo>
                    <a:pt x="246817" y="2168388"/>
                  </a:lnTo>
                  <a:lnTo>
                    <a:pt x="297742" y="2131940"/>
                  </a:lnTo>
                  <a:lnTo>
                    <a:pt x="353113" y="2095492"/>
                  </a:lnTo>
                  <a:lnTo>
                    <a:pt x="413182" y="2059044"/>
                  </a:lnTo>
                  <a:lnTo>
                    <a:pt x="477697" y="2022723"/>
                  </a:lnTo>
                  <a:lnTo>
                    <a:pt x="511605" y="2004562"/>
                  </a:lnTo>
                  <a:lnTo>
                    <a:pt x="546656" y="1986402"/>
                  </a:lnTo>
                  <a:lnTo>
                    <a:pt x="582723" y="1968241"/>
                  </a:lnTo>
                  <a:lnTo>
                    <a:pt x="619933" y="1950208"/>
                  </a:lnTo>
                  <a:lnTo>
                    <a:pt x="658286" y="1932047"/>
                  </a:lnTo>
                  <a:lnTo>
                    <a:pt x="697655" y="1914014"/>
                  </a:lnTo>
                  <a:lnTo>
                    <a:pt x="738040" y="1895980"/>
                  </a:lnTo>
                  <a:lnTo>
                    <a:pt x="779568" y="1877947"/>
                  </a:lnTo>
                  <a:lnTo>
                    <a:pt x="822239" y="1859913"/>
                  </a:lnTo>
                  <a:lnTo>
                    <a:pt x="865799" y="1841879"/>
                  </a:lnTo>
                  <a:lnTo>
                    <a:pt x="910502" y="1823973"/>
                  </a:lnTo>
                  <a:lnTo>
                    <a:pt x="956348" y="1806066"/>
                  </a:lnTo>
                  <a:lnTo>
                    <a:pt x="1003083" y="1788033"/>
                  </a:lnTo>
                  <a:lnTo>
                    <a:pt x="1050833" y="1770253"/>
                  </a:lnTo>
                  <a:lnTo>
                    <a:pt x="1099727" y="1752347"/>
                  </a:lnTo>
                  <a:lnTo>
                    <a:pt x="1149637" y="1734567"/>
                  </a:lnTo>
                  <a:lnTo>
                    <a:pt x="1200436" y="1716788"/>
                  </a:lnTo>
                  <a:lnTo>
                    <a:pt x="1252377" y="1699008"/>
                  </a:lnTo>
                  <a:lnTo>
                    <a:pt x="1305335" y="1681229"/>
                  </a:lnTo>
                  <a:lnTo>
                    <a:pt x="1359182" y="1663576"/>
                  </a:lnTo>
                  <a:lnTo>
                    <a:pt x="1414044" y="1645923"/>
                  </a:lnTo>
                  <a:lnTo>
                    <a:pt x="1470050" y="1628271"/>
                  </a:lnTo>
                  <a:lnTo>
                    <a:pt x="1526817" y="1610618"/>
                  </a:lnTo>
                  <a:lnTo>
                    <a:pt x="1584728" y="1593093"/>
                  </a:lnTo>
                  <a:lnTo>
                    <a:pt x="1643527" y="1575567"/>
                  </a:lnTo>
                  <a:lnTo>
                    <a:pt x="1703343" y="1558169"/>
                  </a:lnTo>
                  <a:lnTo>
                    <a:pt x="1764047" y="1540643"/>
                  </a:lnTo>
                  <a:lnTo>
                    <a:pt x="1825768" y="1523245"/>
                  </a:lnTo>
                  <a:lnTo>
                    <a:pt x="1888377" y="1505973"/>
                  </a:lnTo>
                  <a:lnTo>
                    <a:pt x="1951876" y="1488701"/>
                  </a:lnTo>
                  <a:lnTo>
                    <a:pt x="2016390" y="1471430"/>
                  </a:lnTo>
                  <a:lnTo>
                    <a:pt x="2081920" y="1454158"/>
                  </a:lnTo>
                  <a:lnTo>
                    <a:pt x="2148213" y="1437014"/>
                  </a:lnTo>
                  <a:lnTo>
                    <a:pt x="2215521" y="1419869"/>
                  </a:lnTo>
                  <a:lnTo>
                    <a:pt x="2283718" y="1402852"/>
                  </a:lnTo>
                  <a:lnTo>
                    <a:pt x="2352804" y="1385834"/>
                  </a:lnTo>
                  <a:lnTo>
                    <a:pt x="2422907" y="1368816"/>
                  </a:lnTo>
                  <a:lnTo>
                    <a:pt x="2493771" y="1351926"/>
                  </a:lnTo>
                  <a:lnTo>
                    <a:pt x="2565524" y="1335162"/>
                  </a:lnTo>
                  <a:lnTo>
                    <a:pt x="2638166" y="1318272"/>
                  </a:lnTo>
                  <a:lnTo>
                    <a:pt x="2711824" y="1301635"/>
                  </a:lnTo>
                  <a:lnTo>
                    <a:pt x="2786245" y="1284872"/>
                  </a:lnTo>
                  <a:lnTo>
                    <a:pt x="2861427" y="1268235"/>
                  </a:lnTo>
                  <a:lnTo>
                    <a:pt x="2937625" y="1251725"/>
                  </a:lnTo>
                  <a:lnTo>
                    <a:pt x="3014585" y="1235216"/>
                  </a:lnTo>
                  <a:lnTo>
                    <a:pt x="3092434" y="1218706"/>
                  </a:lnTo>
                  <a:lnTo>
                    <a:pt x="3171172" y="1202324"/>
                  </a:lnTo>
                  <a:lnTo>
                    <a:pt x="3250672" y="1186068"/>
                  </a:lnTo>
                  <a:lnTo>
                    <a:pt x="3331061" y="1169812"/>
                  </a:lnTo>
                  <a:lnTo>
                    <a:pt x="3412212" y="1153557"/>
                  </a:lnTo>
                  <a:lnTo>
                    <a:pt x="3494252" y="1137428"/>
                  </a:lnTo>
                  <a:lnTo>
                    <a:pt x="3577054" y="1121427"/>
                  </a:lnTo>
                  <a:lnTo>
                    <a:pt x="3660617" y="1105425"/>
                  </a:lnTo>
                  <a:lnTo>
                    <a:pt x="3745070" y="1089550"/>
                  </a:lnTo>
                  <a:lnTo>
                    <a:pt x="3830285" y="1073676"/>
                  </a:lnTo>
                  <a:lnTo>
                    <a:pt x="3916389" y="1057928"/>
                  </a:lnTo>
                  <a:lnTo>
                    <a:pt x="4003128" y="1042181"/>
                  </a:lnTo>
                  <a:lnTo>
                    <a:pt x="4090756" y="1026560"/>
                  </a:lnTo>
                  <a:lnTo>
                    <a:pt x="4179018" y="1011066"/>
                  </a:lnTo>
                  <a:lnTo>
                    <a:pt x="4268170" y="995573"/>
                  </a:lnTo>
                  <a:lnTo>
                    <a:pt x="4358084" y="980206"/>
                  </a:lnTo>
                  <a:lnTo>
                    <a:pt x="4448632" y="964840"/>
                  </a:lnTo>
                  <a:lnTo>
                    <a:pt x="4540070" y="949600"/>
                  </a:lnTo>
                  <a:lnTo>
                    <a:pt x="4632143" y="934487"/>
                  </a:lnTo>
                  <a:lnTo>
                    <a:pt x="4724978" y="919375"/>
                  </a:lnTo>
                  <a:lnTo>
                    <a:pt x="4818574" y="904389"/>
                  </a:lnTo>
                  <a:lnTo>
                    <a:pt x="4912933" y="889404"/>
                  </a:lnTo>
                  <a:lnTo>
                    <a:pt x="5007926" y="874672"/>
                  </a:lnTo>
                  <a:lnTo>
                    <a:pt x="5103682" y="859940"/>
                  </a:lnTo>
                  <a:lnTo>
                    <a:pt x="5200200" y="845209"/>
                  </a:lnTo>
                  <a:lnTo>
                    <a:pt x="5297352" y="830604"/>
                  </a:lnTo>
                  <a:lnTo>
                    <a:pt x="5395140" y="816126"/>
                  </a:lnTo>
                  <a:lnTo>
                    <a:pt x="5493689" y="801776"/>
                  </a:lnTo>
                  <a:lnTo>
                    <a:pt x="5593001" y="787552"/>
                  </a:lnTo>
                  <a:lnTo>
                    <a:pt x="5692947" y="773328"/>
                  </a:lnTo>
                  <a:lnTo>
                    <a:pt x="5793529" y="759232"/>
                  </a:lnTo>
                  <a:lnTo>
                    <a:pt x="5894745" y="745135"/>
                  </a:lnTo>
                  <a:lnTo>
                    <a:pt x="5996723" y="731293"/>
                  </a:lnTo>
                  <a:lnTo>
                    <a:pt x="6099210" y="717450"/>
                  </a:lnTo>
                  <a:lnTo>
                    <a:pt x="6202458" y="703734"/>
                  </a:lnTo>
                  <a:lnTo>
                    <a:pt x="6306342" y="690019"/>
                  </a:lnTo>
                  <a:lnTo>
                    <a:pt x="6410860" y="676557"/>
                  </a:lnTo>
                  <a:lnTo>
                    <a:pt x="6516013" y="663095"/>
                  </a:lnTo>
                  <a:lnTo>
                    <a:pt x="6621802" y="649761"/>
                  </a:lnTo>
                  <a:lnTo>
                    <a:pt x="6728098" y="636553"/>
                  </a:lnTo>
                  <a:lnTo>
                    <a:pt x="6835156" y="623472"/>
                  </a:lnTo>
                  <a:lnTo>
                    <a:pt x="6942722" y="610392"/>
                  </a:lnTo>
                  <a:lnTo>
                    <a:pt x="7050924" y="597565"/>
                  </a:lnTo>
                  <a:lnTo>
                    <a:pt x="7159760" y="584738"/>
                  </a:lnTo>
                  <a:lnTo>
                    <a:pt x="7269231" y="572039"/>
                  </a:lnTo>
                  <a:lnTo>
                    <a:pt x="7379210" y="559466"/>
                  </a:lnTo>
                  <a:lnTo>
                    <a:pt x="7489825" y="547020"/>
                  </a:lnTo>
                  <a:lnTo>
                    <a:pt x="7600947" y="534575"/>
                  </a:lnTo>
                  <a:lnTo>
                    <a:pt x="7712704" y="522383"/>
                  </a:lnTo>
                  <a:lnTo>
                    <a:pt x="7824969" y="510191"/>
                  </a:lnTo>
                  <a:lnTo>
                    <a:pt x="7937742" y="498253"/>
                  </a:lnTo>
                  <a:lnTo>
                    <a:pt x="8051150" y="486316"/>
                  </a:lnTo>
                  <a:lnTo>
                    <a:pt x="8165067" y="474505"/>
                  </a:lnTo>
                  <a:lnTo>
                    <a:pt x="8279618" y="462821"/>
                  </a:lnTo>
                  <a:lnTo>
                    <a:pt x="8394550" y="451265"/>
                  </a:lnTo>
                  <a:lnTo>
                    <a:pt x="8510117" y="439835"/>
                  </a:lnTo>
                  <a:lnTo>
                    <a:pt x="8626192" y="428532"/>
                  </a:lnTo>
                  <a:lnTo>
                    <a:pt x="8742775" y="417356"/>
                  </a:lnTo>
                  <a:lnTo>
                    <a:pt x="8859866" y="406308"/>
                  </a:lnTo>
                  <a:lnTo>
                    <a:pt x="8977465" y="395259"/>
                  </a:lnTo>
                  <a:lnTo>
                    <a:pt x="9095572" y="384464"/>
                  </a:lnTo>
                  <a:lnTo>
                    <a:pt x="9214187" y="373797"/>
                  </a:lnTo>
                  <a:lnTo>
                    <a:pt x="9333183" y="363256"/>
                  </a:lnTo>
                  <a:lnTo>
                    <a:pt x="9452814" y="352842"/>
                  </a:lnTo>
                  <a:lnTo>
                    <a:pt x="9572826" y="342428"/>
                  </a:lnTo>
                  <a:lnTo>
                    <a:pt x="9693346" y="332269"/>
                  </a:lnTo>
                  <a:lnTo>
                    <a:pt x="9814247" y="322236"/>
                  </a:lnTo>
                  <a:lnTo>
                    <a:pt x="9935656" y="312330"/>
                  </a:lnTo>
                  <a:lnTo>
                    <a:pt x="10057573" y="302551"/>
                  </a:lnTo>
                  <a:lnTo>
                    <a:pt x="10179871" y="292900"/>
                  </a:lnTo>
                  <a:lnTo>
                    <a:pt x="10302677" y="283375"/>
                  </a:lnTo>
                  <a:lnTo>
                    <a:pt x="10425863" y="273977"/>
                  </a:lnTo>
                  <a:lnTo>
                    <a:pt x="10549431" y="264833"/>
                  </a:lnTo>
                  <a:lnTo>
                    <a:pt x="10673507" y="255690"/>
                  </a:lnTo>
                  <a:lnTo>
                    <a:pt x="10797964" y="246673"/>
                  </a:lnTo>
                  <a:lnTo>
                    <a:pt x="10922802" y="237910"/>
                  </a:lnTo>
                  <a:lnTo>
                    <a:pt x="11048148" y="229274"/>
                  </a:lnTo>
                  <a:lnTo>
                    <a:pt x="11173875" y="220638"/>
                  </a:lnTo>
                  <a:lnTo>
                    <a:pt x="11299855" y="212257"/>
                  </a:lnTo>
                  <a:lnTo>
                    <a:pt x="11426344" y="204129"/>
                  </a:lnTo>
                  <a:lnTo>
                    <a:pt x="11553214" y="196001"/>
                  </a:lnTo>
                  <a:lnTo>
                    <a:pt x="11680465" y="188000"/>
                  </a:lnTo>
                  <a:lnTo>
                    <a:pt x="11808097" y="180253"/>
                  </a:lnTo>
                  <a:lnTo>
                    <a:pt x="11935982" y="172507"/>
                  </a:lnTo>
                  <a:lnTo>
                    <a:pt x="12064376" y="165014"/>
                  </a:lnTo>
                  <a:lnTo>
                    <a:pt x="12193024" y="157775"/>
                  </a:lnTo>
                  <a:lnTo>
                    <a:pt x="12322053" y="150536"/>
                  </a:lnTo>
                  <a:lnTo>
                    <a:pt x="12451462" y="143424"/>
                  </a:lnTo>
                  <a:lnTo>
                    <a:pt x="12581126" y="136567"/>
                  </a:lnTo>
                  <a:lnTo>
                    <a:pt x="12711171" y="129836"/>
                  </a:lnTo>
                  <a:lnTo>
                    <a:pt x="12841469" y="123232"/>
                  </a:lnTo>
                  <a:lnTo>
                    <a:pt x="12972149" y="116882"/>
                  </a:lnTo>
                  <a:lnTo>
                    <a:pt x="13103210" y="110532"/>
                  </a:lnTo>
                  <a:lnTo>
                    <a:pt x="13234524" y="104436"/>
                  </a:lnTo>
                  <a:lnTo>
                    <a:pt x="13366093" y="98595"/>
                  </a:lnTo>
                  <a:lnTo>
                    <a:pt x="13497916" y="92753"/>
                  </a:lnTo>
                  <a:lnTo>
                    <a:pt x="13630119" y="87165"/>
                  </a:lnTo>
                  <a:lnTo>
                    <a:pt x="13762577" y="81704"/>
                  </a:lnTo>
                  <a:lnTo>
                    <a:pt x="13895416" y="76497"/>
                  </a:lnTo>
                  <a:lnTo>
                    <a:pt x="14028381" y="71290"/>
                  </a:lnTo>
                  <a:lnTo>
                    <a:pt x="14161601" y="66337"/>
                  </a:lnTo>
                  <a:lnTo>
                    <a:pt x="14295202" y="61638"/>
                  </a:lnTo>
                  <a:lnTo>
                    <a:pt x="14429056" y="56940"/>
                  </a:lnTo>
                  <a:lnTo>
                    <a:pt x="14563038" y="52495"/>
                  </a:lnTo>
                  <a:lnTo>
                    <a:pt x="14697400" y="48304"/>
                  </a:lnTo>
                  <a:lnTo>
                    <a:pt x="14831890" y="44113"/>
                  </a:lnTo>
                  <a:lnTo>
                    <a:pt x="14966634" y="40303"/>
                  </a:lnTo>
                  <a:lnTo>
                    <a:pt x="15101631" y="36493"/>
                  </a:lnTo>
                  <a:lnTo>
                    <a:pt x="15236756" y="32937"/>
                  </a:lnTo>
                  <a:lnTo>
                    <a:pt x="15372261" y="29508"/>
                  </a:lnTo>
                  <a:lnTo>
                    <a:pt x="15507894" y="26333"/>
                  </a:lnTo>
                  <a:lnTo>
                    <a:pt x="15643654" y="23285"/>
                  </a:lnTo>
                  <a:lnTo>
                    <a:pt x="15779667" y="20365"/>
                  </a:lnTo>
                  <a:lnTo>
                    <a:pt x="15915935" y="17698"/>
                  </a:lnTo>
                  <a:lnTo>
                    <a:pt x="16052329" y="15285"/>
                  </a:lnTo>
                  <a:lnTo>
                    <a:pt x="16188851" y="12872"/>
                  </a:lnTo>
                  <a:lnTo>
                    <a:pt x="16325626" y="10840"/>
                  </a:lnTo>
                  <a:lnTo>
                    <a:pt x="16462529" y="8808"/>
                  </a:lnTo>
                  <a:lnTo>
                    <a:pt x="16599685" y="7157"/>
                  </a:lnTo>
                  <a:lnTo>
                    <a:pt x="16736842" y="5506"/>
                  </a:lnTo>
                  <a:lnTo>
                    <a:pt x="16874252" y="4109"/>
                  </a:lnTo>
                  <a:lnTo>
                    <a:pt x="17011790" y="2966"/>
                  </a:lnTo>
                  <a:lnTo>
                    <a:pt x="17149455" y="1950"/>
                  </a:lnTo>
                  <a:lnTo>
                    <a:pt x="17287246" y="1188"/>
                  </a:lnTo>
                  <a:lnTo>
                    <a:pt x="17425165" y="553"/>
                  </a:lnTo>
                  <a:lnTo>
                    <a:pt x="17549621" y="172"/>
                  </a:lnTo>
                </a:path>
              </a:pathLst>
            </a:custGeom>
            <a:ln w="32092">
              <a:solidFill>
                <a:srgbClr val="EB7B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18588" y="6924769"/>
              <a:ext cx="299085" cy="227329"/>
            </a:xfrm>
            <a:custGeom>
              <a:avLst/>
              <a:gdLst/>
              <a:ahLst/>
              <a:cxnLst/>
              <a:rect l="l" t="t" r="r" b="b"/>
              <a:pathLst>
                <a:path w="299085" h="227329">
                  <a:moveTo>
                    <a:pt x="149160" y="110"/>
                  </a:moveTo>
                  <a:lnTo>
                    <a:pt x="102044" y="5952"/>
                  </a:lnTo>
                  <a:lnTo>
                    <a:pt x="61024" y="21954"/>
                  </a:lnTo>
                  <a:lnTo>
                    <a:pt x="28767" y="46591"/>
                  </a:lnTo>
                  <a:lnTo>
                    <a:pt x="-61" y="113518"/>
                  </a:lnTo>
                  <a:lnTo>
                    <a:pt x="7558" y="149332"/>
                  </a:lnTo>
                  <a:lnTo>
                    <a:pt x="28767" y="180573"/>
                  </a:lnTo>
                  <a:lnTo>
                    <a:pt x="61024" y="205083"/>
                  </a:lnTo>
                  <a:lnTo>
                    <a:pt x="102044" y="221212"/>
                  </a:lnTo>
                  <a:lnTo>
                    <a:pt x="149160" y="226927"/>
                  </a:lnTo>
                  <a:lnTo>
                    <a:pt x="196402" y="221212"/>
                  </a:lnTo>
                  <a:lnTo>
                    <a:pt x="237295" y="205083"/>
                  </a:lnTo>
                  <a:lnTo>
                    <a:pt x="269680" y="180573"/>
                  </a:lnTo>
                  <a:lnTo>
                    <a:pt x="290888" y="149332"/>
                  </a:lnTo>
                  <a:lnTo>
                    <a:pt x="298508" y="113518"/>
                  </a:lnTo>
                  <a:lnTo>
                    <a:pt x="290888" y="77705"/>
                  </a:lnTo>
                  <a:lnTo>
                    <a:pt x="269680" y="46591"/>
                  </a:lnTo>
                  <a:lnTo>
                    <a:pt x="237295" y="21954"/>
                  </a:lnTo>
                  <a:lnTo>
                    <a:pt x="196402" y="5952"/>
                  </a:lnTo>
                  <a:lnTo>
                    <a:pt x="149160" y="11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16272510" y="4418552"/>
            <a:ext cx="0" cy="283210"/>
          </a:xfrm>
          <a:custGeom>
            <a:avLst/>
            <a:gdLst/>
            <a:ahLst/>
            <a:cxnLst/>
            <a:rect l="l" t="t" r="r" b="b"/>
            <a:pathLst>
              <a:path h="283210">
                <a:moveTo>
                  <a:pt x="-411" y="283122"/>
                </a:moveTo>
                <a:lnTo>
                  <a:pt x="-411" y="174"/>
                </a:lnTo>
              </a:path>
            </a:pathLst>
          </a:custGeom>
          <a:ln w="41882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23297" y="4953476"/>
            <a:ext cx="0" cy="283210"/>
          </a:xfrm>
          <a:custGeom>
            <a:avLst/>
            <a:gdLst/>
            <a:ahLst/>
            <a:cxnLst/>
            <a:rect l="l" t="t" r="r" b="b"/>
            <a:pathLst>
              <a:path h="283210">
                <a:moveTo>
                  <a:pt x="-243" y="283109"/>
                </a:moveTo>
                <a:lnTo>
                  <a:pt x="-243" y="160"/>
                </a:lnTo>
              </a:path>
            </a:pathLst>
          </a:custGeom>
          <a:ln w="41882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202424" y="7415148"/>
            <a:ext cx="2097405" cy="11112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Анализ</a:t>
            </a:r>
            <a:r>
              <a:rPr lang="en-US" b="1" dirty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b="1" dirty="0" smtClean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р</a:t>
            </a:r>
            <a:r>
              <a:rPr lang="ru-RU" b="1" dirty="0" smtClean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ы</a:t>
            </a:r>
            <a:r>
              <a:rPr lang="en-US" b="1" dirty="0" err="1" smtClean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нка</a:t>
            </a:r>
            <a:r>
              <a:rPr lang="en-US" b="1" dirty="0" smtClean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b="1" dirty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и </a:t>
            </a: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разработка</a:t>
            </a:r>
            <a:r>
              <a:rPr lang="en-US" b="1" dirty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продукта</a:t>
            </a:r>
            <a:endParaRPr lang="en-US" dirty="0">
              <a:latin typeface="Corsa Grotesk" panose="020B0805030202020204" pitchFamily="34" charset="-52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sz="1650" dirty="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848649" y="7505995"/>
            <a:ext cx="1771014" cy="11112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Получение</a:t>
            </a:r>
            <a:r>
              <a:rPr lang="en-US" b="1" dirty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лицензии</a:t>
            </a:r>
            <a:r>
              <a:rPr lang="en-US" b="1" dirty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и </a:t>
            </a: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сертификатов</a:t>
            </a:r>
            <a:endParaRPr lang="en-US" dirty="0">
              <a:latin typeface="Corsa Grotesk" panose="020B0805030202020204" pitchFamily="34" charset="-52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sz="1650" dirty="0">
              <a:latin typeface="Tahoma"/>
              <a:cs typeface="Tahoma"/>
            </a:endParaRPr>
          </a:p>
        </p:txBody>
      </p:sp>
      <p:pic>
        <p:nvPicPr>
          <p:cNvPr id="36" name="object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216" y="4917823"/>
            <a:ext cx="2831495" cy="961482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12662707" y="7710569"/>
            <a:ext cx="2642235" cy="5572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Выход</a:t>
            </a:r>
            <a:r>
              <a:rPr lang="en-US" b="1" dirty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на</a:t>
            </a:r>
            <a:r>
              <a:rPr lang="en-US" b="1" dirty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рынок</a:t>
            </a:r>
            <a:endParaRPr lang="en-US" dirty="0">
              <a:latin typeface="Corsa Grotesk" panose="020B0805030202020204" pitchFamily="34" charset="-52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sz="1650" dirty="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351965" y="7430845"/>
            <a:ext cx="2453640" cy="1116652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5200"/>
              </a:lnSpc>
              <a:spcBef>
                <a:spcPts val="5"/>
              </a:spcBef>
            </a:pP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Тестирование</a:t>
            </a:r>
            <a:r>
              <a:rPr lang="en-US" b="1" dirty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продукта</a:t>
            </a:r>
            <a:r>
              <a:rPr lang="en-US" b="1" dirty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на</a:t>
            </a:r>
            <a:r>
              <a:rPr lang="en-US" b="1" dirty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складах</a:t>
            </a:r>
            <a:r>
              <a:rPr lang="en-US" b="1" dirty="0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 </a:t>
            </a:r>
            <a:r>
              <a:rPr lang="en-US" b="1" dirty="0" err="1">
                <a:latin typeface="Corsa Grotesk" panose="020B0805030202020204" pitchFamily="34" charset="-52"/>
                <a:ea typeface="Barlow" pitchFamily="34" charset="-122"/>
                <a:cs typeface="Barlow" pitchFamily="34" charset="-120"/>
              </a:rPr>
              <a:t>партнеров</a:t>
            </a:r>
            <a:endParaRPr lang="en-US" dirty="0">
              <a:latin typeface="Corsa Grotesk" panose="020B0805030202020204" pitchFamily="34" charset="-52"/>
            </a:endParaRPr>
          </a:p>
          <a:p>
            <a:pPr marL="12700" marR="5080">
              <a:lnSpc>
                <a:spcPct val="105200"/>
              </a:lnSpc>
              <a:spcBef>
                <a:spcPts val="5"/>
              </a:spcBef>
            </a:pPr>
            <a:endParaRPr sz="1650" dirty="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584137" y="6549680"/>
            <a:ext cx="1333978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dirty="0" smtClean="0">
                <a:latin typeface="Corsa Grotesk" panose="020B0805030202020204" pitchFamily="34" charset="-52"/>
                <a:cs typeface="Arial"/>
              </a:rPr>
              <a:t>2 месяца</a:t>
            </a:r>
            <a:endParaRPr sz="2000" b="1" dirty="0">
              <a:latin typeface="Corsa Grotesk" panose="020B0805030202020204" pitchFamily="34" charset="-52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820527" y="6456165"/>
            <a:ext cx="1256187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dirty="0" smtClean="0">
                <a:solidFill>
                  <a:srgbClr val="1C1F2C"/>
                </a:solidFill>
                <a:latin typeface="Corsa Grotesk" panose="020B0805030202020204" pitchFamily="34" charset="-52"/>
                <a:cs typeface="Arial"/>
              </a:rPr>
              <a:t>2 месяца</a:t>
            </a:r>
            <a:endParaRPr sz="2000" dirty="0">
              <a:latin typeface="Corsa Grotesk" panose="020B0805030202020204" pitchFamily="34" charset="-52"/>
              <a:cs typeface="Arial"/>
            </a:endParaRPr>
          </a:p>
        </p:txBody>
      </p:sp>
      <p:sp>
        <p:nvSpPr>
          <p:cNvPr id="47" name="Заголовок 46"/>
          <p:cNvSpPr>
            <a:spLocks noGrp="1"/>
          </p:cNvSpPr>
          <p:nvPr>
            <p:ph type="title"/>
          </p:nvPr>
        </p:nvSpPr>
        <p:spPr>
          <a:xfrm>
            <a:off x="472191" y="314584"/>
            <a:ext cx="7557870" cy="2215991"/>
          </a:xfrm>
        </p:spPr>
        <p:txBody>
          <a:bodyPr/>
          <a:lstStyle/>
          <a:p>
            <a:r>
              <a:rPr lang="ru-RU" sz="7200" dirty="0" smtClean="0">
                <a:latin typeface="Bebas Neue Bold" panose="020B0606020202050201" pitchFamily="34" charset="-52"/>
              </a:rPr>
              <a:t>План выхода на рынок</a:t>
            </a:r>
            <a:endParaRPr lang="ru-RU" sz="7200" dirty="0">
              <a:latin typeface="Bebas Neue Bold" panose="020B0606020202050201" pitchFamily="34" charset="-5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615066" y="6456165"/>
            <a:ext cx="16338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rsa Grotesk" panose="020B0805030202020204" pitchFamily="34" charset="-52"/>
                <a:cs typeface="Arial" panose="020B0604020202020204" pitchFamily="34" charset="0"/>
              </a:rPr>
              <a:t>1 месяц</a:t>
            </a:r>
          </a:p>
          <a:p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6572409" y="6460957"/>
            <a:ext cx="1422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rsa Grotesk" panose="020B0805030202020204" pitchFamily="34" charset="-52"/>
                <a:cs typeface="Arial" panose="020B0604020202020204" pitchFamily="34" charset="0"/>
              </a:rPr>
              <a:t>3 месяца</a:t>
            </a:r>
            <a:endParaRPr lang="ru-RU" sz="2000" b="1" dirty="0">
              <a:latin typeface="Corsa Grotesk" panose="020B0805030202020204" pitchFamily="34" charset="-52"/>
              <a:cs typeface="Arial" panose="020B060402020202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377" y="5464547"/>
            <a:ext cx="990600" cy="99060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98" y="5381161"/>
            <a:ext cx="1098245" cy="109824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5668" y="5245777"/>
            <a:ext cx="13716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</TotalTime>
  <Words>333</Words>
  <Application>Microsoft Office PowerPoint</Application>
  <PresentationFormat>Произвольный</PresentationFormat>
  <Paragraphs>77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Poppins Light</vt:lpstr>
      <vt:lpstr>Calibri</vt:lpstr>
      <vt:lpstr>Poppins</vt:lpstr>
      <vt:lpstr>Barlow</vt:lpstr>
      <vt:lpstr>Verdana</vt:lpstr>
      <vt:lpstr>Tahoma</vt:lpstr>
      <vt:lpstr>Corsa Grotesk</vt:lpstr>
      <vt:lpstr>Bebas Neue Bold</vt:lpstr>
      <vt:lpstr>Arial</vt:lpstr>
      <vt:lpstr>Office Theme</vt:lpstr>
      <vt:lpstr>Презентация PowerPoint</vt:lpstr>
      <vt:lpstr>Ваши проблемы</vt:lpstr>
      <vt:lpstr>Наше решение</vt:lpstr>
      <vt:lpstr>Мы собираемся работать на трёх рынках:</vt:lpstr>
      <vt:lpstr>Наши основные конкуренты</vt:lpstr>
      <vt:lpstr>Как работает решение</vt:lpstr>
      <vt:lpstr>БИЗНЕС-МОДЕЛЬ </vt:lpstr>
      <vt:lpstr>Текущий этап работ</vt:lpstr>
      <vt:lpstr>План выхода на рынок</vt:lpstr>
      <vt:lpstr>Над проектом работали:</vt:lpstr>
      <vt:lpstr>Зачем терять деньги на ошибках, если есть мы!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Складская презентацияvector</dc:title>
  <dc:creator>ProxySU_2</dc:creator>
  <cp:lastModifiedBy>Денис Аксёнов</cp:lastModifiedBy>
  <cp:revision>63</cp:revision>
  <dcterms:created xsi:type="dcterms:W3CDTF">2023-11-12T15:17:41Z</dcterms:created>
  <dcterms:modified xsi:type="dcterms:W3CDTF">2023-11-16T15:09:40Z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2023-11-12T00:00:00Z</vt:filetime>
  </property>
</Properties>
</file>