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02" r:id="rId1"/>
  </p:sldMasterIdLst>
  <p:sldIdLst>
    <p:sldId id="513" r:id="rId2"/>
    <p:sldId id="514" r:id="rId3"/>
    <p:sldId id="515" r:id="rId4"/>
    <p:sldId id="518" r:id="rId5"/>
    <p:sldId id="516" r:id="rId6"/>
    <p:sldId id="517" r:id="rId7"/>
    <p:sldId id="519" r:id="rId8"/>
    <p:sldId id="520" r:id="rId9"/>
    <p:sldId id="521" r:id="rId10"/>
    <p:sldId id="522" r:id="rId11"/>
    <p:sldId id="523" r:id="rId12"/>
    <p:sldId id="524" r:id="rId13"/>
    <p:sldId id="526" r:id="rId14"/>
    <p:sldId id="528" r:id="rId15"/>
    <p:sldId id="529" r:id="rId16"/>
    <p:sldId id="530" r:id="rId17"/>
  </p:sldIdLst>
  <p:sldSz cx="12192000" cy="6858000"/>
  <p:notesSz cx="6858000" cy="9144000"/>
  <p:embeddedFontLst>
    <p:embeddedFont>
      <p:font typeface="等线" panose="02010600030101010101" pitchFamily="2" charset="-122"/>
      <p:regular r:id="rId18"/>
    </p:embeddedFont>
    <p:embeddedFont>
      <p:font typeface="Agency FB" panose="020B0503020202020204" pitchFamily="34" charset="0"/>
      <p:regular r:id="rId19"/>
      <p:bold r:id="rId20"/>
    </p:embeddedFont>
    <p:embeddedFont>
      <p:font typeface="Arial Black" panose="020B0A04020102020204" pitchFamily="34" charset="0"/>
      <p:bold r:id="rId21"/>
    </p:embeddedFont>
    <p:embeddedFont>
      <p:font typeface="Bahnschrift Condensed" panose="020B0502040204020203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scadia Code" panose="020B060402020202020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ptiness lonely" initials="el" lastIdx="4" clrIdx="0">
    <p:extLst>
      <p:ext uri="{19B8F6BF-5375-455C-9EA6-DF929625EA0E}">
        <p15:presenceInfo xmlns:p15="http://schemas.microsoft.com/office/powerpoint/2012/main" userId="c040fbd3bcbf39e8" providerId="Windows Live"/>
      </p:ext>
    </p:extLst>
  </p:cmAuthor>
  <p:cmAuthor id="2" name="Елизавета Добрынина" initials="ЕД" lastIdx="1" clrIdx="1">
    <p:extLst>
      <p:ext uri="{19B8F6BF-5375-455C-9EA6-DF929625EA0E}">
        <p15:presenceInfo xmlns:p15="http://schemas.microsoft.com/office/powerpoint/2012/main" userId="648a0bf8fb864a3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8C2E"/>
    <a:srgbClr val="515151"/>
    <a:srgbClr val="555555"/>
    <a:srgbClr val="242424"/>
    <a:srgbClr val="404040"/>
    <a:srgbClr val="4F4F4F"/>
    <a:srgbClr val="323136"/>
    <a:srgbClr val="494949"/>
    <a:srgbClr val="E7E6E6"/>
    <a:srgbClr val="6D93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45" autoAdjust="0"/>
    <p:restoredTop sz="94660"/>
  </p:normalViewPr>
  <p:slideViewPr>
    <p:cSldViewPr snapToGrid="0">
      <p:cViewPr varScale="1">
        <p:scale>
          <a:sx n="99" d="100"/>
          <a:sy n="99" d="100"/>
        </p:scale>
        <p:origin x="28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3760-A3B8-411B-9FE3-1062130A961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111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3760-A3B8-411B-9FE3-1062130A961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624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3760-A3B8-411B-9FE3-1062130A961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139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3760-A3B8-411B-9FE3-1062130A961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974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3760-A3B8-411B-9FE3-1062130A961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644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3760-A3B8-411B-9FE3-1062130A961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209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3760-A3B8-411B-9FE3-1062130A961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950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3760-A3B8-411B-9FE3-1062130A961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188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3760-A3B8-411B-9FE3-1062130A961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012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3760-A3B8-411B-9FE3-1062130A961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292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3760-A3B8-411B-9FE3-1062130A961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189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63760-A3B8-411B-9FE3-1062130A961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3275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7.png"/><Relationship Id="rId1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46.png"/><Relationship Id="rId17" Type="http://schemas.openxmlformats.org/officeDocument/2006/relationships/image" Target="../media/image16.png"/><Relationship Id="rId2" Type="http://schemas.openxmlformats.org/officeDocument/2006/relationships/image" Target="../media/image44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5.png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50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7.pn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5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9.png"/><Relationship Id="rId5" Type="http://schemas.openxmlformats.org/officeDocument/2006/relationships/image" Target="../media/image5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53.png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3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59.png"/><Relationship Id="rId7" Type="http://schemas.openxmlformats.org/officeDocument/2006/relationships/image" Target="../media/image30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" Type="http://schemas.openxmlformats.org/officeDocument/2006/relationships/image" Target="../media/image57.pn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21.png"/><Relationship Id="rId5" Type="http://schemas.openxmlformats.org/officeDocument/2006/relationships/image" Target="../media/image65.sv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64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18" Type="http://schemas.microsoft.com/office/2007/relationships/hdphoto" Target="../media/hdphoto1.wdp"/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17" Type="http://schemas.openxmlformats.org/officeDocument/2006/relationships/image" Target="../media/image33.png"/><Relationship Id="rId2" Type="http://schemas.openxmlformats.org/officeDocument/2006/relationships/image" Target="../media/image3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30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38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microsoft.com/office/2007/relationships/hdphoto" Target="../media/hdphoto2.wdp"/><Relationship Id="rId17" Type="http://schemas.openxmlformats.org/officeDocument/2006/relationships/image" Target="../media/image15.png"/><Relationship Id="rId2" Type="http://schemas.openxmlformats.org/officeDocument/2006/relationships/image" Target="../media/image6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42.png"/><Relationship Id="rId5" Type="http://schemas.openxmlformats.org/officeDocument/2006/relationships/image" Target="../media/image9.png"/><Relationship Id="rId15" Type="http://schemas.openxmlformats.org/officeDocument/2006/relationships/image" Target="../media/image12.png"/><Relationship Id="rId10" Type="http://schemas.openxmlformats.org/officeDocument/2006/relationships/image" Target="../media/image41.png"/><Relationship Id="rId19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40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857C8F9-A2AA-41A6-B3D6-1EBD34679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37" t="14197" r="11607"/>
          <a:stretch/>
        </p:blipFill>
        <p:spPr>
          <a:xfrm>
            <a:off x="9319897" y="4088487"/>
            <a:ext cx="2505316" cy="36489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391A244-8BF8-4F69-9754-DA56B54EC5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471" y="3923510"/>
            <a:ext cx="2787698" cy="5735322"/>
          </a:xfrm>
          <a:prstGeom prst="rect">
            <a:avLst/>
          </a:prstGeom>
          <a:noFill/>
        </p:spPr>
      </p:pic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C8FB0FEF-8CE4-4C33-B425-02B28162C5CD}"/>
              </a:ext>
            </a:extLst>
          </p:cNvPr>
          <p:cNvSpPr/>
          <p:nvPr/>
        </p:nvSpPr>
        <p:spPr>
          <a:xfrm>
            <a:off x="6301841" y="2521667"/>
            <a:ext cx="2604173" cy="5572116"/>
          </a:xfrm>
          <a:prstGeom prst="round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A89C2EE-7E0A-41C4-9F32-4E3CAC17B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80" y="2434224"/>
            <a:ext cx="2787698" cy="5735322"/>
          </a:xfrm>
          <a:prstGeom prst="rect">
            <a:avLst/>
          </a:prstGeom>
          <a:noFill/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C721F97-91AF-46F7-94EC-22BDE383AE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74" r="28653"/>
          <a:stretch/>
        </p:blipFill>
        <p:spPr>
          <a:xfrm>
            <a:off x="6318283" y="-2221725"/>
            <a:ext cx="2506600" cy="431693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42DD70-E769-460D-8FD5-67F8EDAF89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92" r="64074" b="4185"/>
          <a:stretch/>
        </p:blipFill>
        <p:spPr>
          <a:xfrm>
            <a:off x="9359889" y="-927577"/>
            <a:ext cx="2436862" cy="456596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B734932-F28C-45C3-B0A1-170ECF3A913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471" y="-1956274"/>
            <a:ext cx="2787698" cy="5735322"/>
          </a:xfrm>
          <a:prstGeom prst="rect">
            <a:avLst/>
          </a:prstGeom>
          <a:noFill/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5CF71ABB-58D6-4B6A-AF2A-0EA699B6C6DE}"/>
              </a:ext>
            </a:extLst>
          </p:cNvPr>
          <p:cNvSpPr txBox="1"/>
          <p:nvPr/>
        </p:nvSpPr>
        <p:spPr>
          <a:xfrm>
            <a:off x="177800" y="1772504"/>
            <a:ext cx="3794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tx2"/>
                </a:solidFill>
                <a:latin typeface="Arial Black" panose="020B0A04020102020204" pitchFamily="34" charset="0"/>
              </a:rPr>
              <a:t>D E V</a:t>
            </a:r>
            <a:endParaRPr lang="ru-RU" sz="8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A71DA3D-9BD4-4A20-BB62-B8E579F105AF}"/>
              </a:ext>
            </a:extLst>
          </p:cNvPr>
          <p:cNvSpPr txBox="1"/>
          <p:nvPr/>
        </p:nvSpPr>
        <p:spPr>
          <a:xfrm>
            <a:off x="219831" y="3200564"/>
            <a:ext cx="6093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Несколько минут</a:t>
            </a:r>
            <a:r>
              <a:rPr lang="ru-RU" sz="2400" dirty="0">
                <a:latin typeface="Arial Black" panose="020B0A040201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sz="2400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чтобы сэкономить </a:t>
            </a:r>
            <a:r>
              <a:rPr lang="ru-RU" sz="2400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десятки часов</a:t>
            </a:r>
            <a:endParaRPr lang="ru-RU" sz="2400" dirty="0">
              <a:solidFill>
                <a:schemeClr val="tx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34B4E5C-28CB-4609-97B6-7C52BA4E3551}"/>
              </a:ext>
            </a:extLst>
          </p:cNvPr>
          <p:cNvSpPr txBox="1"/>
          <p:nvPr/>
        </p:nvSpPr>
        <p:spPr>
          <a:xfrm>
            <a:off x="988092" y="5817174"/>
            <a:ext cx="4585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Воронежский филиал РЭУ им. Г.В. Плеханова</a:t>
            </a:r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08A8BF18-5316-432D-A764-669919840876}"/>
              </a:ext>
            </a:extLst>
          </p:cNvPr>
          <p:cNvSpPr/>
          <p:nvPr/>
        </p:nvSpPr>
        <p:spPr>
          <a:xfrm>
            <a:off x="312735" y="685800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90AB2-B08E-493E-83BA-2F5EF63487E2}"/>
              </a:ext>
            </a:extLst>
          </p:cNvPr>
          <p:cNvSpPr/>
          <p:nvPr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DAD57A70-1A23-4EBB-A5DF-08FE4DC90164}"/>
              </a:ext>
            </a:extLst>
          </p:cNvPr>
          <p:cNvSpPr/>
          <p:nvPr/>
        </p:nvSpPr>
        <p:spPr>
          <a:xfrm>
            <a:off x="177800" y="5734050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9BB6ABC-F44C-4889-89A8-BF45AE2AB57F}"/>
              </a:ext>
            </a:extLst>
          </p:cNvPr>
          <p:cNvSpPr/>
          <p:nvPr/>
        </p:nvSpPr>
        <p:spPr>
          <a:xfrm>
            <a:off x="312737" y="5819775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BF3177-A810-4540-BF83-0125F48FAAA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7" y="5884938"/>
            <a:ext cx="447523" cy="447523"/>
          </a:xfrm>
          <a:prstGeom prst="rect">
            <a:avLst/>
          </a:prstGeom>
        </p:spPr>
      </p:pic>
      <p:sp>
        <p:nvSpPr>
          <p:cNvPr id="64" name="Овал 63">
            <a:extLst>
              <a:ext uri="{FF2B5EF4-FFF2-40B4-BE49-F238E27FC236}">
                <a16:creationId xmlns:a16="http://schemas.microsoft.com/office/drawing/2014/main" id="{ED66B41A-E5D4-4602-9E88-12ED8126807A}"/>
              </a:ext>
            </a:extLst>
          </p:cNvPr>
          <p:cNvSpPr/>
          <p:nvPr/>
        </p:nvSpPr>
        <p:spPr>
          <a:xfrm>
            <a:off x="2065557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2198BC0-497B-4341-9190-98A6B0AC1AF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44" y="6311900"/>
            <a:ext cx="374650" cy="374650"/>
          </a:xfrm>
          <a:prstGeom prst="rect">
            <a:avLst/>
          </a:prstGeom>
        </p:spPr>
      </p:pic>
      <p:sp>
        <p:nvSpPr>
          <p:cNvPr id="84" name="Овал 83">
            <a:extLst>
              <a:ext uri="{FF2B5EF4-FFF2-40B4-BE49-F238E27FC236}">
                <a16:creationId xmlns:a16="http://schemas.microsoft.com/office/drawing/2014/main" id="{96C4D975-3E20-47FB-AD52-EC57D1F57B17}"/>
              </a:ext>
            </a:extLst>
          </p:cNvPr>
          <p:cNvSpPr/>
          <p:nvPr/>
        </p:nvSpPr>
        <p:spPr>
          <a:xfrm>
            <a:off x="292634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08DFDB67-3894-412D-B869-0212E734F457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2985679" y="6265306"/>
            <a:ext cx="446644" cy="446644"/>
          </a:xfrm>
          <a:prstGeom prst="rect">
            <a:avLst/>
          </a:prstGeom>
        </p:spPr>
      </p:pic>
      <p:sp>
        <p:nvSpPr>
          <p:cNvPr id="86" name="Овал 85">
            <a:extLst>
              <a:ext uri="{FF2B5EF4-FFF2-40B4-BE49-F238E27FC236}">
                <a16:creationId xmlns:a16="http://schemas.microsoft.com/office/drawing/2014/main" id="{69026AD1-545C-45C2-9A81-47E8EC50696D}"/>
              </a:ext>
            </a:extLst>
          </p:cNvPr>
          <p:cNvSpPr/>
          <p:nvPr/>
        </p:nvSpPr>
        <p:spPr>
          <a:xfrm>
            <a:off x="3762732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79C6BF22-8683-4AE5-8BD3-407FA44A2F1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3" y="6352469"/>
            <a:ext cx="283281" cy="283281"/>
          </a:xfrm>
          <a:prstGeom prst="rect">
            <a:avLst/>
          </a:prstGeom>
        </p:spPr>
      </p:pic>
      <p:sp>
        <p:nvSpPr>
          <p:cNvPr id="88" name="Овал 87">
            <a:extLst>
              <a:ext uri="{FF2B5EF4-FFF2-40B4-BE49-F238E27FC236}">
                <a16:creationId xmlns:a16="http://schemas.microsoft.com/office/drawing/2014/main" id="{00BA47AD-94AD-448E-956E-74CF19B78480}"/>
              </a:ext>
            </a:extLst>
          </p:cNvPr>
          <p:cNvSpPr/>
          <p:nvPr/>
        </p:nvSpPr>
        <p:spPr>
          <a:xfrm>
            <a:off x="4651711" y="620518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id="{60E9540D-0837-40A4-AF5B-B0EB09A667A2}"/>
              </a:ext>
            </a:extLst>
          </p:cNvPr>
          <p:cNvSpPr/>
          <p:nvPr/>
        </p:nvSpPr>
        <p:spPr>
          <a:xfrm>
            <a:off x="1174083" y="620518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91B08BFA-A88D-4813-B84A-CE6A9F8453F6}"/>
              </a:ext>
            </a:extLst>
          </p:cNvPr>
          <p:cNvSpPr/>
          <p:nvPr/>
        </p:nvSpPr>
        <p:spPr>
          <a:xfrm>
            <a:off x="5481206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9F4D17A2-EC96-4922-86F3-038B33EC6137}"/>
              </a:ext>
            </a:extLst>
          </p:cNvPr>
          <p:cNvSpPr/>
          <p:nvPr/>
        </p:nvSpPr>
        <p:spPr>
          <a:xfrm>
            <a:off x="7283060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id="{D8969726-E32F-462F-9142-08E56BCCC6E8}"/>
              </a:ext>
            </a:extLst>
          </p:cNvPr>
          <p:cNvSpPr/>
          <p:nvPr/>
        </p:nvSpPr>
        <p:spPr>
          <a:xfrm>
            <a:off x="6426331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id="{38D7B436-AECA-4641-8863-AAD9D12206A7}"/>
              </a:ext>
            </a:extLst>
          </p:cNvPr>
          <p:cNvSpPr/>
          <p:nvPr/>
        </p:nvSpPr>
        <p:spPr>
          <a:xfrm>
            <a:off x="8157922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id="{4F6D75A0-F371-469C-8229-24E355CC1FF6}"/>
              </a:ext>
            </a:extLst>
          </p:cNvPr>
          <p:cNvSpPr/>
          <p:nvPr/>
        </p:nvSpPr>
        <p:spPr>
          <a:xfrm>
            <a:off x="9032784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FFF83E8-CC46-4652-B3AC-2FBAEBCA3BC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68" y="6234238"/>
            <a:ext cx="482295" cy="48229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55FDCDA-5D8A-4718-B156-5D979DED46A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749" y="6255055"/>
            <a:ext cx="380695" cy="38069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180D8EC-25C2-485A-B148-E8045A678BB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75" y="6312217"/>
            <a:ext cx="417323" cy="41732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E3947E0-2C70-4206-A7F4-2E54144C89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73" y="6265620"/>
            <a:ext cx="467210" cy="46721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4293C79-D787-41C9-A819-AB40A54FBD1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38" y="6260836"/>
            <a:ext cx="369132" cy="369132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3CD3873-3F0B-469A-BDDF-1B636E5FDCB3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16" y="6265306"/>
            <a:ext cx="429978" cy="42997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62FF087-6D75-455F-AFE1-D5DABDAB0E07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49" y="6227838"/>
            <a:ext cx="479273" cy="479273"/>
          </a:xfrm>
          <a:prstGeom prst="rect">
            <a:avLst/>
          </a:prstGeom>
        </p:spPr>
      </p:pic>
      <p:sp>
        <p:nvSpPr>
          <p:cNvPr id="50" name="Овал 49">
            <a:extLst>
              <a:ext uri="{FF2B5EF4-FFF2-40B4-BE49-F238E27FC236}">
                <a16:creationId xmlns:a16="http://schemas.microsoft.com/office/drawing/2014/main" id="{E82612DA-74B7-4602-9840-72C2E5C6A008}"/>
              </a:ext>
            </a:extLst>
          </p:cNvPr>
          <p:cNvSpPr/>
          <p:nvPr/>
        </p:nvSpPr>
        <p:spPr>
          <a:xfrm>
            <a:off x="9888894" y="6165937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A1C13C5-53C4-4886-BED1-B2E0EBD55ABF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731" y="6246725"/>
            <a:ext cx="397353" cy="397353"/>
          </a:xfrm>
          <a:prstGeom prst="rect">
            <a:avLst/>
          </a:prstGeom>
        </p:spPr>
      </p:pic>
      <p:sp>
        <p:nvSpPr>
          <p:cNvPr id="53" name="Овал 52">
            <a:extLst>
              <a:ext uri="{FF2B5EF4-FFF2-40B4-BE49-F238E27FC236}">
                <a16:creationId xmlns:a16="http://schemas.microsoft.com/office/drawing/2014/main" id="{55EA4A39-C66A-4B2A-B3D3-F8052225DDE0}"/>
              </a:ext>
            </a:extLst>
          </p:cNvPr>
          <p:cNvSpPr/>
          <p:nvPr/>
        </p:nvSpPr>
        <p:spPr>
          <a:xfrm>
            <a:off x="10803388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31C816F-1F11-4158-B64F-29503A0F526F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47" y="6230627"/>
            <a:ext cx="498680" cy="498680"/>
          </a:xfrm>
          <a:prstGeom prst="rect">
            <a:avLst/>
          </a:prstGeom>
        </p:spPr>
      </p:pic>
      <p:sp>
        <p:nvSpPr>
          <p:cNvPr id="55" name="Стрелка: шеврон 54">
            <a:extLst>
              <a:ext uri="{FF2B5EF4-FFF2-40B4-BE49-F238E27FC236}">
                <a16:creationId xmlns:a16="http://schemas.microsoft.com/office/drawing/2014/main" id="{A51E2547-98F7-4B24-A3FF-A40AF501A968}"/>
              </a:ext>
            </a:extLst>
          </p:cNvPr>
          <p:cNvSpPr/>
          <p:nvPr/>
        </p:nvSpPr>
        <p:spPr>
          <a:xfrm>
            <a:off x="11878358" y="6285035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3F45CCA7-0968-42BA-AED5-1F614123BDF9}"/>
              </a:ext>
            </a:extLst>
          </p:cNvPr>
          <p:cNvGrpSpPr/>
          <p:nvPr/>
        </p:nvGrpSpPr>
        <p:grpSpPr>
          <a:xfrm>
            <a:off x="232867" y="102691"/>
            <a:ext cx="1046882" cy="384812"/>
            <a:chOff x="296145" y="242048"/>
            <a:chExt cx="2093764" cy="769624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D07B50E8-4757-436D-9DE2-C817F3C63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10055" t="5883" r="79649" b="83634"/>
            <a:stretch/>
          </p:blipFill>
          <p:spPr>
            <a:xfrm>
              <a:off x="1046018" y="242048"/>
              <a:ext cx="1343891" cy="769624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AE7ADC7C-D3FD-4DA6-8E0F-7D6355CF5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96145" y="302720"/>
              <a:ext cx="640583" cy="674343"/>
            </a:xfrm>
            <a:prstGeom prst="rect">
              <a:avLst/>
            </a:prstGeom>
          </p:spPr>
        </p:pic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8FC8578-0BE8-461F-9C94-CA7A882F24D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7468" r="7271"/>
          <a:stretch/>
        </p:blipFill>
        <p:spPr>
          <a:xfrm>
            <a:off x="1377120" y="184455"/>
            <a:ext cx="651963" cy="234315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CD1E7EE-525C-42A3-9F41-8BA9DE044F3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123774" y="99291"/>
            <a:ext cx="454343" cy="34718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E7434AE-A600-43CE-9605-246E302E143F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 l="1434" r="2147"/>
          <a:stretch/>
        </p:blipFill>
        <p:spPr>
          <a:xfrm>
            <a:off x="2669955" y="125170"/>
            <a:ext cx="826827" cy="30832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2BDD3A5-9AA0-4989-8BDA-F9C6F2C1786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595468" y="149762"/>
            <a:ext cx="785625" cy="24624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F18B2182-FDD3-457C-A194-133A08C233C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471309" y="159658"/>
            <a:ext cx="670086" cy="22149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4A90DF91-2A83-43BB-85B0-BE8E8AAC004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242287" y="125170"/>
            <a:ext cx="856762" cy="25917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B967317-9B43-44C0-86E3-F5D7D4555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23" y="-3485124"/>
            <a:ext cx="2787698" cy="5735322"/>
          </a:xfrm>
          <a:prstGeom prst="rect">
            <a:avLst/>
          </a:prstGeom>
          <a:noFill/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1DCFEF62-DC00-4FDF-A627-7CA866E7AC6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512318" y="3429000"/>
            <a:ext cx="2167022" cy="21670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7430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108" grpId="0"/>
      <p:bldP spid="109" grpId="0"/>
      <p:bldP spid="1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9D5C344-6F4F-4C53-ABFA-697AA963CF6E}"/>
              </a:ext>
            </a:extLst>
          </p:cNvPr>
          <p:cNvSpPr/>
          <p:nvPr/>
        </p:nvSpPr>
        <p:spPr>
          <a:xfrm rot="20023351">
            <a:off x="-2244357" y="-2828977"/>
            <a:ext cx="13869650" cy="6225443"/>
          </a:xfrm>
          <a:prstGeom prst="rect">
            <a:avLst/>
          </a:prstGeom>
          <a:blipFill dpi="0" rotWithShape="1">
            <a:blip r:embed="rId2">
              <a:alphaModFix amt="8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48672309-A19B-4A79-BDDC-A4DDA985EFB9}"/>
              </a:ext>
            </a:extLst>
          </p:cNvPr>
          <p:cNvSpPr/>
          <p:nvPr/>
        </p:nvSpPr>
        <p:spPr>
          <a:xfrm>
            <a:off x="118596" y="255385"/>
            <a:ext cx="7662409" cy="724547"/>
          </a:xfrm>
          <a:prstGeom prst="rect">
            <a:avLst/>
          </a:prstGeom>
          <a:solidFill>
            <a:srgbClr val="40404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90AB2-B08E-493E-83BA-2F5EF63487E2}"/>
              </a:ext>
            </a:extLst>
          </p:cNvPr>
          <p:cNvSpPr/>
          <p:nvPr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9BB6ABC-F44C-4889-89A8-BF45AE2AB57F}"/>
              </a:ext>
            </a:extLst>
          </p:cNvPr>
          <p:cNvSpPr/>
          <p:nvPr/>
        </p:nvSpPr>
        <p:spPr>
          <a:xfrm>
            <a:off x="33503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BF3177-A810-4540-BF83-0125F48FAA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" y="6259588"/>
            <a:ext cx="447523" cy="447523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BB78EB4C-FD45-4D0F-B564-D201A7EBB425}"/>
              </a:ext>
            </a:extLst>
          </p:cNvPr>
          <p:cNvSpPr/>
          <p:nvPr/>
        </p:nvSpPr>
        <p:spPr>
          <a:xfrm>
            <a:off x="119228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932E767-BF08-4B65-AA0B-CCE3426B8EE1}"/>
              </a:ext>
            </a:extLst>
          </p:cNvPr>
          <p:cNvSpPr/>
          <p:nvPr/>
        </p:nvSpPr>
        <p:spPr>
          <a:xfrm>
            <a:off x="2065557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04B652-6DB5-4EF9-BC1D-C4E614B99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44" y="6311900"/>
            <a:ext cx="374650" cy="374650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0CB460FC-641E-445D-944A-A8E2BA13F898}"/>
              </a:ext>
            </a:extLst>
          </p:cNvPr>
          <p:cNvSpPr/>
          <p:nvPr/>
        </p:nvSpPr>
        <p:spPr>
          <a:xfrm>
            <a:off x="292634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C102E4-98BB-4660-8F71-227E9E5E93C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2985679" y="6265306"/>
            <a:ext cx="446644" cy="446644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6F193300-7A19-46CC-9EC3-4B01958799C6}"/>
              </a:ext>
            </a:extLst>
          </p:cNvPr>
          <p:cNvSpPr/>
          <p:nvPr/>
        </p:nvSpPr>
        <p:spPr>
          <a:xfrm>
            <a:off x="3762732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85FFCDD-FCB2-4E71-9482-AD119BBC63E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3" y="6352469"/>
            <a:ext cx="283281" cy="283281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B51CD96D-B1A8-48A3-A10C-2E879B6205CC}"/>
              </a:ext>
            </a:extLst>
          </p:cNvPr>
          <p:cNvSpPr/>
          <p:nvPr/>
        </p:nvSpPr>
        <p:spPr>
          <a:xfrm>
            <a:off x="4651711" y="620518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96B0DD7F-2081-41FA-9F84-18C900B7603A}"/>
              </a:ext>
            </a:extLst>
          </p:cNvPr>
          <p:cNvSpPr/>
          <p:nvPr/>
        </p:nvSpPr>
        <p:spPr>
          <a:xfrm>
            <a:off x="5481206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74C8B459-FC87-4195-9E27-72F10DE44073}"/>
              </a:ext>
            </a:extLst>
          </p:cNvPr>
          <p:cNvSpPr/>
          <p:nvPr/>
        </p:nvSpPr>
        <p:spPr>
          <a:xfrm>
            <a:off x="6426331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5D27F550-2D08-47A9-A695-F696CE6D3109}"/>
              </a:ext>
            </a:extLst>
          </p:cNvPr>
          <p:cNvSpPr/>
          <p:nvPr/>
        </p:nvSpPr>
        <p:spPr>
          <a:xfrm>
            <a:off x="7283060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E0AE10C5-A02D-4EC6-BC95-C4CAA26ACCB1}"/>
              </a:ext>
            </a:extLst>
          </p:cNvPr>
          <p:cNvSpPr/>
          <p:nvPr/>
        </p:nvSpPr>
        <p:spPr>
          <a:xfrm>
            <a:off x="8093724" y="5761341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AF14AC2-5506-40CC-A945-2E67FFF7867C}"/>
              </a:ext>
            </a:extLst>
          </p:cNvPr>
          <p:cNvSpPr/>
          <p:nvPr/>
        </p:nvSpPr>
        <p:spPr>
          <a:xfrm>
            <a:off x="8228661" y="5813681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4A1EBFCA-9C11-4E2E-8BEF-4BAF61AB7D01}"/>
              </a:ext>
            </a:extLst>
          </p:cNvPr>
          <p:cNvSpPr/>
          <p:nvPr/>
        </p:nvSpPr>
        <p:spPr>
          <a:xfrm>
            <a:off x="8228661" y="686409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087EC634-0B47-481E-885A-5B31565BF0C1}"/>
              </a:ext>
            </a:extLst>
          </p:cNvPr>
          <p:cNvSpPr/>
          <p:nvPr/>
        </p:nvSpPr>
        <p:spPr>
          <a:xfrm>
            <a:off x="9032784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5DC696A-82E3-41E4-B068-1244F75E773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68" y="6234238"/>
            <a:ext cx="482295" cy="48229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83017C2-12F8-46F2-BBD4-D8F849F3EBF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749" y="6255055"/>
            <a:ext cx="380695" cy="38069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8D6B644-514E-466F-B3E5-1DC8552AFF8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73" y="6265620"/>
            <a:ext cx="467210" cy="46721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F084BE7-32C1-438D-82D1-64C0B9532D1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75" y="6312217"/>
            <a:ext cx="417323" cy="417323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5374AF92-77DF-4649-902A-F6B15A50C74B}"/>
              </a:ext>
            </a:extLst>
          </p:cNvPr>
          <p:cNvSpPr/>
          <p:nvPr/>
        </p:nvSpPr>
        <p:spPr>
          <a:xfrm>
            <a:off x="1522461" y="4209078"/>
            <a:ext cx="1476000" cy="147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55CBF697-BBB4-4A92-BA40-D8F44C26C31B}"/>
              </a:ext>
            </a:extLst>
          </p:cNvPr>
          <p:cNvSpPr/>
          <p:nvPr/>
        </p:nvSpPr>
        <p:spPr>
          <a:xfrm>
            <a:off x="4063355" y="2968562"/>
            <a:ext cx="1476000" cy="147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98DBC67A-DCA3-4FB9-B924-AD1E192A723A}"/>
              </a:ext>
            </a:extLst>
          </p:cNvPr>
          <p:cNvSpPr/>
          <p:nvPr/>
        </p:nvSpPr>
        <p:spPr>
          <a:xfrm>
            <a:off x="6607656" y="1767696"/>
            <a:ext cx="1476000" cy="147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86042355-7890-4C39-9DDC-99DE3D9EA0F9}"/>
              </a:ext>
            </a:extLst>
          </p:cNvPr>
          <p:cNvSpPr/>
          <p:nvPr/>
        </p:nvSpPr>
        <p:spPr>
          <a:xfrm>
            <a:off x="9096000" y="446803"/>
            <a:ext cx="1476000" cy="147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шеврон 10">
            <a:extLst>
              <a:ext uri="{FF2B5EF4-FFF2-40B4-BE49-F238E27FC236}">
                <a16:creationId xmlns:a16="http://schemas.microsoft.com/office/drawing/2014/main" id="{2C4AEADC-617A-4A4B-8B67-ABBA8D50E480}"/>
              </a:ext>
            </a:extLst>
          </p:cNvPr>
          <p:cNvSpPr/>
          <p:nvPr/>
        </p:nvSpPr>
        <p:spPr>
          <a:xfrm rot="20107054">
            <a:off x="3233823" y="4097768"/>
            <a:ext cx="484632" cy="48463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Стрелка: шеврон 44">
            <a:extLst>
              <a:ext uri="{FF2B5EF4-FFF2-40B4-BE49-F238E27FC236}">
                <a16:creationId xmlns:a16="http://schemas.microsoft.com/office/drawing/2014/main" id="{49A71852-D5D0-46D4-B0C0-1D9F0D1B3874}"/>
              </a:ext>
            </a:extLst>
          </p:cNvPr>
          <p:cNvSpPr/>
          <p:nvPr/>
        </p:nvSpPr>
        <p:spPr>
          <a:xfrm rot="20107054">
            <a:off x="5751051" y="2858789"/>
            <a:ext cx="484632" cy="48463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Стрелка: шеврон 45">
            <a:extLst>
              <a:ext uri="{FF2B5EF4-FFF2-40B4-BE49-F238E27FC236}">
                <a16:creationId xmlns:a16="http://schemas.microsoft.com/office/drawing/2014/main" id="{94416399-A84C-495F-967B-010AB1448EBE}"/>
              </a:ext>
            </a:extLst>
          </p:cNvPr>
          <p:cNvSpPr/>
          <p:nvPr/>
        </p:nvSpPr>
        <p:spPr>
          <a:xfrm rot="20107054">
            <a:off x="8273468" y="1613812"/>
            <a:ext cx="484632" cy="48463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F1ACF7D-F89F-4BF5-97CF-55049662E15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666" y="4350931"/>
            <a:ext cx="1215590" cy="121559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D05B051-4C8E-46FB-997F-A42ECE1FE82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20" y="3191281"/>
            <a:ext cx="1030562" cy="103056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B7EB28B-29E2-4B29-ABE5-0EB5FEE34F7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893" y="2005537"/>
            <a:ext cx="941226" cy="94122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91151A1-3729-40A0-8A5D-5C6D3BD8947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96" y="672364"/>
            <a:ext cx="1046807" cy="104680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6E3E73D-09DA-4488-A5E6-1A3DFFD40985}"/>
              </a:ext>
            </a:extLst>
          </p:cNvPr>
          <p:cNvSpPr txBox="1"/>
          <p:nvPr/>
        </p:nvSpPr>
        <p:spPr>
          <a:xfrm>
            <a:off x="2476449" y="5291014"/>
            <a:ext cx="27474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Freemium</a:t>
            </a:r>
            <a:endParaRPr lang="ru-RU" sz="2400" b="1" strike="noStrike" spc="-1" dirty="0">
              <a:solidFill>
                <a:srgbClr val="92D05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Подписка</a:t>
            </a:r>
            <a:r>
              <a:rPr lang="ru-RU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2249руб</a:t>
            </a:r>
            <a:r>
              <a:rPr lang="en-US" sz="18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8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38868E5-2273-435F-9F30-1B45075264C3}"/>
              </a:ext>
            </a:extLst>
          </p:cNvPr>
          <p:cNvSpPr txBox="1"/>
          <p:nvPr/>
        </p:nvSpPr>
        <p:spPr>
          <a:xfrm>
            <a:off x="5370782" y="4035343"/>
            <a:ext cx="314708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Срок разработки</a:t>
            </a:r>
          </a:p>
          <a:p>
            <a:pPr algn="ctr"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месяцев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8801C89-3C3E-4FCF-88B0-205B4D2839BB}"/>
              </a:ext>
            </a:extLst>
          </p:cNvPr>
          <p:cNvSpPr txBox="1"/>
          <p:nvPr/>
        </p:nvSpPr>
        <p:spPr>
          <a:xfrm>
            <a:off x="7764121" y="2967898"/>
            <a:ext cx="20698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Реклама</a:t>
            </a:r>
            <a:endParaRPr lang="ru-RU" sz="1800" b="0" strike="noStrike" spc="-1" dirty="0">
              <a:solidFill>
                <a:srgbClr val="92D05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базовой версии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B0A7493-6BAB-4E82-9884-ED9463255B1E}"/>
              </a:ext>
            </a:extLst>
          </p:cNvPr>
          <p:cNvSpPr txBox="1"/>
          <p:nvPr/>
        </p:nvSpPr>
        <p:spPr>
          <a:xfrm>
            <a:off x="9640087" y="1943938"/>
            <a:ext cx="27569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strike="noStrike" spc="-1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Окупаемость</a:t>
            </a:r>
            <a:endParaRPr lang="ru-RU" sz="2400" b="0" spc="-1" dirty="0">
              <a:solidFill>
                <a:srgbClr val="92D05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</a:t>
            </a:r>
            <a:r>
              <a:rPr lang="ru-RU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год</a:t>
            </a:r>
            <a:endParaRPr lang="ru-RU" sz="1800" b="0" strike="noStrike" spc="-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5334733-C49E-4EC5-9237-CC2757BAC23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38" y="6260836"/>
            <a:ext cx="369132" cy="3691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0D74FBE-0C5F-4531-8E98-D715EB49153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484" y="5881922"/>
            <a:ext cx="429978" cy="4299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80527ED-9BAC-4FB3-8358-F5F98FB7F3F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49" y="6227838"/>
            <a:ext cx="479273" cy="479273"/>
          </a:xfrm>
          <a:prstGeom prst="rect">
            <a:avLst/>
          </a:prstGeom>
        </p:spPr>
      </p:pic>
      <p:sp>
        <p:nvSpPr>
          <p:cNvPr id="58" name="Овал 57">
            <a:extLst>
              <a:ext uri="{FF2B5EF4-FFF2-40B4-BE49-F238E27FC236}">
                <a16:creationId xmlns:a16="http://schemas.microsoft.com/office/drawing/2014/main" id="{55B25168-35F6-4EA9-A2AD-5AFE51D7D645}"/>
              </a:ext>
            </a:extLst>
          </p:cNvPr>
          <p:cNvSpPr/>
          <p:nvPr/>
        </p:nvSpPr>
        <p:spPr>
          <a:xfrm>
            <a:off x="9888894" y="6165937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2768875-7050-459E-A8FB-1ECA637D0063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731" y="6246725"/>
            <a:ext cx="397353" cy="397353"/>
          </a:xfrm>
          <a:prstGeom prst="rect">
            <a:avLst/>
          </a:prstGeom>
        </p:spPr>
      </p:pic>
      <p:sp>
        <p:nvSpPr>
          <p:cNvPr id="60" name="Овал 59">
            <a:extLst>
              <a:ext uri="{FF2B5EF4-FFF2-40B4-BE49-F238E27FC236}">
                <a16:creationId xmlns:a16="http://schemas.microsoft.com/office/drawing/2014/main" id="{0BE87B08-32EF-440C-8B9D-55B9C228005F}"/>
              </a:ext>
            </a:extLst>
          </p:cNvPr>
          <p:cNvSpPr/>
          <p:nvPr/>
        </p:nvSpPr>
        <p:spPr>
          <a:xfrm>
            <a:off x="10803388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BB4FED22-5884-46EA-8213-E6254F723F52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47" y="6230627"/>
            <a:ext cx="498680" cy="498680"/>
          </a:xfrm>
          <a:prstGeom prst="rect">
            <a:avLst/>
          </a:prstGeom>
        </p:spPr>
      </p:pic>
      <p:sp>
        <p:nvSpPr>
          <p:cNvPr id="62" name="Стрелка: шеврон 61">
            <a:extLst>
              <a:ext uri="{FF2B5EF4-FFF2-40B4-BE49-F238E27FC236}">
                <a16:creationId xmlns:a16="http://schemas.microsoft.com/office/drawing/2014/main" id="{81A3A5DC-96A3-43B6-A06D-A766F29C0306}"/>
              </a:ext>
            </a:extLst>
          </p:cNvPr>
          <p:cNvSpPr/>
          <p:nvPr/>
        </p:nvSpPr>
        <p:spPr>
          <a:xfrm>
            <a:off x="11878358" y="6285035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0F9E5AF-4B41-47B1-B335-43D3661C30D1}"/>
              </a:ext>
            </a:extLst>
          </p:cNvPr>
          <p:cNvSpPr txBox="1"/>
          <p:nvPr/>
        </p:nvSpPr>
        <p:spPr>
          <a:xfrm>
            <a:off x="131426" y="325787"/>
            <a:ext cx="7756877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Мы разработали </a:t>
            </a:r>
            <a:r>
              <a:rPr lang="ru-RU" sz="3200" b="1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бизнес-модель</a:t>
            </a:r>
          </a:p>
        </p:txBody>
      </p:sp>
    </p:spTree>
    <p:extLst>
      <p:ext uri="{BB962C8B-B14F-4D97-AF65-F5344CB8AC3E}">
        <p14:creationId xmlns:p14="http://schemas.microsoft.com/office/powerpoint/2010/main" val="3858332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2" grpId="0" animBg="1"/>
      <p:bldP spid="43" grpId="0" animBg="1"/>
      <p:bldP spid="44" grpId="0" animBg="1"/>
      <p:bldP spid="11" grpId="0" animBg="1"/>
      <p:bldP spid="45" grpId="0" animBg="1"/>
      <p:bldP spid="46" grpId="0" animBg="1"/>
      <p:bldP spid="51" grpId="0"/>
      <p:bldP spid="52" grpId="0"/>
      <p:bldP spid="53" grpId="0"/>
      <p:bldP spid="54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90AB2-B08E-493E-83BA-2F5EF63487E2}"/>
              </a:ext>
            </a:extLst>
          </p:cNvPr>
          <p:cNvSpPr/>
          <p:nvPr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9BB6ABC-F44C-4889-89A8-BF45AE2AB57F}"/>
              </a:ext>
            </a:extLst>
          </p:cNvPr>
          <p:cNvSpPr/>
          <p:nvPr/>
        </p:nvSpPr>
        <p:spPr>
          <a:xfrm>
            <a:off x="33503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BF3177-A810-4540-BF83-0125F48FAA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" y="6259588"/>
            <a:ext cx="447523" cy="447523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BB78EB4C-FD45-4D0F-B564-D201A7EBB425}"/>
              </a:ext>
            </a:extLst>
          </p:cNvPr>
          <p:cNvSpPr/>
          <p:nvPr/>
        </p:nvSpPr>
        <p:spPr>
          <a:xfrm>
            <a:off x="119228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932E767-BF08-4B65-AA0B-CCE3426B8EE1}"/>
              </a:ext>
            </a:extLst>
          </p:cNvPr>
          <p:cNvSpPr/>
          <p:nvPr/>
        </p:nvSpPr>
        <p:spPr>
          <a:xfrm>
            <a:off x="2065557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04B652-6DB5-4EF9-BC1D-C4E614B998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44" y="6311900"/>
            <a:ext cx="374650" cy="374650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0CB460FC-641E-445D-944A-A8E2BA13F898}"/>
              </a:ext>
            </a:extLst>
          </p:cNvPr>
          <p:cNvSpPr/>
          <p:nvPr/>
        </p:nvSpPr>
        <p:spPr>
          <a:xfrm>
            <a:off x="292634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C102E4-98BB-4660-8F71-227E9E5E93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985679" y="6265306"/>
            <a:ext cx="446644" cy="446644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6F193300-7A19-46CC-9EC3-4B01958799C6}"/>
              </a:ext>
            </a:extLst>
          </p:cNvPr>
          <p:cNvSpPr/>
          <p:nvPr/>
        </p:nvSpPr>
        <p:spPr>
          <a:xfrm>
            <a:off x="3762732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85FFCDD-FCB2-4E71-9482-AD119BBC63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3" y="6352469"/>
            <a:ext cx="283281" cy="283281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B51CD96D-B1A8-48A3-A10C-2E879B6205CC}"/>
              </a:ext>
            </a:extLst>
          </p:cNvPr>
          <p:cNvSpPr/>
          <p:nvPr/>
        </p:nvSpPr>
        <p:spPr>
          <a:xfrm>
            <a:off x="4651711" y="620518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96B0DD7F-2081-41FA-9F84-18C900B7603A}"/>
              </a:ext>
            </a:extLst>
          </p:cNvPr>
          <p:cNvSpPr/>
          <p:nvPr/>
        </p:nvSpPr>
        <p:spPr>
          <a:xfrm>
            <a:off x="5481206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74C8B459-FC87-4195-9E27-72F10DE44073}"/>
              </a:ext>
            </a:extLst>
          </p:cNvPr>
          <p:cNvSpPr/>
          <p:nvPr/>
        </p:nvSpPr>
        <p:spPr>
          <a:xfrm>
            <a:off x="6426331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5D27F550-2D08-47A9-A695-F696CE6D3109}"/>
              </a:ext>
            </a:extLst>
          </p:cNvPr>
          <p:cNvSpPr/>
          <p:nvPr/>
        </p:nvSpPr>
        <p:spPr>
          <a:xfrm>
            <a:off x="7283060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4A1EBFCA-9C11-4E2E-8BEF-4BAF61AB7D01}"/>
              </a:ext>
            </a:extLst>
          </p:cNvPr>
          <p:cNvSpPr/>
          <p:nvPr/>
        </p:nvSpPr>
        <p:spPr>
          <a:xfrm>
            <a:off x="8157922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820CA5E3-7DFC-4E9B-9654-15FFFE042D54}"/>
              </a:ext>
            </a:extLst>
          </p:cNvPr>
          <p:cNvSpPr/>
          <p:nvPr/>
        </p:nvSpPr>
        <p:spPr>
          <a:xfrm>
            <a:off x="8963176" y="5761341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AF14AC2-5506-40CC-A945-2E67FFF7867C}"/>
              </a:ext>
            </a:extLst>
          </p:cNvPr>
          <p:cNvSpPr/>
          <p:nvPr/>
        </p:nvSpPr>
        <p:spPr>
          <a:xfrm>
            <a:off x="9108625" y="5815520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76AFC0A-795B-498C-9E6D-CF7E408880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68" y="6234238"/>
            <a:ext cx="482295" cy="48229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B58DECE-DA1B-4014-85E0-FA6615F0113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749" y="6255055"/>
            <a:ext cx="380695" cy="380695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BCB7ADAD-27BD-406D-9858-2FEA3F260239}"/>
              </a:ext>
            </a:extLst>
          </p:cNvPr>
          <p:cNvSpPr/>
          <p:nvPr/>
        </p:nvSpPr>
        <p:spPr>
          <a:xfrm>
            <a:off x="6393552" y="1740821"/>
            <a:ext cx="5390468" cy="3916599"/>
          </a:xfrm>
          <a:prstGeom prst="rect">
            <a:avLst/>
          </a:prstGeom>
          <a:solidFill>
            <a:srgbClr val="92D05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AC9EDAE-38F3-4B66-849A-8375B1E038E7}"/>
              </a:ext>
            </a:extLst>
          </p:cNvPr>
          <p:cNvSpPr/>
          <p:nvPr/>
        </p:nvSpPr>
        <p:spPr>
          <a:xfrm>
            <a:off x="10691588" y="2094231"/>
            <a:ext cx="859850" cy="321945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8D5E273-8E03-47C5-929E-CB47592A4F9E}"/>
              </a:ext>
            </a:extLst>
          </p:cNvPr>
          <p:cNvSpPr/>
          <p:nvPr/>
        </p:nvSpPr>
        <p:spPr>
          <a:xfrm>
            <a:off x="9677380" y="2094232"/>
            <a:ext cx="859850" cy="3219450"/>
          </a:xfrm>
          <a:prstGeom prst="rect">
            <a:avLst/>
          </a:prstGeom>
          <a:solidFill>
            <a:srgbClr val="40404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B618737-CAD8-4590-90B8-557D9F2AB9D5}"/>
              </a:ext>
            </a:extLst>
          </p:cNvPr>
          <p:cNvSpPr/>
          <p:nvPr/>
        </p:nvSpPr>
        <p:spPr>
          <a:xfrm>
            <a:off x="8658861" y="2094232"/>
            <a:ext cx="859850" cy="3219450"/>
          </a:xfrm>
          <a:prstGeom prst="rect">
            <a:avLst/>
          </a:prstGeom>
          <a:solidFill>
            <a:srgbClr val="40404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815694DF-329F-497A-B3AD-9E2F78702233}"/>
              </a:ext>
            </a:extLst>
          </p:cNvPr>
          <p:cNvSpPr/>
          <p:nvPr/>
        </p:nvSpPr>
        <p:spPr>
          <a:xfrm>
            <a:off x="7629195" y="2094231"/>
            <a:ext cx="859850" cy="3214973"/>
          </a:xfrm>
          <a:prstGeom prst="rect">
            <a:avLst/>
          </a:prstGeom>
          <a:solidFill>
            <a:srgbClr val="40404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D408987-25E4-43DD-9201-4ACC051F8DA4}"/>
              </a:ext>
            </a:extLst>
          </p:cNvPr>
          <p:cNvSpPr/>
          <p:nvPr/>
        </p:nvSpPr>
        <p:spPr>
          <a:xfrm>
            <a:off x="6639914" y="2094232"/>
            <a:ext cx="859850" cy="3214142"/>
          </a:xfrm>
          <a:prstGeom prst="rect">
            <a:avLst/>
          </a:prstGeom>
          <a:solidFill>
            <a:schemeClr val="bg1">
              <a:lumMod val="75000"/>
              <a:lumOff val="2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D567252D-7AC5-4A80-8FBA-6D182B93B2B0}"/>
              </a:ext>
            </a:extLst>
          </p:cNvPr>
          <p:cNvSpPr/>
          <p:nvPr/>
        </p:nvSpPr>
        <p:spPr>
          <a:xfrm>
            <a:off x="10600445" y="5209289"/>
            <a:ext cx="106801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 год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622B4F73-1B4A-47F5-8B9A-4CE2DD3235DA}"/>
              </a:ext>
            </a:extLst>
          </p:cNvPr>
          <p:cNvSpPr/>
          <p:nvPr/>
        </p:nvSpPr>
        <p:spPr>
          <a:xfrm>
            <a:off x="8529430" y="5209289"/>
            <a:ext cx="106801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 год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77DC7EC5-93DB-4C07-A569-239C8025A847}"/>
              </a:ext>
            </a:extLst>
          </p:cNvPr>
          <p:cNvSpPr/>
          <p:nvPr/>
        </p:nvSpPr>
        <p:spPr>
          <a:xfrm>
            <a:off x="9594324" y="5201698"/>
            <a:ext cx="106801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 год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33DD32BE-85E3-477F-A520-5E3D26973ED1}"/>
              </a:ext>
            </a:extLst>
          </p:cNvPr>
          <p:cNvSpPr/>
          <p:nvPr/>
        </p:nvSpPr>
        <p:spPr>
          <a:xfrm>
            <a:off x="7523309" y="5217589"/>
            <a:ext cx="106801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год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555FE047-5E2C-4522-AA0A-2ACEC6AF5A26}"/>
              </a:ext>
            </a:extLst>
          </p:cNvPr>
          <p:cNvSpPr/>
          <p:nvPr/>
        </p:nvSpPr>
        <p:spPr>
          <a:xfrm>
            <a:off x="6530608" y="5211433"/>
            <a:ext cx="106801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год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5BC4D33B-CA22-4343-B7D0-F6256001BE80}"/>
              </a:ext>
            </a:extLst>
          </p:cNvPr>
          <p:cNvSpPr/>
          <p:nvPr/>
        </p:nvSpPr>
        <p:spPr>
          <a:xfrm>
            <a:off x="6639914" y="4684711"/>
            <a:ext cx="859850" cy="63394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E60192B2-85E0-4EDA-94E1-FAFAE862B4D1}"/>
              </a:ext>
            </a:extLst>
          </p:cNvPr>
          <p:cNvSpPr/>
          <p:nvPr/>
        </p:nvSpPr>
        <p:spPr>
          <a:xfrm>
            <a:off x="6623074" y="4679249"/>
            <a:ext cx="876690" cy="562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млн</a:t>
            </a:r>
          </a:p>
          <a:p>
            <a:pPr algn="ctr"/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ADE4EB3B-032F-4B87-9F03-F0BA347D82B0}"/>
              </a:ext>
            </a:extLst>
          </p:cNvPr>
          <p:cNvSpPr/>
          <p:nvPr/>
        </p:nvSpPr>
        <p:spPr>
          <a:xfrm>
            <a:off x="7628005" y="4296865"/>
            <a:ext cx="853923" cy="101150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FE4B958D-7ED5-4046-A426-072C566509FD}"/>
              </a:ext>
            </a:extLst>
          </p:cNvPr>
          <p:cNvSpPr/>
          <p:nvPr/>
        </p:nvSpPr>
        <p:spPr>
          <a:xfrm>
            <a:off x="8660050" y="3780695"/>
            <a:ext cx="859850" cy="153796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B9A0F0B-61E3-4F8C-A3B4-EF728E2668F4}"/>
              </a:ext>
            </a:extLst>
          </p:cNvPr>
          <p:cNvSpPr/>
          <p:nvPr/>
        </p:nvSpPr>
        <p:spPr>
          <a:xfrm>
            <a:off x="9678568" y="3068077"/>
            <a:ext cx="849683" cy="224029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9674677A-52CA-4EA4-ACD4-93B18C2D4A18}"/>
              </a:ext>
            </a:extLst>
          </p:cNvPr>
          <p:cNvSpPr/>
          <p:nvPr/>
        </p:nvSpPr>
        <p:spPr>
          <a:xfrm>
            <a:off x="7549605" y="4308490"/>
            <a:ext cx="982383" cy="562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млн</a:t>
            </a:r>
          </a:p>
          <a:p>
            <a:pPr algn="ctr"/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E848A591-F7C4-4AE9-B5D5-2F5E145E9D4B}"/>
              </a:ext>
            </a:extLst>
          </p:cNvPr>
          <p:cNvSpPr/>
          <p:nvPr/>
        </p:nvSpPr>
        <p:spPr>
          <a:xfrm>
            <a:off x="8648823" y="3829416"/>
            <a:ext cx="918578" cy="562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 млн</a:t>
            </a:r>
          </a:p>
          <a:p>
            <a:pPr algn="ctr"/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915DFB80-2E0C-427A-BA95-D3BE707070A3}"/>
              </a:ext>
            </a:extLst>
          </p:cNvPr>
          <p:cNvSpPr/>
          <p:nvPr/>
        </p:nvSpPr>
        <p:spPr>
          <a:xfrm>
            <a:off x="9575390" y="3168594"/>
            <a:ext cx="1065754" cy="562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219 млн</a:t>
            </a:r>
          </a:p>
          <a:p>
            <a:pPr algn="ctr"/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012EFACE-3EAC-4150-8B2B-963B1C4D4639}"/>
              </a:ext>
            </a:extLst>
          </p:cNvPr>
          <p:cNvSpPr/>
          <p:nvPr/>
        </p:nvSpPr>
        <p:spPr>
          <a:xfrm>
            <a:off x="10588636" y="2184631"/>
            <a:ext cx="1065754" cy="562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 млн</a:t>
            </a:r>
          </a:p>
          <a:p>
            <a:pPr algn="ctr"/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7F0517D8-0109-4AAF-B444-95705718342B}"/>
              </a:ext>
            </a:extLst>
          </p:cNvPr>
          <p:cNvSpPr/>
          <p:nvPr/>
        </p:nvSpPr>
        <p:spPr>
          <a:xfrm>
            <a:off x="458251" y="4467457"/>
            <a:ext cx="2639123" cy="1200329"/>
          </a:xfrm>
          <a:prstGeom prst="rect">
            <a:avLst/>
          </a:prstGeom>
          <a:solidFill>
            <a:srgbClr val="92D05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D9CF5947-C27C-4856-B304-BAB434951C53}"/>
              </a:ext>
            </a:extLst>
          </p:cNvPr>
          <p:cNvSpPr/>
          <p:nvPr/>
        </p:nvSpPr>
        <p:spPr>
          <a:xfrm>
            <a:off x="3187935" y="4467457"/>
            <a:ext cx="2650319" cy="1200329"/>
          </a:xfrm>
          <a:prstGeom prst="rect">
            <a:avLst/>
          </a:prstGeom>
          <a:solidFill>
            <a:srgbClr val="92D05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CD0B3244-1004-4CEB-995A-7F5B01A72F92}"/>
              </a:ext>
            </a:extLst>
          </p:cNvPr>
          <p:cNvSpPr/>
          <p:nvPr/>
        </p:nvSpPr>
        <p:spPr>
          <a:xfrm>
            <a:off x="464615" y="1765791"/>
            <a:ext cx="2633746" cy="2618887"/>
          </a:xfrm>
          <a:prstGeom prst="rect">
            <a:avLst/>
          </a:prstGeom>
          <a:solidFill>
            <a:srgbClr val="92D05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33FC4918-701F-4C61-B1C8-4C3C3B199CEC}"/>
              </a:ext>
            </a:extLst>
          </p:cNvPr>
          <p:cNvSpPr/>
          <p:nvPr/>
        </p:nvSpPr>
        <p:spPr>
          <a:xfrm>
            <a:off x="3204508" y="1765791"/>
            <a:ext cx="2633746" cy="2626121"/>
          </a:xfrm>
          <a:prstGeom prst="rect">
            <a:avLst/>
          </a:prstGeom>
          <a:solidFill>
            <a:srgbClr val="92D05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A14DEA8-E59C-4807-8FC0-BBA9404ACAD7}"/>
              </a:ext>
            </a:extLst>
          </p:cNvPr>
          <p:cNvSpPr txBox="1"/>
          <p:nvPr/>
        </p:nvSpPr>
        <p:spPr>
          <a:xfrm>
            <a:off x="262376" y="243243"/>
            <a:ext cx="12065000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Arial Black" panose="020B0A04020102020204" pitchFamily="34" charset="0"/>
              </a:rPr>
              <a:t>Через 5 лет</a:t>
            </a:r>
            <a:r>
              <a:rPr lang="ru-RU" sz="3200" b="1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ru-RU" sz="3200" b="1" dirty="0">
                <a:solidFill>
                  <a:srgbClr val="97BE49"/>
                </a:solidFill>
                <a:latin typeface="Arial Black" panose="020B0A04020102020204" pitchFamily="34" charset="0"/>
              </a:rPr>
              <a:t>доход</a:t>
            </a:r>
            <a:r>
              <a:rPr lang="ru-RU" sz="3200" b="1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>
                <a:solidFill>
                  <a:schemeClr val="tx2"/>
                </a:solidFill>
                <a:latin typeface="Arial Black" panose="020B0A04020102020204" pitchFamily="34" charset="0"/>
              </a:rPr>
              <a:t>с подписки составит </a:t>
            </a:r>
            <a:r>
              <a:rPr lang="ru-RU" sz="3200" b="1" dirty="0">
                <a:solidFill>
                  <a:srgbClr val="97BE49"/>
                </a:solidFill>
                <a:latin typeface="Arial Black" panose="020B0A04020102020204" pitchFamily="34" charset="0"/>
              </a:rPr>
              <a:t>450 млн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063D13E-E939-4AD7-9CD1-81E7061E4ECD}"/>
              </a:ext>
            </a:extLst>
          </p:cNvPr>
          <p:cNvSpPr txBox="1"/>
          <p:nvPr/>
        </p:nvSpPr>
        <p:spPr>
          <a:xfrm>
            <a:off x="389085" y="1348991"/>
            <a:ext cx="2198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Freemium</a:t>
            </a:r>
            <a:endParaRPr lang="ru-RU" sz="2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8E8F691E-9BC2-431D-978C-92AF2A0BC05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4" y="1837799"/>
            <a:ext cx="1612043" cy="161204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B1E1B34-2C80-484E-B961-0469D6C70003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88" y="1725150"/>
            <a:ext cx="1855975" cy="185597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5FBCC1E6-685D-4840-97FB-AAA44419538C}"/>
              </a:ext>
            </a:extLst>
          </p:cNvPr>
          <p:cNvSpPr txBox="1"/>
          <p:nvPr/>
        </p:nvSpPr>
        <p:spPr>
          <a:xfrm>
            <a:off x="3199101" y="3680867"/>
            <a:ext cx="2633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600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Базовая версия</a:t>
            </a:r>
          </a:p>
          <a:p>
            <a:pPr defTabSz="914400">
              <a:lnSpc>
                <a:spcPct val="100000"/>
              </a:lnSpc>
            </a:pPr>
            <a:r>
              <a:rPr lang="en-US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Встроенная реклама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381E69D-0548-404B-B889-7DE603823212}"/>
              </a:ext>
            </a:extLst>
          </p:cNvPr>
          <p:cNvSpPr txBox="1"/>
          <p:nvPr/>
        </p:nvSpPr>
        <p:spPr>
          <a:xfrm>
            <a:off x="464616" y="4500838"/>
            <a:ext cx="26286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249 </a:t>
            </a:r>
            <a:r>
              <a:rPr lang="ru-RU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 - 1 мес.</a:t>
            </a:r>
          </a:p>
          <a:p>
            <a:pPr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699 руб. – 3 мес.</a:t>
            </a:r>
          </a:p>
          <a:p>
            <a:pPr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1299 руб. – 6 мес.</a:t>
            </a:r>
          </a:p>
          <a:p>
            <a:pPr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2249 руб. – 12 мес.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C6CF4AF-2D99-40C7-83D3-E72BC2C1E313}"/>
              </a:ext>
            </a:extLst>
          </p:cNvPr>
          <p:cNvSpPr txBox="1"/>
          <p:nvPr/>
        </p:nvSpPr>
        <p:spPr>
          <a:xfrm>
            <a:off x="464615" y="3662225"/>
            <a:ext cx="26286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Расширенная версия</a:t>
            </a:r>
          </a:p>
          <a:p>
            <a:pPr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Отсутствие рекламы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4DC910D-6718-4A0E-802F-272E4A48FF68}"/>
              </a:ext>
            </a:extLst>
          </p:cNvPr>
          <p:cNvSpPr txBox="1"/>
          <p:nvPr/>
        </p:nvSpPr>
        <p:spPr>
          <a:xfrm>
            <a:off x="3138738" y="4908485"/>
            <a:ext cx="2842852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Пробный период на 7 дней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F3F0B1F8-9A8E-4097-B598-DB3D31C63720}"/>
              </a:ext>
            </a:extLst>
          </p:cNvPr>
          <p:cNvSpPr/>
          <p:nvPr/>
        </p:nvSpPr>
        <p:spPr>
          <a:xfrm>
            <a:off x="6294876" y="1346762"/>
            <a:ext cx="38604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Рост дохода по 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Freemium</a:t>
            </a:r>
            <a:endParaRPr lang="ru-RU" sz="2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2BCD748-51A8-4EF3-911C-1032AB4DC75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887" y="5855620"/>
            <a:ext cx="479273" cy="47927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F88DE07B-B8CA-490E-8FE8-F4E0FE70C74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73" y="6265620"/>
            <a:ext cx="467210" cy="46721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C6B77980-CE1E-4EEC-B35C-17868BEB48C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75" y="6312217"/>
            <a:ext cx="417323" cy="417323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FF61526D-9EFA-48C0-A149-15AC011B470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38" y="6260836"/>
            <a:ext cx="369132" cy="36913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8DCCFB0C-41CB-4AFD-AC5A-9246C304C27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16" y="6265306"/>
            <a:ext cx="429978" cy="429978"/>
          </a:xfrm>
          <a:prstGeom prst="rect">
            <a:avLst/>
          </a:prstGeom>
        </p:spPr>
      </p:pic>
      <p:sp>
        <p:nvSpPr>
          <p:cNvPr id="77" name="Овал 76">
            <a:extLst>
              <a:ext uri="{FF2B5EF4-FFF2-40B4-BE49-F238E27FC236}">
                <a16:creationId xmlns:a16="http://schemas.microsoft.com/office/drawing/2014/main" id="{A37595B1-C33F-4C7F-975F-C85D1D24FD07}"/>
              </a:ext>
            </a:extLst>
          </p:cNvPr>
          <p:cNvSpPr/>
          <p:nvPr/>
        </p:nvSpPr>
        <p:spPr>
          <a:xfrm>
            <a:off x="9888894" y="6165937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7E73CD13-5B0C-4DB5-AA30-1B9A1A6F0E6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731" y="6246725"/>
            <a:ext cx="397353" cy="397353"/>
          </a:xfrm>
          <a:prstGeom prst="rect">
            <a:avLst/>
          </a:prstGeom>
        </p:spPr>
      </p:pic>
      <p:sp>
        <p:nvSpPr>
          <p:cNvPr id="79" name="Овал 78">
            <a:extLst>
              <a:ext uri="{FF2B5EF4-FFF2-40B4-BE49-F238E27FC236}">
                <a16:creationId xmlns:a16="http://schemas.microsoft.com/office/drawing/2014/main" id="{2CDCFA08-F098-4889-A4F4-1FF51E3DA0E2}"/>
              </a:ext>
            </a:extLst>
          </p:cNvPr>
          <p:cNvSpPr/>
          <p:nvPr/>
        </p:nvSpPr>
        <p:spPr>
          <a:xfrm>
            <a:off x="10803388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3D8A850-4D40-4B5D-BF4B-A0CD35D20B91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47" y="6230627"/>
            <a:ext cx="498680" cy="498680"/>
          </a:xfrm>
          <a:prstGeom prst="rect">
            <a:avLst/>
          </a:prstGeom>
        </p:spPr>
      </p:pic>
      <p:sp>
        <p:nvSpPr>
          <p:cNvPr id="81" name="Стрелка: шеврон 80">
            <a:extLst>
              <a:ext uri="{FF2B5EF4-FFF2-40B4-BE49-F238E27FC236}">
                <a16:creationId xmlns:a16="http://schemas.microsoft.com/office/drawing/2014/main" id="{0D9F8771-0B0B-45C2-AEF5-A5B2BF3EA047}"/>
              </a:ext>
            </a:extLst>
          </p:cNvPr>
          <p:cNvSpPr/>
          <p:nvPr/>
        </p:nvSpPr>
        <p:spPr>
          <a:xfrm>
            <a:off x="11878358" y="6285035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63545AAA-DF08-420F-8DB5-1B3B18096FF4}"/>
              </a:ext>
            </a:extLst>
          </p:cNvPr>
          <p:cNvSpPr/>
          <p:nvPr/>
        </p:nvSpPr>
        <p:spPr>
          <a:xfrm>
            <a:off x="9121755" y="6895817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841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/>
      <p:bldP spid="47" grpId="0"/>
      <p:bldP spid="48" grpId="0"/>
      <p:bldP spid="49" grpId="0"/>
      <p:bldP spid="50" grpId="0" animBg="1"/>
      <p:bldP spid="51" grpId="0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/>
      <p:bldP spid="59" grpId="0" animBg="1"/>
      <p:bldP spid="60" grpId="0" animBg="1"/>
      <p:bldP spid="61" grpId="0" animBg="1"/>
      <p:bldP spid="62" grpId="0" animBg="1"/>
      <p:bldP spid="63" grpId="0"/>
      <p:bldP spid="64" grpId="0"/>
      <p:bldP spid="67" grpId="0"/>
      <p:bldP spid="68" grpId="0"/>
      <p:bldP spid="69" grpId="0"/>
      <p:bldP spid="70" grpId="0"/>
      <p:bldP spid="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Блок-схема: альтернативный процесс 99">
            <a:extLst>
              <a:ext uri="{FF2B5EF4-FFF2-40B4-BE49-F238E27FC236}">
                <a16:creationId xmlns:a16="http://schemas.microsoft.com/office/drawing/2014/main" id="{F326A86D-98AC-4BF3-9BFB-AB094A3D1AC6}"/>
              </a:ext>
            </a:extLst>
          </p:cNvPr>
          <p:cNvSpPr/>
          <p:nvPr/>
        </p:nvSpPr>
        <p:spPr>
          <a:xfrm>
            <a:off x="2194255" y="4252502"/>
            <a:ext cx="3667124" cy="1422612"/>
          </a:xfrm>
          <a:prstGeom prst="flowChartAlternateProcess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Блок-схема: альтернативный процесс 100">
            <a:extLst>
              <a:ext uri="{FF2B5EF4-FFF2-40B4-BE49-F238E27FC236}">
                <a16:creationId xmlns:a16="http://schemas.microsoft.com/office/drawing/2014/main" id="{C2FD2CBC-AAD2-4810-A102-41415B77EDDD}"/>
              </a:ext>
            </a:extLst>
          </p:cNvPr>
          <p:cNvSpPr/>
          <p:nvPr/>
        </p:nvSpPr>
        <p:spPr>
          <a:xfrm>
            <a:off x="6451929" y="4252502"/>
            <a:ext cx="3667124" cy="1402444"/>
          </a:xfrm>
          <a:prstGeom prst="flowChartAlternateProcess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lnSpc>
                <a:spcPct val="100000"/>
              </a:lnSpc>
            </a:pPr>
            <a:endParaRPr lang="ru-RU" sz="2400" b="0" strike="noStrike" spc="-1" dirty="0">
              <a:solidFill>
                <a:srgbClr val="FFFFF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2C6150E-2066-4F39-B4BF-D9CB2B10ABB4}"/>
              </a:ext>
            </a:extLst>
          </p:cNvPr>
          <p:cNvSpPr txBox="1"/>
          <p:nvPr/>
        </p:nvSpPr>
        <p:spPr>
          <a:xfrm>
            <a:off x="2331798" y="4536718"/>
            <a:ext cx="35295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млн. пользователей через 5 лет</a:t>
            </a:r>
            <a:endParaRPr lang="ru-RU" sz="2400" b="0" strike="noStrike" spc="-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CBDF6485-644C-4E51-A30E-02F2E83DE5CC}"/>
              </a:ext>
            </a:extLst>
          </p:cNvPr>
          <p:cNvSpPr/>
          <p:nvPr/>
        </p:nvSpPr>
        <p:spPr>
          <a:xfrm>
            <a:off x="6652949" y="4511106"/>
            <a:ext cx="39191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22% Прогнозируемая доля на рынке SOM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90AB2-B08E-493E-83BA-2F5EF63487E2}"/>
              </a:ext>
            </a:extLst>
          </p:cNvPr>
          <p:cNvSpPr/>
          <p:nvPr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9BB6ABC-F44C-4889-89A8-BF45AE2AB57F}"/>
              </a:ext>
            </a:extLst>
          </p:cNvPr>
          <p:cNvSpPr/>
          <p:nvPr/>
        </p:nvSpPr>
        <p:spPr>
          <a:xfrm>
            <a:off x="33503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BF3177-A810-4540-BF83-0125F48FAA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" y="6259588"/>
            <a:ext cx="447523" cy="447523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BB78EB4C-FD45-4D0F-B564-D201A7EBB425}"/>
              </a:ext>
            </a:extLst>
          </p:cNvPr>
          <p:cNvSpPr/>
          <p:nvPr/>
        </p:nvSpPr>
        <p:spPr>
          <a:xfrm>
            <a:off x="119228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932E767-BF08-4B65-AA0B-CCE3426B8EE1}"/>
              </a:ext>
            </a:extLst>
          </p:cNvPr>
          <p:cNvSpPr/>
          <p:nvPr/>
        </p:nvSpPr>
        <p:spPr>
          <a:xfrm>
            <a:off x="2065557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04B652-6DB5-4EF9-BC1D-C4E614B998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44" y="6311900"/>
            <a:ext cx="374650" cy="374650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0CB460FC-641E-445D-944A-A8E2BA13F898}"/>
              </a:ext>
            </a:extLst>
          </p:cNvPr>
          <p:cNvSpPr/>
          <p:nvPr/>
        </p:nvSpPr>
        <p:spPr>
          <a:xfrm>
            <a:off x="292634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C102E4-98BB-4660-8F71-227E9E5E93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985679" y="6265306"/>
            <a:ext cx="446644" cy="446644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6F193300-7A19-46CC-9EC3-4B01958799C6}"/>
              </a:ext>
            </a:extLst>
          </p:cNvPr>
          <p:cNvSpPr/>
          <p:nvPr/>
        </p:nvSpPr>
        <p:spPr>
          <a:xfrm>
            <a:off x="3762732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85FFCDD-FCB2-4E71-9482-AD119BBC63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3" y="6352469"/>
            <a:ext cx="283281" cy="283281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B51CD96D-B1A8-48A3-A10C-2E879B6205CC}"/>
              </a:ext>
            </a:extLst>
          </p:cNvPr>
          <p:cNvSpPr/>
          <p:nvPr/>
        </p:nvSpPr>
        <p:spPr>
          <a:xfrm>
            <a:off x="4651711" y="620518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96B0DD7F-2081-41FA-9F84-18C900B7603A}"/>
              </a:ext>
            </a:extLst>
          </p:cNvPr>
          <p:cNvSpPr/>
          <p:nvPr/>
        </p:nvSpPr>
        <p:spPr>
          <a:xfrm>
            <a:off x="5481206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74C8B459-FC87-4195-9E27-72F10DE44073}"/>
              </a:ext>
            </a:extLst>
          </p:cNvPr>
          <p:cNvSpPr/>
          <p:nvPr/>
        </p:nvSpPr>
        <p:spPr>
          <a:xfrm>
            <a:off x="6426331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5D27F550-2D08-47A9-A695-F696CE6D3109}"/>
              </a:ext>
            </a:extLst>
          </p:cNvPr>
          <p:cNvSpPr/>
          <p:nvPr/>
        </p:nvSpPr>
        <p:spPr>
          <a:xfrm>
            <a:off x="7283060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4A1EBFCA-9C11-4E2E-8BEF-4BAF61AB7D01}"/>
              </a:ext>
            </a:extLst>
          </p:cNvPr>
          <p:cNvSpPr/>
          <p:nvPr/>
        </p:nvSpPr>
        <p:spPr>
          <a:xfrm>
            <a:off x="8157922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15E0C351-03E7-4F4A-A532-6BDED7B7EAE7}"/>
              </a:ext>
            </a:extLst>
          </p:cNvPr>
          <p:cNvSpPr/>
          <p:nvPr/>
        </p:nvSpPr>
        <p:spPr>
          <a:xfrm>
            <a:off x="9032784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E19B42B4-AF4F-41C1-AF01-DE1D428FA44E}"/>
              </a:ext>
            </a:extLst>
          </p:cNvPr>
          <p:cNvSpPr/>
          <p:nvPr/>
        </p:nvSpPr>
        <p:spPr>
          <a:xfrm>
            <a:off x="9834794" y="5759277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AF14AC2-5506-40CC-A945-2E67FFF7867C}"/>
              </a:ext>
            </a:extLst>
          </p:cNvPr>
          <p:cNvSpPr/>
          <p:nvPr/>
        </p:nvSpPr>
        <p:spPr>
          <a:xfrm>
            <a:off x="9969731" y="5816514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49FCBD0-3C80-4907-8728-575D75C848C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68" y="6234238"/>
            <a:ext cx="482295" cy="48229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863F18B-FE82-45BB-A7D3-B4414F65B5E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749" y="6255055"/>
            <a:ext cx="380695" cy="38069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9BB5EED-50DA-4418-AD68-588FB4804AF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73" y="6265620"/>
            <a:ext cx="467210" cy="46721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CE08DBB-10DB-42FD-BA2D-B0C19F74469D}"/>
              </a:ext>
            </a:extLst>
          </p:cNvPr>
          <p:cNvSpPr txBox="1"/>
          <p:nvPr/>
        </p:nvSpPr>
        <p:spPr>
          <a:xfrm>
            <a:off x="193266" y="148686"/>
            <a:ext cx="12088115" cy="107721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92D050"/>
                </a:solidFill>
                <a:latin typeface="Arial Black" panose="020B0A04020102020204" pitchFamily="34" charset="0"/>
              </a:rPr>
              <a:t>В 2026 </a:t>
            </a:r>
            <a:r>
              <a:rPr lang="ru-RU" sz="3200" b="1" dirty="0">
                <a:solidFill>
                  <a:schemeClr val="tx2"/>
                </a:solidFill>
                <a:latin typeface="Arial Black" panose="020B0A04020102020204" pitchFamily="34" charset="0"/>
              </a:rPr>
              <a:t>году мы выйдем на </a:t>
            </a:r>
            <a:r>
              <a:rPr lang="ru-RU" sz="3200" b="1" dirty="0">
                <a:solidFill>
                  <a:srgbClr val="92D050"/>
                </a:solidFill>
                <a:latin typeface="Arial Black" panose="020B0A04020102020204" pitchFamily="34" charset="0"/>
              </a:rPr>
              <a:t>рынок стран-партнеров как B2B</a:t>
            </a:r>
          </a:p>
        </p:txBody>
      </p:sp>
      <p:grpSp>
        <p:nvGrpSpPr>
          <p:cNvPr id="64" name="组合 48">
            <a:extLst>
              <a:ext uri="{FF2B5EF4-FFF2-40B4-BE49-F238E27FC236}">
                <a16:creationId xmlns:a16="http://schemas.microsoft.com/office/drawing/2014/main" id="{66D2C737-7A84-467F-AD60-08BB30013A54}"/>
              </a:ext>
            </a:extLst>
          </p:cNvPr>
          <p:cNvGrpSpPr/>
          <p:nvPr/>
        </p:nvGrpSpPr>
        <p:grpSpPr>
          <a:xfrm>
            <a:off x="10195955" y="1149305"/>
            <a:ext cx="1030823" cy="2079727"/>
            <a:chOff x="10222464" y="1622116"/>
            <a:chExt cx="1030823" cy="2079727"/>
          </a:xfrm>
        </p:grpSpPr>
        <p:sp>
          <p:nvSpPr>
            <p:cNvPr id="65" name="Freeform 18">
              <a:extLst>
                <a:ext uri="{FF2B5EF4-FFF2-40B4-BE49-F238E27FC236}">
                  <a16:creationId xmlns:a16="http://schemas.microsoft.com/office/drawing/2014/main" id="{DA712A4E-1479-4AC4-8159-863B156480C5}"/>
                </a:ext>
              </a:extLst>
            </p:cNvPr>
            <p:cNvSpPr/>
            <p:nvPr/>
          </p:nvSpPr>
          <p:spPr bwMode="auto">
            <a:xfrm>
              <a:off x="10306106" y="1710279"/>
              <a:ext cx="947181" cy="1907923"/>
            </a:xfrm>
            <a:custGeom>
              <a:avLst/>
              <a:gdLst>
                <a:gd name="T0" fmla="*/ 0 w 227"/>
                <a:gd name="T1" fmla="*/ 0 h 454"/>
                <a:gd name="T2" fmla="*/ 227 w 227"/>
                <a:gd name="T3" fmla="*/ 227 h 454"/>
                <a:gd name="T4" fmla="*/ 0 w 227"/>
                <a:gd name="T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454">
                  <a:moveTo>
                    <a:pt x="0" y="0"/>
                  </a:moveTo>
                  <a:cubicBezTo>
                    <a:pt x="125" y="0"/>
                    <a:pt x="227" y="101"/>
                    <a:pt x="227" y="227"/>
                  </a:cubicBezTo>
                  <a:cubicBezTo>
                    <a:pt x="227" y="352"/>
                    <a:pt x="125" y="454"/>
                    <a:pt x="0" y="454"/>
                  </a:cubicBezTo>
                </a:path>
              </a:pathLst>
            </a:cu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6" name="Oval 19">
              <a:extLst>
                <a:ext uri="{FF2B5EF4-FFF2-40B4-BE49-F238E27FC236}">
                  <a16:creationId xmlns:a16="http://schemas.microsoft.com/office/drawing/2014/main" id="{EC537F33-8A46-464B-AFAB-90A1C93BF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2464" y="1622116"/>
              <a:ext cx="167282" cy="171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7" name="Oval 20">
              <a:extLst>
                <a:ext uri="{FF2B5EF4-FFF2-40B4-BE49-F238E27FC236}">
                  <a16:creationId xmlns:a16="http://schemas.microsoft.com/office/drawing/2014/main" id="{24354F4F-9997-4320-965E-8EB21260C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2464" y="3534561"/>
              <a:ext cx="167282" cy="16728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68" name="组合 52">
            <a:extLst>
              <a:ext uri="{FF2B5EF4-FFF2-40B4-BE49-F238E27FC236}">
                <a16:creationId xmlns:a16="http://schemas.microsoft.com/office/drawing/2014/main" id="{966C655E-9705-4E32-8C34-242C2C8873D0}"/>
              </a:ext>
            </a:extLst>
          </p:cNvPr>
          <p:cNvGrpSpPr/>
          <p:nvPr/>
        </p:nvGrpSpPr>
        <p:grpSpPr>
          <a:xfrm>
            <a:off x="999945" y="1481610"/>
            <a:ext cx="1408338" cy="1415119"/>
            <a:chOff x="1026454" y="1954421"/>
            <a:chExt cx="1408338" cy="1415119"/>
          </a:xfrm>
          <a:solidFill>
            <a:schemeClr val="tx1">
              <a:lumMod val="65000"/>
            </a:schemeClr>
          </a:solidFill>
        </p:grpSpPr>
        <p:sp>
          <p:nvSpPr>
            <p:cNvPr id="69" name="Oval 5">
              <a:extLst>
                <a:ext uri="{FF2B5EF4-FFF2-40B4-BE49-F238E27FC236}">
                  <a16:creationId xmlns:a16="http://schemas.microsoft.com/office/drawing/2014/main" id="{E85073FF-12B1-4823-AAF0-34ADAC309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454" y="1954421"/>
              <a:ext cx="1408338" cy="1415119"/>
            </a:xfrm>
            <a:prstGeom prst="ellipse">
              <a:avLst/>
            </a:prstGeom>
            <a:grpFill/>
            <a:ln w="1270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0" name="文本框 27">
              <a:extLst>
                <a:ext uri="{FF2B5EF4-FFF2-40B4-BE49-F238E27FC236}">
                  <a16:creationId xmlns:a16="http://schemas.microsoft.com/office/drawing/2014/main" id="{E352FB5B-026A-43CA-8E18-0BB4BB0B1887}"/>
                </a:ext>
              </a:extLst>
            </p:cNvPr>
            <p:cNvSpPr txBox="1"/>
            <p:nvPr/>
          </p:nvSpPr>
          <p:spPr>
            <a:xfrm>
              <a:off x="1214075" y="2175654"/>
              <a:ext cx="11267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ru-RU" altLang="zh-CN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23-2024</a:t>
              </a:r>
              <a:endPara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组合 51">
            <a:extLst>
              <a:ext uri="{FF2B5EF4-FFF2-40B4-BE49-F238E27FC236}">
                <a16:creationId xmlns:a16="http://schemas.microsoft.com/office/drawing/2014/main" id="{E5E2676A-0346-4889-84C5-CC83FA83CBF4}"/>
              </a:ext>
            </a:extLst>
          </p:cNvPr>
          <p:cNvGrpSpPr/>
          <p:nvPr/>
        </p:nvGrpSpPr>
        <p:grpSpPr>
          <a:xfrm>
            <a:off x="1585434" y="1149305"/>
            <a:ext cx="3693777" cy="2079727"/>
            <a:chOff x="1611943" y="1622116"/>
            <a:chExt cx="3693777" cy="2079727"/>
          </a:xfrm>
        </p:grpSpPr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58E788B4-7A9E-4F20-AD09-B45B1D6249B1}"/>
                </a:ext>
              </a:extLst>
            </p:cNvPr>
            <p:cNvSpPr/>
            <p:nvPr/>
          </p:nvSpPr>
          <p:spPr bwMode="auto">
            <a:xfrm>
              <a:off x="1695584" y="1710279"/>
              <a:ext cx="949441" cy="1907923"/>
            </a:xfrm>
            <a:custGeom>
              <a:avLst/>
              <a:gdLst>
                <a:gd name="T0" fmla="*/ 0 w 227"/>
                <a:gd name="T1" fmla="*/ 0 h 454"/>
                <a:gd name="T2" fmla="*/ 227 w 227"/>
                <a:gd name="T3" fmla="*/ 227 h 454"/>
                <a:gd name="T4" fmla="*/ 0 w 227"/>
                <a:gd name="T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454">
                  <a:moveTo>
                    <a:pt x="0" y="0"/>
                  </a:moveTo>
                  <a:cubicBezTo>
                    <a:pt x="125" y="0"/>
                    <a:pt x="227" y="101"/>
                    <a:pt x="227" y="227"/>
                  </a:cubicBezTo>
                  <a:cubicBezTo>
                    <a:pt x="227" y="352"/>
                    <a:pt x="125" y="454"/>
                    <a:pt x="0" y="454"/>
                  </a:cubicBezTo>
                </a:path>
              </a:pathLst>
            </a:cu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" name="Oval 7">
              <a:extLst>
                <a:ext uri="{FF2B5EF4-FFF2-40B4-BE49-F238E27FC236}">
                  <a16:creationId xmlns:a16="http://schemas.microsoft.com/office/drawing/2014/main" id="{943AA2F2-E5D0-4A12-B870-3CA65F87E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1943" y="1622116"/>
              <a:ext cx="167282" cy="171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" name="Oval 8">
              <a:extLst>
                <a:ext uri="{FF2B5EF4-FFF2-40B4-BE49-F238E27FC236}">
                  <a16:creationId xmlns:a16="http://schemas.microsoft.com/office/drawing/2014/main" id="{C02D751A-7BCB-48BA-A840-E214E186A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1943" y="3534561"/>
              <a:ext cx="167282" cy="16728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75" name="Oval 9">
              <a:extLst>
                <a:ext uri="{FF2B5EF4-FFF2-40B4-BE49-F238E27FC236}">
                  <a16:creationId xmlns:a16="http://schemas.microsoft.com/office/drawing/2014/main" id="{BAE5673B-141C-4AD9-9D74-296EC9F74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382" y="1954421"/>
              <a:ext cx="1408338" cy="1415119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76" name="Line 21">
              <a:extLst>
                <a:ext uri="{FF2B5EF4-FFF2-40B4-BE49-F238E27FC236}">
                  <a16:creationId xmlns:a16="http://schemas.microsoft.com/office/drawing/2014/main" id="{B1D9B4FD-BE88-48FB-912F-F04D099CBA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5024" y="2664241"/>
              <a:ext cx="1252357" cy="0"/>
            </a:xfrm>
            <a:prstGeom prst="line">
              <a:avLst/>
            </a:pr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" name="文本框 28">
              <a:extLst>
                <a:ext uri="{FF2B5EF4-FFF2-40B4-BE49-F238E27FC236}">
                  <a16:creationId xmlns:a16="http://schemas.microsoft.com/office/drawing/2014/main" id="{D793DB22-FDBD-4476-A00F-A68652C7F779}"/>
                </a:ext>
              </a:extLst>
            </p:cNvPr>
            <p:cNvSpPr txBox="1"/>
            <p:nvPr/>
          </p:nvSpPr>
          <p:spPr>
            <a:xfrm>
              <a:off x="4107613" y="2408955"/>
              <a:ext cx="9861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ru-RU" altLang="zh-CN" sz="28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  <a:endParaRPr lang="zh-CN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组合 50">
            <a:extLst>
              <a:ext uri="{FF2B5EF4-FFF2-40B4-BE49-F238E27FC236}">
                <a16:creationId xmlns:a16="http://schemas.microsoft.com/office/drawing/2014/main" id="{C3D945B1-B26F-4E78-8981-57FB1E328AC0}"/>
              </a:ext>
            </a:extLst>
          </p:cNvPr>
          <p:cNvGrpSpPr/>
          <p:nvPr/>
        </p:nvGrpSpPr>
        <p:grpSpPr>
          <a:xfrm>
            <a:off x="4451840" y="1149305"/>
            <a:ext cx="3700559" cy="2079727"/>
            <a:chOff x="4478349" y="1622116"/>
            <a:chExt cx="3700559" cy="2079727"/>
          </a:xfrm>
        </p:grpSpPr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AABD0075-3AAC-4ABE-89B3-B05B4758C308}"/>
                </a:ext>
              </a:extLst>
            </p:cNvPr>
            <p:cNvSpPr/>
            <p:nvPr/>
          </p:nvSpPr>
          <p:spPr bwMode="auto">
            <a:xfrm>
              <a:off x="4566511" y="1710279"/>
              <a:ext cx="949441" cy="1907923"/>
            </a:xfrm>
            <a:custGeom>
              <a:avLst/>
              <a:gdLst>
                <a:gd name="T0" fmla="*/ 0 w 227"/>
                <a:gd name="T1" fmla="*/ 0 h 454"/>
                <a:gd name="T2" fmla="*/ 227 w 227"/>
                <a:gd name="T3" fmla="*/ 227 h 454"/>
                <a:gd name="T4" fmla="*/ 0 w 227"/>
                <a:gd name="T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454">
                  <a:moveTo>
                    <a:pt x="0" y="0"/>
                  </a:moveTo>
                  <a:cubicBezTo>
                    <a:pt x="125" y="0"/>
                    <a:pt x="227" y="101"/>
                    <a:pt x="227" y="227"/>
                  </a:cubicBezTo>
                  <a:cubicBezTo>
                    <a:pt x="227" y="352"/>
                    <a:pt x="125" y="454"/>
                    <a:pt x="0" y="454"/>
                  </a:cubicBezTo>
                </a:path>
              </a:pathLst>
            </a:cu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" name="Oval 11">
              <a:extLst>
                <a:ext uri="{FF2B5EF4-FFF2-40B4-BE49-F238E27FC236}">
                  <a16:creationId xmlns:a16="http://schemas.microsoft.com/office/drawing/2014/main" id="{D3D454FB-8688-467A-BF46-7C2034CF0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8349" y="1622116"/>
              <a:ext cx="171804" cy="171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" name="Oval 12">
              <a:extLst>
                <a:ext uri="{FF2B5EF4-FFF2-40B4-BE49-F238E27FC236}">
                  <a16:creationId xmlns:a16="http://schemas.microsoft.com/office/drawing/2014/main" id="{E4C28F5D-6A5F-473E-824C-AD37F6C9A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8349" y="3534561"/>
              <a:ext cx="171804" cy="16728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82" name="Oval 13">
              <a:extLst>
                <a:ext uri="{FF2B5EF4-FFF2-40B4-BE49-F238E27FC236}">
                  <a16:creationId xmlns:a16="http://schemas.microsoft.com/office/drawing/2014/main" id="{6D76AE25-6EA6-4758-BD6A-126371786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6049" y="1954421"/>
              <a:ext cx="1412859" cy="1415119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" name="Line 23">
              <a:extLst>
                <a:ext uri="{FF2B5EF4-FFF2-40B4-BE49-F238E27FC236}">
                  <a16:creationId xmlns:a16="http://schemas.microsoft.com/office/drawing/2014/main" id="{E6A9D0E6-F8AF-49E4-93DE-50559ECE3A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5952" y="2664241"/>
              <a:ext cx="1250097" cy="0"/>
            </a:xfrm>
            <a:prstGeom prst="line">
              <a:avLst/>
            </a:pr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" name="文本框 29">
              <a:extLst>
                <a:ext uri="{FF2B5EF4-FFF2-40B4-BE49-F238E27FC236}">
                  <a16:creationId xmlns:a16="http://schemas.microsoft.com/office/drawing/2014/main" id="{0816F45D-428E-466D-80A6-2B76C9CAC4BF}"/>
                </a:ext>
              </a:extLst>
            </p:cNvPr>
            <p:cNvSpPr txBox="1"/>
            <p:nvPr/>
          </p:nvSpPr>
          <p:spPr>
            <a:xfrm>
              <a:off x="6976281" y="2389067"/>
              <a:ext cx="9861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ru-RU" altLang="zh-CN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5" name="组合 49">
            <a:extLst>
              <a:ext uri="{FF2B5EF4-FFF2-40B4-BE49-F238E27FC236}">
                <a16:creationId xmlns:a16="http://schemas.microsoft.com/office/drawing/2014/main" id="{592BC7B3-8BF3-4C5B-9CCA-48E61D986244}"/>
              </a:ext>
            </a:extLst>
          </p:cNvPr>
          <p:cNvGrpSpPr/>
          <p:nvPr/>
        </p:nvGrpSpPr>
        <p:grpSpPr>
          <a:xfrm>
            <a:off x="7322768" y="1149305"/>
            <a:ext cx="3696038" cy="2079727"/>
            <a:chOff x="7349277" y="1622116"/>
            <a:chExt cx="3696038" cy="2079727"/>
          </a:xfrm>
        </p:grpSpPr>
        <p:sp>
          <p:nvSpPr>
            <p:cNvPr id="86" name="Freeform 14">
              <a:extLst>
                <a:ext uri="{FF2B5EF4-FFF2-40B4-BE49-F238E27FC236}">
                  <a16:creationId xmlns:a16="http://schemas.microsoft.com/office/drawing/2014/main" id="{C6C84059-E48C-43E6-AED9-2F4BDD170511}"/>
                </a:ext>
              </a:extLst>
            </p:cNvPr>
            <p:cNvSpPr/>
            <p:nvPr/>
          </p:nvSpPr>
          <p:spPr bwMode="auto">
            <a:xfrm>
              <a:off x="7432917" y="1710279"/>
              <a:ext cx="949441" cy="1907923"/>
            </a:xfrm>
            <a:custGeom>
              <a:avLst/>
              <a:gdLst>
                <a:gd name="T0" fmla="*/ 0 w 227"/>
                <a:gd name="T1" fmla="*/ 0 h 454"/>
                <a:gd name="T2" fmla="*/ 227 w 227"/>
                <a:gd name="T3" fmla="*/ 227 h 454"/>
                <a:gd name="T4" fmla="*/ 0 w 227"/>
                <a:gd name="T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454">
                  <a:moveTo>
                    <a:pt x="0" y="0"/>
                  </a:moveTo>
                  <a:cubicBezTo>
                    <a:pt x="126" y="0"/>
                    <a:pt x="227" y="101"/>
                    <a:pt x="227" y="227"/>
                  </a:cubicBezTo>
                  <a:cubicBezTo>
                    <a:pt x="227" y="352"/>
                    <a:pt x="126" y="454"/>
                    <a:pt x="0" y="454"/>
                  </a:cubicBezTo>
                </a:path>
              </a:pathLst>
            </a:cu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" name="Oval 15">
              <a:extLst>
                <a:ext uri="{FF2B5EF4-FFF2-40B4-BE49-F238E27FC236}">
                  <a16:creationId xmlns:a16="http://schemas.microsoft.com/office/drawing/2014/main" id="{E948429B-0C0A-4748-85DB-9A3646D07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9277" y="1622116"/>
              <a:ext cx="167282" cy="171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" name="Oval 16">
              <a:extLst>
                <a:ext uri="{FF2B5EF4-FFF2-40B4-BE49-F238E27FC236}">
                  <a16:creationId xmlns:a16="http://schemas.microsoft.com/office/drawing/2014/main" id="{8F4395CA-FB4C-4EAF-A399-F712A9988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9277" y="3534561"/>
              <a:ext cx="167282" cy="16728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89" name="Oval 17">
              <a:extLst>
                <a:ext uri="{FF2B5EF4-FFF2-40B4-BE49-F238E27FC236}">
                  <a16:creationId xmlns:a16="http://schemas.microsoft.com/office/drawing/2014/main" id="{03E5C189-1E07-47EA-B2B3-FAB1CABAA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36977" y="1954421"/>
              <a:ext cx="1408338" cy="1415119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0" name="Line 25">
              <a:extLst>
                <a:ext uri="{FF2B5EF4-FFF2-40B4-BE49-F238E27FC236}">
                  <a16:creationId xmlns:a16="http://schemas.microsoft.com/office/drawing/2014/main" id="{53FE9553-3CE3-4887-A175-699ABFC5F6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6879" y="2650677"/>
              <a:ext cx="1254619" cy="0"/>
            </a:xfrm>
            <a:prstGeom prst="line">
              <a:avLst/>
            </a:pr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1" name="文本框 30">
              <a:extLst>
                <a:ext uri="{FF2B5EF4-FFF2-40B4-BE49-F238E27FC236}">
                  <a16:creationId xmlns:a16="http://schemas.microsoft.com/office/drawing/2014/main" id="{9A55C8E4-F311-4F27-9259-A30AAC6A381D}"/>
                </a:ext>
              </a:extLst>
            </p:cNvPr>
            <p:cNvSpPr txBox="1"/>
            <p:nvPr/>
          </p:nvSpPr>
          <p:spPr>
            <a:xfrm>
              <a:off x="9848062" y="2400370"/>
              <a:ext cx="9861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</a:t>
              </a:r>
              <a:r>
                <a:rPr lang="ru-RU" altLang="zh-CN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2" name="文本框 66">
            <a:extLst>
              <a:ext uri="{FF2B5EF4-FFF2-40B4-BE49-F238E27FC236}">
                <a16:creationId xmlns:a16="http://schemas.microsoft.com/office/drawing/2014/main" id="{1ACA71B0-F74A-4CD4-9AEF-EC1FE1B68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913" y="3351263"/>
            <a:ext cx="1896324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00000"/>
              </a:lnSpc>
            </a:pPr>
            <a:r>
              <a:rPr lang="ru-RU" sz="2000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азработка приложения</a:t>
            </a:r>
          </a:p>
        </p:txBody>
      </p:sp>
      <p:cxnSp>
        <p:nvCxnSpPr>
          <p:cNvPr id="93" name="直接连接符 34">
            <a:extLst>
              <a:ext uri="{FF2B5EF4-FFF2-40B4-BE49-F238E27FC236}">
                <a16:creationId xmlns:a16="http://schemas.microsoft.com/office/drawing/2014/main" id="{15A272C1-68CF-4782-A4BF-FC45D434F4CB}"/>
              </a:ext>
            </a:extLst>
          </p:cNvPr>
          <p:cNvCxnSpPr>
            <a:cxnSpLocks/>
          </p:cNvCxnSpPr>
          <p:nvPr/>
        </p:nvCxnSpPr>
        <p:spPr>
          <a:xfrm>
            <a:off x="813788" y="3359710"/>
            <a:ext cx="1712309" cy="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文本框 66">
            <a:extLst>
              <a:ext uri="{FF2B5EF4-FFF2-40B4-BE49-F238E27FC236}">
                <a16:creationId xmlns:a16="http://schemas.microsoft.com/office/drawing/2014/main" id="{BF2019E1-5451-46FF-BB16-A43C14879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3119" y="3353902"/>
            <a:ext cx="1896324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00000"/>
              </a:lnSpc>
            </a:pPr>
            <a:r>
              <a:rPr lang="ru-RU" sz="20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 на рынок В2С </a:t>
            </a:r>
          </a:p>
        </p:txBody>
      </p:sp>
      <p:cxnSp>
        <p:nvCxnSpPr>
          <p:cNvPr id="95" name="直接连接符 39">
            <a:extLst>
              <a:ext uri="{FF2B5EF4-FFF2-40B4-BE49-F238E27FC236}">
                <a16:creationId xmlns:a16="http://schemas.microsoft.com/office/drawing/2014/main" id="{B0CB4B3B-57E5-4677-A79E-EF3D5E7079FB}"/>
              </a:ext>
            </a:extLst>
          </p:cNvPr>
          <p:cNvCxnSpPr>
            <a:cxnSpLocks/>
          </p:cNvCxnSpPr>
          <p:nvPr/>
        </p:nvCxnSpPr>
        <p:spPr>
          <a:xfrm>
            <a:off x="3870872" y="3353549"/>
            <a:ext cx="1408339" cy="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文本框 66">
            <a:extLst>
              <a:ext uri="{FF2B5EF4-FFF2-40B4-BE49-F238E27FC236}">
                <a16:creationId xmlns:a16="http://schemas.microsoft.com/office/drawing/2014/main" id="{4EC4D26D-1354-4E99-BA58-5A4221915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929" y="3369717"/>
            <a:ext cx="240727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00000"/>
              </a:lnSpc>
            </a:pPr>
            <a:r>
              <a:rPr lang="ru-RU" sz="20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 решений для рынка В2В </a:t>
            </a:r>
          </a:p>
        </p:txBody>
      </p:sp>
      <p:cxnSp>
        <p:nvCxnSpPr>
          <p:cNvPr id="97" name="直接连接符 43">
            <a:extLst>
              <a:ext uri="{FF2B5EF4-FFF2-40B4-BE49-F238E27FC236}">
                <a16:creationId xmlns:a16="http://schemas.microsoft.com/office/drawing/2014/main" id="{8A3032B4-EC2A-413B-B9E6-E00875FE981C}"/>
              </a:ext>
            </a:extLst>
          </p:cNvPr>
          <p:cNvCxnSpPr>
            <a:cxnSpLocks/>
          </p:cNvCxnSpPr>
          <p:nvPr/>
        </p:nvCxnSpPr>
        <p:spPr>
          <a:xfrm>
            <a:off x="6451929" y="3353549"/>
            <a:ext cx="2156604" cy="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文本框 66">
            <a:extLst>
              <a:ext uri="{FF2B5EF4-FFF2-40B4-BE49-F238E27FC236}">
                <a16:creationId xmlns:a16="http://schemas.microsoft.com/office/drawing/2014/main" id="{CDBFCFD2-0681-463B-80ED-B6EC8F472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4135" y="3353902"/>
            <a:ext cx="2527190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chemeClr val="tx2"/>
                </a:solidFill>
                <a:latin typeface="Bahnschrift Condensed" panose="020B0502040204020203" pitchFamily="34" charset="0"/>
              </a:rPr>
              <a:t> </a:t>
            </a:r>
            <a:r>
              <a:rPr lang="ru-RU" sz="20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 на рынок стран-партнеров</a:t>
            </a:r>
          </a:p>
        </p:txBody>
      </p:sp>
      <p:cxnSp>
        <p:nvCxnSpPr>
          <p:cNvPr id="99" name="直接连接符 47">
            <a:extLst>
              <a:ext uri="{FF2B5EF4-FFF2-40B4-BE49-F238E27FC236}">
                <a16:creationId xmlns:a16="http://schemas.microsoft.com/office/drawing/2014/main" id="{4C584CD0-2A5A-4FD1-A4A8-B9A3658C8AAE}"/>
              </a:ext>
            </a:extLst>
          </p:cNvPr>
          <p:cNvCxnSpPr>
            <a:cxnSpLocks/>
          </p:cNvCxnSpPr>
          <p:nvPr/>
        </p:nvCxnSpPr>
        <p:spPr>
          <a:xfrm>
            <a:off x="9229634" y="3353549"/>
            <a:ext cx="2397197" cy="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C44A3BCD-29D7-4092-ADE7-EBCB037499E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66" y="5917247"/>
            <a:ext cx="397353" cy="397353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A6924842-74FE-431A-934E-B72CF6866B5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75" y="6312217"/>
            <a:ext cx="417323" cy="417323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0A02550-4921-4CAC-937F-9C510021214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38" y="6260836"/>
            <a:ext cx="369132" cy="369132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598C1814-E4A5-4F47-AB27-CDB74EE65C3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16" y="6265306"/>
            <a:ext cx="429978" cy="429978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18427403-1280-43CD-B96B-28C10A2736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49" y="6227838"/>
            <a:ext cx="479273" cy="479273"/>
          </a:xfrm>
          <a:prstGeom prst="rect">
            <a:avLst/>
          </a:prstGeom>
        </p:spPr>
      </p:pic>
      <p:sp>
        <p:nvSpPr>
          <p:cNvPr id="113" name="Овал 112">
            <a:extLst>
              <a:ext uri="{FF2B5EF4-FFF2-40B4-BE49-F238E27FC236}">
                <a16:creationId xmlns:a16="http://schemas.microsoft.com/office/drawing/2014/main" id="{36D82A6C-B65A-4E0B-A2F4-ACA8247B1827}"/>
              </a:ext>
            </a:extLst>
          </p:cNvPr>
          <p:cNvSpPr/>
          <p:nvPr/>
        </p:nvSpPr>
        <p:spPr>
          <a:xfrm>
            <a:off x="9969729" y="6848118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Овал 113">
            <a:extLst>
              <a:ext uri="{FF2B5EF4-FFF2-40B4-BE49-F238E27FC236}">
                <a16:creationId xmlns:a16="http://schemas.microsoft.com/office/drawing/2014/main" id="{938D1829-C2B2-41AA-9C10-23F5CDD0B09C}"/>
              </a:ext>
            </a:extLst>
          </p:cNvPr>
          <p:cNvSpPr/>
          <p:nvPr/>
        </p:nvSpPr>
        <p:spPr>
          <a:xfrm>
            <a:off x="10803388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B0D08E04-D822-4A88-88E7-7D2E6CF5A5D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47" y="6230627"/>
            <a:ext cx="498680" cy="498680"/>
          </a:xfrm>
          <a:prstGeom prst="rect">
            <a:avLst/>
          </a:prstGeom>
        </p:spPr>
      </p:pic>
      <p:sp>
        <p:nvSpPr>
          <p:cNvPr id="116" name="Стрелка: шеврон 115">
            <a:extLst>
              <a:ext uri="{FF2B5EF4-FFF2-40B4-BE49-F238E27FC236}">
                <a16:creationId xmlns:a16="http://schemas.microsoft.com/office/drawing/2014/main" id="{6FD01006-C627-402F-ABC0-7F3A3CE8EE62}"/>
              </a:ext>
            </a:extLst>
          </p:cNvPr>
          <p:cNvSpPr/>
          <p:nvPr/>
        </p:nvSpPr>
        <p:spPr>
          <a:xfrm>
            <a:off x="11878358" y="6285035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191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02" grpId="0"/>
      <p:bldP spid="103" grpId="0"/>
      <p:bldP spid="63" grpId="0"/>
      <p:bldP spid="92" grpId="0"/>
      <p:bldP spid="94" grpId="0"/>
      <p:bldP spid="96" grpId="0"/>
      <p:bldP spid="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Овал 104">
            <a:extLst>
              <a:ext uri="{FF2B5EF4-FFF2-40B4-BE49-F238E27FC236}">
                <a16:creationId xmlns:a16="http://schemas.microsoft.com/office/drawing/2014/main" id="{3BD61CFA-7661-4911-A829-3785BC0A95B8}"/>
              </a:ext>
            </a:extLst>
          </p:cNvPr>
          <p:cNvSpPr/>
          <p:nvPr/>
        </p:nvSpPr>
        <p:spPr>
          <a:xfrm>
            <a:off x="10948964" y="686126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Freeform 41">
            <a:extLst>
              <a:ext uri="{FF2B5EF4-FFF2-40B4-BE49-F238E27FC236}">
                <a16:creationId xmlns:a16="http://schemas.microsoft.com/office/drawing/2014/main" id="{CE984E0F-5BA9-4DCA-BC54-16BD4F47DA3F}"/>
              </a:ext>
            </a:extLst>
          </p:cNvPr>
          <p:cNvSpPr>
            <a:spLocks/>
          </p:cNvSpPr>
          <p:nvPr/>
        </p:nvSpPr>
        <p:spPr bwMode="auto">
          <a:xfrm>
            <a:off x="3713552" y="529599"/>
            <a:ext cx="2296713" cy="1288578"/>
          </a:xfrm>
          <a:custGeom>
            <a:avLst/>
            <a:gdLst>
              <a:gd name="T0" fmla="*/ 1061 w 1161"/>
              <a:gd name="T1" fmla="*/ 241 h 682"/>
              <a:gd name="T2" fmla="*/ 1007 w 1161"/>
              <a:gd name="T3" fmla="*/ 257 h 682"/>
              <a:gd name="T4" fmla="*/ 1007 w 1161"/>
              <a:gd name="T5" fmla="*/ 257 h 682"/>
              <a:gd name="T6" fmla="*/ 848 w 1161"/>
              <a:gd name="T7" fmla="*/ 302 h 682"/>
              <a:gd name="T8" fmla="*/ 605 w 1161"/>
              <a:gd name="T9" fmla="*/ 124 h 682"/>
              <a:gd name="T10" fmla="*/ 605 w 1161"/>
              <a:gd name="T11" fmla="*/ 124 h 682"/>
              <a:gd name="T12" fmla="*/ 342 w 1161"/>
              <a:gd name="T13" fmla="*/ 0 h 682"/>
              <a:gd name="T14" fmla="*/ 0 w 1161"/>
              <a:gd name="T15" fmla="*/ 341 h 682"/>
              <a:gd name="T16" fmla="*/ 342 w 1161"/>
              <a:gd name="T17" fmla="*/ 682 h 682"/>
              <a:gd name="T18" fmla="*/ 605 w 1161"/>
              <a:gd name="T19" fmla="*/ 558 h 682"/>
              <a:gd name="T20" fmla="*/ 605 w 1161"/>
              <a:gd name="T21" fmla="*/ 558 h 682"/>
              <a:gd name="T22" fmla="*/ 605 w 1161"/>
              <a:gd name="T23" fmla="*/ 558 h 682"/>
              <a:gd name="T24" fmla="*/ 605 w 1161"/>
              <a:gd name="T25" fmla="*/ 558 h 682"/>
              <a:gd name="T26" fmla="*/ 848 w 1161"/>
              <a:gd name="T27" fmla="*/ 380 h 682"/>
              <a:gd name="T28" fmla="*/ 1007 w 1161"/>
              <a:gd name="T29" fmla="*/ 425 h 682"/>
              <a:gd name="T30" fmla="*/ 1007 w 1161"/>
              <a:gd name="T31" fmla="*/ 425 h 682"/>
              <a:gd name="T32" fmla="*/ 1061 w 1161"/>
              <a:gd name="T33" fmla="*/ 441 h 682"/>
              <a:gd name="T34" fmla="*/ 1161 w 1161"/>
              <a:gd name="T35" fmla="*/ 341 h 682"/>
              <a:gd name="T36" fmla="*/ 1061 w 1161"/>
              <a:gd name="T37" fmla="*/ 241 h 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61" h="682">
                <a:moveTo>
                  <a:pt x="1061" y="241"/>
                </a:moveTo>
                <a:cubicBezTo>
                  <a:pt x="1041" y="241"/>
                  <a:pt x="1023" y="247"/>
                  <a:pt x="1007" y="257"/>
                </a:cubicBezTo>
                <a:cubicBezTo>
                  <a:pt x="1007" y="257"/>
                  <a:pt x="1007" y="257"/>
                  <a:pt x="1007" y="257"/>
                </a:cubicBezTo>
                <a:cubicBezTo>
                  <a:pt x="964" y="284"/>
                  <a:pt x="974" y="302"/>
                  <a:pt x="848" y="302"/>
                </a:cubicBezTo>
                <a:cubicBezTo>
                  <a:pt x="700" y="302"/>
                  <a:pt x="699" y="235"/>
                  <a:pt x="605" y="124"/>
                </a:cubicBezTo>
                <a:cubicBezTo>
                  <a:pt x="605" y="124"/>
                  <a:pt x="605" y="124"/>
                  <a:pt x="605" y="124"/>
                </a:cubicBezTo>
                <a:cubicBezTo>
                  <a:pt x="542" y="48"/>
                  <a:pt x="448" y="0"/>
                  <a:pt x="342" y="0"/>
                </a:cubicBezTo>
                <a:cubicBezTo>
                  <a:pt x="153" y="0"/>
                  <a:pt x="0" y="153"/>
                  <a:pt x="0" y="341"/>
                </a:cubicBezTo>
                <a:cubicBezTo>
                  <a:pt x="0" y="529"/>
                  <a:pt x="153" y="682"/>
                  <a:pt x="342" y="682"/>
                </a:cubicBezTo>
                <a:cubicBezTo>
                  <a:pt x="448" y="682"/>
                  <a:pt x="542" y="634"/>
                  <a:pt x="605" y="558"/>
                </a:cubicBezTo>
                <a:cubicBezTo>
                  <a:pt x="605" y="558"/>
                  <a:pt x="605" y="558"/>
                  <a:pt x="605" y="558"/>
                </a:cubicBezTo>
                <a:cubicBezTo>
                  <a:pt x="605" y="558"/>
                  <a:pt x="605" y="558"/>
                  <a:pt x="605" y="558"/>
                </a:cubicBezTo>
                <a:cubicBezTo>
                  <a:pt x="605" y="558"/>
                  <a:pt x="605" y="558"/>
                  <a:pt x="605" y="558"/>
                </a:cubicBezTo>
                <a:cubicBezTo>
                  <a:pt x="699" y="447"/>
                  <a:pt x="700" y="380"/>
                  <a:pt x="848" y="380"/>
                </a:cubicBezTo>
                <a:cubicBezTo>
                  <a:pt x="974" y="380"/>
                  <a:pt x="964" y="398"/>
                  <a:pt x="1007" y="425"/>
                </a:cubicBezTo>
                <a:cubicBezTo>
                  <a:pt x="1007" y="425"/>
                  <a:pt x="1007" y="425"/>
                  <a:pt x="1007" y="425"/>
                </a:cubicBezTo>
                <a:cubicBezTo>
                  <a:pt x="1023" y="435"/>
                  <a:pt x="1041" y="441"/>
                  <a:pt x="1061" y="441"/>
                </a:cubicBezTo>
                <a:cubicBezTo>
                  <a:pt x="1116" y="441"/>
                  <a:pt x="1161" y="396"/>
                  <a:pt x="1161" y="341"/>
                </a:cubicBezTo>
                <a:cubicBezTo>
                  <a:pt x="1161" y="286"/>
                  <a:pt x="1116" y="241"/>
                  <a:pt x="1061" y="241"/>
                </a:cubicBezTo>
                <a:close/>
              </a:path>
            </a:pathLst>
          </a:custGeom>
          <a:solidFill>
            <a:schemeClr val="tx1">
              <a:lumMod val="6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 dirty="0"/>
          </a:p>
        </p:txBody>
      </p:sp>
      <p:cxnSp>
        <p:nvCxnSpPr>
          <p:cNvPr id="117" name="直接连接符 40">
            <a:extLst>
              <a:ext uri="{FF2B5EF4-FFF2-40B4-BE49-F238E27FC236}">
                <a16:creationId xmlns:a16="http://schemas.microsoft.com/office/drawing/2014/main" id="{D9DE9C7E-AA71-4145-BAB6-B89EE6DED6D9}"/>
              </a:ext>
            </a:extLst>
          </p:cNvPr>
          <p:cNvCxnSpPr>
            <a:cxnSpLocks/>
            <a:stCxn id="119" idx="0"/>
            <a:endCxn id="127" idx="4"/>
          </p:cNvCxnSpPr>
          <p:nvPr/>
        </p:nvCxnSpPr>
        <p:spPr>
          <a:xfrm>
            <a:off x="5822350" y="1026956"/>
            <a:ext cx="7861" cy="4338180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Oval 47">
            <a:extLst>
              <a:ext uri="{FF2B5EF4-FFF2-40B4-BE49-F238E27FC236}">
                <a16:creationId xmlns:a16="http://schemas.microsoft.com/office/drawing/2014/main" id="{FC73BC0E-0938-4F7F-A350-B0B875B68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5431" y="611350"/>
            <a:ext cx="1185327" cy="1129951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119" name="Oval 48">
            <a:extLst>
              <a:ext uri="{FF2B5EF4-FFF2-40B4-BE49-F238E27FC236}">
                <a16:creationId xmlns:a16="http://schemas.microsoft.com/office/drawing/2014/main" id="{77A33607-5048-4340-9F29-AD2C807E9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30" y="1026956"/>
            <a:ext cx="316239" cy="302045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2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20" name="Freeform 49">
            <a:extLst>
              <a:ext uri="{FF2B5EF4-FFF2-40B4-BE49-F238E27FC236}">
                <a16:creationId xmlns:a16="http://schemas.microsoft.com/office/drawing/2014/main" id="{DE4E270E-DD4F-418A-8285-FB3FDB71780B}"/>
              </a:ext>
            </a:extLst>
          </p:cNvPr>
          <p:cNvSpPr>
            <a:spLocks/>
          </p:cNvSpPr>
          <p:nvPr/>
        </p:nvSpPr>
        <p:spPr bwMode="auto">
          <a:xfrm>
            <a:off x="3736784" y="2100788"/>
            <a:ext cx="2296713" cy="1290752"/>
          </a:xfrm>
          <a:custGeom>
            <a:avLst/>
            <a:gdLst>
              <a:gd name="T0" fmla="*/ 1061 w 1161"/>
              <a:gd name="T1" fmla="*/ 242 h 683"/>
              <a:gd name="T2" fmla="*/ 1007 w 1161"/>
              <a:gd name="T3" fmla="*/ 257 h 683"/>
              <a:gd name="T4" fmla="*/ 1007 w 1161"/>
              <a:gd name="T5" fmla="*/ 257 h 683"/>
              <a:gd name="T6" fmla="*/ 848 w 1161"/>
              <a:gd name="T7" fmla="*/ 303 h 683"/>
              <a:gd name="T8" fmla="*/ 605 w 1161"/>
              <a:gd name="T9" fmla="*/ 125 h 683"/>
              <a:gd name="T10" fmla="*/ 605 w 1161"/>
              <a:gd name="T11" fmla="*/ 125 h 683"/>
              <a:gd name="T12" fmla="*/ 605 w 1161"/>
              <a:gd name="T13" fmla="*/ 124 h 683"/>
              <a:gd name="T14" fmla="*/ 605 w 1161"/>
              <a:gd name="T15" fmla="*/ 124 h 683"/>
              <a:gd name="T16" fmla="*/ 342 w 1161"/>
              <a:gd name="T17" fmla="*/ 0 h 683"/>
              <a:gd name="T18" fmla="*/ 0 w 1161"/>
              <a:gd name="T19" fmla="*/ 342 h 683"/>
              <a:gd name="T20" fmla="*/ 342 w 1161"/>
              <a:gd name="T21" fmla="*/ 683 h 683"/>
              <a:gd name="T22" fmla="*/ 605 w 1161"/>
              <a:gd name="T23" fmla="*/ 559 h 683"/>
              <a:gd name="T24" fmla="*/ 605 w 1161"/>
              <a:gd name="T25" fmla="*/ 559 h 683"/>
              <a:gd name="T26" fmla="*/ 848 w 1161"/>
              <a:gd name="T27" fmla="*/ 380 h 683"/>
              <a:gd name="T28" fmla="*/ 1007 w 1161"/>
              <a:gd name="T29" fmla="*/ 426 h 683"/>
              <a:gd name="T30" fmla="*/ 1007 w 1161"/>
              <a:gd name="T31" fmla="*/ 426 h 683"/>
              <a:gd name="T32" fmla="*/ 1061 w 1161"/>
              <a:gd name="T33" fmla="*/ 441 h 683"/>
              <a:gd name="T34" fmla="*/ 1161 w 1161"/>
              <a:gd name="T35" fmla="*/ 342 h 683"/>
              <a:gd name="T36" fmla="*/ 1061 w 1161"/>
              <a:gd name="T37" fmla="*/ 242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61" h="683">
                <a:moveTo>
                  <a:pt x="1061" y="242"/>
                </a:moveTo>
                <a:cubicBezTo>
                  <a:pt x="1041" y="242"/>
                  <a:pt x="1023" y="248"/>
                  <a:pt x="1007" y="257"/>
                </a:cubicBezTo>
                <a:cubicBezTo>
                  <a:pt x="1007" y="257"/>
                  <a:pt x="1007" y="257"/>
                  <a:pt x="1007" y="257"/>
                </a:cubicBezTo>
                <a:cubicBezTo>
                  <a:pt x="964" y="285"/>
                  <a:pt x="974" y="303"/>
                  <a:pt x="848" y="303"/>
                </a:cubicBezTo>
                <a:cubicBezTo>
                  <a:pt x="700" y="303"/>
                  <a:pt x="699" y="236"/>
                  <a:pt x="605" y="125"/>
                </a:cubicBezTo>
                <a:cubicBezTo>
                  <a:pt x="605" y="125"/>
                  <a:pt x="605" y="125"/>
                  <a:pt x="605" y="125"/>
                </a:cubicBezTo>
                <a:cubicBezTo>
                  <a:pt x="605" y="125"/>
                  <a:pt x="605" y="124"/>
                  <a:pt x="605" y="124"/>
                </a:cubicBezTo>
                <a:cubicBezTo>
                  <a:pt x="605" y="124"/>
                  <a:pt x="605" y="124"/>
                  <a:pt x="605" y="124"/>
                </a:cubicBezTo>
                <a:cubicBezTo>
                  <a:pt x="542" y="49"/>
                  <a:pt x="448" y="0"/>
                  <a:pt x="342" y="0"/>
                </a:cubicBezTo>
                <a:cubicBezTo>
                  <a:pt x="153" y="0"/>
                  <a:pt x="0" y="153"/>
                  <a:pt x="0" y="342"/>
                </a:cubicBezTo>
                <a:cubicBezTo>
                  <a:pt x="0" y="530"/>
                  <a:pt x="153" y="683"/>
                  <a:pt x="342" y="683"/>
                </a:cubicBezTo>
                <a:cubicBezTo>
                  <a:pt x="448" y="683"/>
                  <a:pt x="542" y="634"/>
                  <a:pt x="605" y="559"/>
                </a:cubicBezTo>
                <a:cubicBezTo>
                  <a:pt x="605" y="559"/>
                  <a:pt x="605" y="559"/>
                  <a:pt x="605" y="559"/>
                </a:cubicBezTo>
                <a:cubicBezTo>
                  <a:pt x="699" y="448"/>
                  <a:pt x="700" y="380"/>
                  <a:pt x="848" y="380"/>
                </a:cubicBezTo>
                <a:cubicBezTo>
                  <a:pt x="974" y="380"/>
                  <a:pt x="964" y="398"/>
                  <a:pt x="1007" y="426"/>
                </a:cubicBezTo>
                <a:cubicBezTo>
                  <a:pt x="1007" y="426"/>
                  <a:pt x="1007" y="426"/>
                  <a:pt x="1007" y="426"/>
                </a:cubicBezTo>
                <a:cubicBezTo>
                  <a:pt x="1023" y="436"/>
                  <a:pt x="1041" y="441"/>
                  <a:pt x="1061" y="441"/>
                </a:cubicBezTo>
                <a:cubicBezTo>
                  <a:pt x="1116" y="441"/>
                  <a:pt x="1161" y="397"/>
                  <a:pt x="1161" y="342"/>
                </a:cubicBezTo>
                <a:cubicBezTo>
                  <a:pt x="1161" y="286"/>
                  <a:pt x="1116" y="242"/>
                  <a:pt x="1061" y="242"/>
                </a:cubicBezTo>
                <a:close/>
              </a:path>
            </a:pathLst>
          </a:custGeom>
          <a:solidFill>
            <a:schemeClr val="tx1">
              <a:lumMod val="6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121" name="Oval 50">
            <a:extLst>
              <a:ext uri="{FF2B5EF4-FFF2-40B4-BE49-F238E27FC236}">
                <a16:creationId xmlns:a16="http://schemas.microsoft.com/office/drawing/2014/main" id="{7F003BEB-EA08-484C-8CD0-0505DC5DC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902" y="2180227"/>
            <a:ext cx="1185327" cy="1132124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123" name="Freeform 54">
            <a:extLst>
              <a:ext uri="{FF2B5EF4-FFF2-40B4-BE49-F238E27FC236}">
                <a16:creationId xmlns:a16="http://schemas.microsoft.com/office/drawing/2014/main" id="{8F1FCFE0-9360-4DD6-B107-45D600081FDE}"/>
              </a:ext>
            </a:extLst>
          </p:cNvPr>
          <p:cNvSpPr>
            <a:spLocks/>
          </p:cNvSpPr>
          <p:nvPr/>
        </p:nvSpPr>
        <p:spPr bwMode="auto">
          <a:xfrm>
            <a:off x="5644811" y="1329001"/>
            <a:ext cx="2296713" cy="1287491"/>
          </a:xfrm>
          <a:custGeom>
            <a:avLst/>
            <a:gdLst>
              <a:gd name="T0" fmla="*/ 819 w 1161"/>
              <a:gd name="T1" fmla="*/ 0 h 682"/>
              <a:gd name="T2" fmla="*/ 556 w 1161"/>
              <a:gd name="T3" fmla="*/ 124 h 682"/>
              <a:gd name="T4" fmla="*/ 556 w 1161"/>
              <a:gd name="T5" fmla="*/ 124 h 682"/>
              <a:gd name="T6" fmla="*/ 556 w 1161"/>
              <a:gd name="T7" fmla="*/ 124 h 682"/>
              <a:gd name="T8" fmla="*/ 556 w 1161"/>
              <a:gd name="T9" fmla="*/ 124 h 682"/>
              <a:gd name="T10" fmla="*/ 313 w 1161"/>
              <a:gd name="T11" fmla="*/ 303 h 682"/>
              <a:gd name="T12" fmla="*/ 154 w 1161"/>
              <a:gd name="T13" fmla="*/ 257 h 682"/>
              <a:gd name="T14" fmla="*/ 154 w 1161"/>
              <a:gd name="T15" fmla="*/ 257 h 682"/>
              <a:gd name="T16" fmla="*/ 100 w 1161"/>
              <a:gd name="T17" fmla="*/ 241 h 682"/>
              <a:gd name="T18" fmla="*/ 0 w 1161"/>
              <a:gd name="T19" fmla="*/ 341 h 682"/>
              <a:gd name="T20" fmla="*/ 100 w 1161"/>
              <a:gd name="T21" fmla="*/ 441 h 682"/>
              <a:gd name="T22" fmla="*/ 154 w 1161"/>
              <a:gd name="T23" fmla="*/ 425 h 682"/>
              <a:gd name="T24" fmla="*/ 154 w 1161"/>
              <a:gd name="T25" fmla="*/ 425 h 682"/>
              <a:gd name="T26" fmla="*/ 313 w 1161"/>
              <a:gd name="T27" fmla="*/ 380 h 682"/>
              <a:gd name="T28" fmla="*/ 556 w 1161"/>
              <a:gd name="T29" fmla="*/ 558 h 682"/>
              <a:gd name="T30" fmla="*/ 556 w 1161"/>
              <a:gd name="T31" fmla="*/ 558 h 682"/>
              <a:gd name="T32" fmla="*/ 819 w 1161"/>
              <a:gd name="T33" fmla="*/ 682 h 682"/>
              <a:gd name="T34" fmla="*/ 1161 w 1161"/>
              <a:gd name="T35" fmla="*/ 341 h 682"/>
              <a:gd name="T36" fmla="*/ 819 w 1161"/>
              <a:gd name="T37" fmla="*/ 0 h 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61" h="682">
                <a:moveTo>
                  <a:pt x="819" y="0"/>
                </a:moveTo>
                <a:cubicBezTo>
                  <a:pt x="714" y="0"/>
                  <a:pt x="619" y="48"/>
                  <a:pt x="556" y="124"/>
                </a:cubicBezTo>
                <a:cubicBezTo>
                  <a:pt x="556" y="124"/>
                  <a:pt x="556" y="124"/>
                  <a:pt x="556" y="124"/>
                </a:cubicBezTo>
                <a:cubicBezTo>
                  <a:pt x="556" y="124"/>
                  <a:pt x="556" y="124"/>
                  <a:pt x="556" y="124"/>
                </a:cubicBezTo>
                <a:cubicBezTo>
                  <a:pt x="556" y="124"/>
                  <a:pt x="556" y="124"/>
                  <a:pt x="556" y="124"/>
                </a:cubicBezTo>
                <a:cubicBezTo>
                  <a:pt x="462" y="235"/>
                  <a:pt x="461" y="303"/>
                  <a:pt x="313" y="303"/>
                </a:cubicBezTo>
                <a:cubicBezTo>
                  <a:pt x="187" y="303"/>
                  <a:pt x="197" y="284"/>
                  <a:pt x="154" y="257"/>
                </a:cubicBezTo>
                <a:cubicBezTo>
                  <a:pt x="154" y="257"/>
                  <a:pt x="154" y="257"/>
                  <a:pt x="154" y="257"/>
                </a:cubicBezTo>
                <a:cubicBezTo>
                  <a:pt x="138" y="247"/>
                  <a:pt x="120" y="241"/>
                  <a:pt x="100" y="241"/>
                </a:cubicBezTo>
                <a:cubicBezTo>
                  <a:pt x="45" y="241"/>
                  <a:pt x="0" y="286"/>
                  <a:pt x="0" y="341"/>
                </a:cubicBezTo>
                <a:cubicBezTo>
                  <a:pt x="0" y="396"/>
                  <a:pt x="45" y="441"/>
                  <a:pt x="100" y="441"/>
                </a:cubicBezTo>
                <a:cubicBezTo>
                  <a:pt x="120" y="441"/>
                  <a:pt x="138" y="435"/>
                  <a:pt x="154" y="425"/>
                </a:cubicBezTo>
                <a:cubicBezTo>
                  <a:pt x="154" y="425"/>
                  <a:pt x="154" y="425"/>
                  <a:pt x="154" y="425"/>
                </a:cubicBezTo>
                <a:cubicBezTo>
                  <a:pt x="197" y="398"/>
                  <a:pt x="187" y="380"/>
                  <a:pt x="313" y="380"/>
                </a:cubicBezTo>
                <a:cubicBezTo>
                  <a:pt x="461" y="380"/>
                  <a:pt x="462" y="447"/>
                  <a:pt x="556" y="558"/>
                </a:cubicBezTo>
                <a:cubicBezTo>
                  <a:pt x="556" y="558"/>
                  <a:pt x="556" y="558"/>
                  <a:pt x="556" y="558"/>
                </a:cubicBezTo>
                <a:cubicBezTo>
                  <a:pt x="619" y="634"/>
                  <a:pt x="714" y="682"/>
                  <a:pt x="819" y="682"/>
                </a:cubicBezTo>
                <a:cubicBezTo>
                  <a:pt x="1008" y="682"/>
                  <a:pt x="1161" y="530"/>
                  <a:pt x="1161" y="341"/>
                </a:cubicBezTo>
                <a:cubicBezTo>
                  <a:pt x="1161" y="153"/>
                  <a:pt x="1008" y="0"/>
                  <a:pt x="819" y="0"/>
                </a:cubicBezTo>
                <a:close/>
              </a:path>
            </a:pathLst>
          </a:custGeom>
          <a:solidFill>
            <a:schemeClr val="tx1">
              <a:lumMod val="6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124" name="Oval 55">
            <a:extLst>
              <a:ext uri="{FF2B5EF4-FFF2-40B4-BE49-F238E27FC236}">
                <a16:creationId xmlns:a16="http://schemas.microsoft.com/office/drawing/2014/main" id="{CEDE2C85-F82A-4973-91BA-E227A73D5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9011" y="1407228"/>
            <a:ext cx="1185327" cy="1131036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125" name="Oval 56">
            <a:extLst>
              <a:ext uri="{FF2B5EF4-FFF2-40B4-BE49-F238E27FC236}">
                <a16:creationId xmlns:a16="http://schemas.microsoft.com/office/drawing/2014/main" id="{95D8F2EB-E896-4E3E-B211-B593CA51E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0712" y="1825386"/>
            <a:ext cx="316239" cy="304217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2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6D94DB7-4A61-4CA5-A441-249A6B0A313A}"/>
              </a:ext>
            </a:extLst>
          </p:cNvPr>
          <p:cNvSpPr txBox="1"/>
          <p:nvPr/>
        </p:nvSpPr>
        <p:spPr>
          <a:xfrm>
            <a:off x="123918" y="0"/>
            <a:ext cx="11885613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Arial Black" panose="020B0A04020102020204" pitchFamily="34" charset="0"/>
              </a:rPr>
              <a:t>Мы провели анализ </a:t>
            </a:r>
            <a:r>
              <a:rPr lang="ru-RU" sz="3200" dirty="0">
                <a:solidFill>
                  <a:srgbClr val="92D050"/>
                </a:solidFill>
                <a:latin typeface="Arial Black" panose="020B0A04020102020204" pitchFamily="34" charset="0"/>
              </a:rPr>
              <a:t>каждой сферы</a:t>
            </a:r>
          </a:p>
        </p:txBody>
      </p:sp>
      <p:sp>
        <p:nvSpPr>
          <p:cNvPr id="136" name="Freeform 54">
            <a:extLst>
              <a:ext uri="{FF2B5EF4-FFF2-40B4-BE49-F238E27FC236}">
                <a16:creationId xmlns:a16="http://schemas.microsoft.com/office/drawing/2014/main" id="{A1FCF10D-9061-4F62-8C34-02BAB5A8E238}"/>
              </a:ext>
            </a:extLst>
          </p:cNvPr>
          <p:cNvSpPr>
            <a:spLocks/>
          </p:cNvSpPr>
          <p:nvPr/>
        </p:nvSpPr>
        <p:spPr bwMode="auto">
          <a:xfrm>
            <a:off x="5672091" y="2966151"/>
            <a:ext cx="2296713" cy="1287491"/>
          </a:xfrm>
          <a:custGeom>
            <a:avLst/>
            <a:gdLst>
              <a:gd name="T0" fmla="*/ 819 w 1161"/>
              <a:gd name="T1" fmla="*/ 0 h 682"/>
              <a:gd name="T2" fmla="*/ 556 w 1161"/>
              <a:gd name="T3" fmla="*/ 124 h 682"/>
              <a:gd name="T4" fmla="*/ 556 w 1161"/>
              <a:gd name="T5" fmla="*/ 124 h 682"/>
              <a:gd name="T6" fmla="*/ 556 w 1161"/>
              <a:gd name="T7" fmla="*/ 124 h 682"/>
              <a:gd name="T8" fmla="*/ 556 w 1161"/>
              <a:gd name="T9" fmla="*/ 124 h 682"/>
              <a:gd name="T10" fmla="*/ 313 w 1161"/>
              <a:gd name="T11" fmla="*/ 303 h 682"/>
              <a:gd name="T12" fmla="*/ 154 w 1161"/>
              <a:gd name="T13" fmla="*/ 257 h 682"/>
              <a:gd name="T14" fmla="*/ 154 w 1161"/>
              <a:gd name="T15" fmla="*/ 257 h 682"/>
              <a:gd name="T16" fmla="*/ 100 w 1161"/>
              <a:gd name="T17" fmla="*/ 241 h 682"/>
              <a:gd name="T18" fmla="*/ 0 w 1161"/>
              <a:gd name="T19" fmla="*/ 341 h 682"/>
              <a:gd name="T20" fmla="*/ 100 w 1161"/>
              <a:gd name="T21" fmla="*/ 441 h 682"/>
              <a:gd name="T22" fmla="*/ 154 w 1161"/>
              <a:gd name="T23" fmla="*/ 425 h 682"/>
              <a:gd name="T24" fmla="*/ 154 w 1161"/>
              <a:gd name="T25" fmla="*/ 425 h 682"/>
              <a:gd name="T26" fmla="*/ 313 w 1161"/>
              <a:gd name="T27" fmla="*/ 380 h 682"/>
              <a:gd name="T28" fmla="*/ 556 w 1161"/>
              <a:gd name="T29" fmla="*/ 558 h 682"/>
              <a:gd name="T30" fmla="*/ 556 w 1161"/>
              <a:gd name="T31" fmla="*/ 558 h 682"/>
              <a:gd name="T32" fmla="*/ 819 w 1161"/>
              <a:gd name="T33" fmla="*/ 682 h 682"/>
              <a:gd name="T34" fmla="*/ 1161 w 1161"/>
              <a:gd name="T35" fmla="*/ 341 h 682"/>
              <a:gd name="T36" fmla="*/ 819 w 1161"/>
              <a:gd name="T37" fmla="*/ 0 h 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61" h="682">
                <a:moveTo>
                  <a:pt x="819" y="0"/>
                </a:moveTo>
                <a:cubicBezTo>
                  <a:pt x="714" y="0"/>
                  <a:pt x="619" y="48"/>
                  <a:pt x="556" y="124"/>
                </a:cubicBezTo>
                <a:cubicBezTo>
                  <a:pt x="556" y="124"/>
                  <a:pt x="556" y="124"/>
                  <a:pt x="556" y="124"/>
                </a:cubicBezTo>
                <a:cubicBezTo>
                  <a:pt x="556" y="124"/>
                  <a:pt x="556" y="124"/>
                  <a:pt x="556" y="124"/>
                </a:cubicBezTo>
                <a:cubicBezTo>
                  <a:pt x="556" y="124"/>
                  <a:pt x="556" y="124"/>
                  <a:pt x="556" y="124"/>
                </a:cubicBezTo>
                <a:cubicBezTo>
                  <a:pt x="462" y="235"/>
                  <a:pt x="461" y="303"/>
                  <a:pt x="313" y="303"/>
                </a:cubicBezTo>
                <a:cubicBezTo>
                  <a:pt x="187" y="303"/>
                  <a:pt x="197" y="284"/>
                  <a:pt x="154" y="257"/>
                </a:cubicBezTo>
                <a:cubicBezTo>
                  <a:pt x="154" y="257"/>
                  <a:pt x="154" y="257"/>
                  <a:pt x="154" y="257"/>
                </a:cubicBezTo>
                <a:cubicBezTo>
                  <a:pt x="138" y="247"/>
                  <a:pt x="120" y="241"/>
                  <a:pt x="100" y="241"/>
                </a:cubicBezTo>
                <a:cubicBezTo>
                  <a:pt x="45" y="241"/>
                  <a:pt x="0" y="286"/>
                  <a:pt x="0" y="341"/>
                </a:cubicBezTo>
                <a:cubicBezTo>
                  <a:pt x="0" y="396"/>
                  <a:pt x="45" y="441"/>
                  <a:pt x="100" y="441"/>
                </a:cubicBezTo>
                <a:cubicBezTo>
                  <a:pt x="120" y="441"/>
                  <a:pt x="138" y="435"/>
                  <a:pt x="154" y="425"/>
                </a:cubicBezTo>
                <a:cubicBezTo>
                  <a:pt x="154" y="425"/>
                  <a:pt x="154" y="425"/>
                  <a:pt x="154" y="425"/>
                </a:cubicBezTo>
                <a:cubicBezTo>
                  <a:pt x="197" y="398"/>
                  <a:pt x="187" y="380"/>
                  <a:pt x="313" y="380"/>
                </a:cubicBezTo>
                <a:cubicBezTo>
                  <a:pt x="461" y="380"/>
                  <a:pt x="462" y="447"/>
                  <a:pt x="556" y="558"/>
                </a:cubicBezTo>
                <a:cubicBezTo>
                  <a:pt x="556" y="558"/>
                  <a:pt x="556" y="558"/>
                  <a:pt x="556" y="558"/>
                </a:cubicBezTo>
                <a:cubicBezTo>
                  <a:pt x="619" y="634"/>
                  <a:pt x="714" y="682"/>
                  <a:pt x="819" y="682"/>
                </a:cubicBezTo>
                <a:cubicBezTo>
                  <a:pt x="1008" y="682"/>
                  <a:pt x="1161" y="530"/>
                  <a:pt x="1161" y="341"/>
                </a:cubicBezTo>
                <a:cubicBezTo>
                  <a:pt x="1161" y="153"/>
                  <a:pt x="1008" y="0"/>
                  <a:pt x="819" y="0"/>
                </a:cubicBezTo>
                <a:close/>
              </a:path>
            </a:pathLst>
          </a:custGeom>
          <a:solidFill>
            <a:schemeClr val="tx1">
              <a:lumMod val="6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137" name="Freeform 49">
            <a:extLst>
              <a:ext uri="{FF2B5EF4-FFF2-40B4-BE49-F238E27FC236}">
                <a16:creationId xmlns:a16="http://schemas.microsoft.com/office/drawing/2014/main" id="{6AE97087-1F78-4DE7-B560-E4375DB74915}"/>
              </a:ext>
            </a:extLst>
          </p:cNvPr>
          <p:cNvSpPr>
            <a:spLocks/>
          </p:cNvSpPr>
          <p:nvPr/>
        </p:nvSpPr>
        <p:spPr bwMode="auto">
          <a:xfrm>
            <a:off x="3713551" y="3744276"/>
            <a:ext cx="2296713" cy="1290752"/>
          </a:xfrm>
          <a:custGeom>
            <a:avLst/>
            <a:gdLst>
              <a:gd name="T0" fmla="*/ 1061 w 1161"/>
              <a:gd name="T1" fmla="*/ 242 h 683"/>
              <a:gd name="T2" fmla="*/ 1007 w 1161"/>
              <a:gd name="T3" fmla="*/ 257 h 683"/>
              <a:gd name="T4" fmla="*/ 1007 w 1161"/>
              <a:gd name="T5" fmla="*/ 257 h 683"/>
              <a:gd name="T6" fmla="*/ 848 w 1161"/>
              <a:gd name="T7" fmla="*/ 303 h 683"/>
              <a:gd name="T8" fmla="*/ 605 w 1161"/>
              <a:gd name="T9" fmla="*/ 125 h 683"/>
              <a:gd name="T10" fmla="*/ 605 w 1161"/>
              <a:gd name="T11" fmla="*/ 125 h 683"/>
              <a:gd name="T12" fmla="*/ 605 w 1161"/>
              <a:gd name="T13" fmla="*/ 124 h 683"/>
              <a:gd name="T14" fmla="*/ 605 w 1161"/>
              <a:gd name="T15" fmla="*/ 124 h 683"/>
              <a:gd name="T16" fmla="*/ 342 w 1161"/>
              <a:gd name="T17" fmla="*/ 0 h 683"/>
              <a:gd name="T18" fmla="*/ 0 w 1161"/>
              <a:gd name="T19" fmla="*/ 342 h 683"/>
              <a:gd name="T20" fmla="*/ 342 w 1161"/>
              <a:gd name="T21" fmla="*/ 683 h 683"/>
              <a:gd name="T22" fmla="*/ 605 w 1161"/>
              <a:gd name="T23" fmla="*/ 559 h 683"/>
              <a:gd name="T24" fmla="*/ 605 w 1161"/>
              <a:gd name="T25" fmla="*/ 559 h 683"/>
              <a:gd name="T26" fmla="*/ 848 w 1161"/>
              <a:gd name="T27" fmla="*/ 380 h 683"/>
              <a:gd name="T28" fmla="*/ 1007 w 1161"/>
              <a:gd name="T29" fmla="*/ 426 h 683"/>
              <a:gd name="T30" fmla="*/ 1007 w 1161"/>
              <a:gd name="T31" fmla="*/ 426 h 683"/>
              <a:gd name="T32" fmla="*/ 1061 w 1161"/>
              <a:gd name="T33" fmla="*/ 441 h 683"/>
              <a:gd name="T34" fmla="*/ 1161 w 1161"/>
              <a:gd name="T35" fmla="*/ 342 h 683"/>
              <a:gd name="T36" fmla="*/ 1061 w 1161"/>
              <a:gd name="T37" fmla="*/ 242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61" h="683">
                <a:moveTo>
                  <a:pt x="1061" y="242"/>
                </a:moveTo>
                <a:cubicBezTo>
                  <a:pt x="1041" y="242"/>
                  <a:pt x="1023" y="248"/>
                  <a:pt x="1007" y="257"/>
                </a:cubicBezTo>
                <a:cubicBezTo>
                  <a:pt x="1007" y="257"/>
                  <a:pt x="1007" y="257"/>
                  <a:pt x="1007" y="257"/>
                </a:cubicBezTo>
                <a:cubicBezTo>
                  <a:pt x="964" y="285"/>
                  <a:pt x="974" y="303"/>
                  <a:pt x="848" y="303"/>
                </a:cubicBezTo>
                <a:cubicBezTo>
                  <a:pt x="700" y="303"/>
                  <a:pt x="699" y="236"/>
                  <a:pt x="605" y="125"/>
                </a:cubicBezTo>
                <a:cubicBezTo>
                  <a:pt x="605" y="125"/>
                  <a:pt x="605" y="125"/>
                  <a:pt x="605" y="125"/>
                </a:cubicBezTo>
                <a:cubicBezTo>
                  <a:pt x="605" y="125"/>
                  <a:pt x="605" y="124"/>
                  <a:pt x="605" y="124"/>
                </a:cubicBezTo>
                <a:cubicBezTo>
                  <a:pt x="605" y="124"/>
                  <a:pt x="605" y="124"/>
                  <a:pt x="605" y="124"/>
                </a:cubicBezTo>
                <a:cubicBezTo>
                  <a:pt x="542" y="49"/>
                  <a:pt x="448" y="0"/>
                  <a:pt x="342" y="0"/>
                </a:cubicBezTo>
                <a:cubicBezTo>
                  <a:pt x="153" y="0"/>
                  <a:pt x="0" y="153"/>
                  <a:pt x="0" y="342"/>
                </a:cubicBezTo>
                <a:cubicBezTo>
                  <a:pt x="0" y="530"/>
                  <a:pt x="153" y="683"/>
                  <a:pt x="342" y="683"/>
                </a:cubicBezTo>
                <a:cubicBezTo>
                  <a:pt x="448" y="683"/>
                  <a:pt x="542" y="634"/>
                  <a:pt x="605" y="559"/>
                </a:cubicBezTo>
                <a:cubicBezTo>
                  <a:pt x="605" y="559"/>
                  <a:pt x="605" y="559"/>
                  <a:pt x="605" y="559"/>
                </a:cubicBezTo>
                <a:cubicBezTo>
                  <a:pt x="699" y="448"/>
                  <a:pt x="700" y="380"/>
                  <a:pt x="848" y="380"/>
                </a:cubicBezTo>
                <a:cubicBezTo>
                  <a:pt x="974" y="380"/>
                  <a:pt x="964" y="398"/>
                  <a:pt x="1007" y="426"/>
                </a:cubicBezTo>
                <a:cubicBezTo>
                  <a:pt x="1007" y="426"/>
                  <a:pt x="1007" y="426"/>
                  <a:pt x="1007" y="426"/>
                </a:cubicBezTo>
                <a:cubicBezTo>
                  <a:pt x="1023" y="436"/>
                  <a:pt x="1041" y="441"/>
                  <a:pt x="1061" y="441"/>
                </a:cubicBezTo>
                <a:cubicBezTo>
                  <a:pt x="1116" y="441"/>
                  <a:pt x="1161" y="397"/>
                  <a:pt x="1161" y="342"/>
                </a:cubicBezTo>
                <a:cubicBezTo>
                  <a:pt x="1161" y="286"/>
                  <a:pt x="1116" y="242"/>
                  <a:pt x="1061" y="242"/>
                </a:cubicBezTo>
                <a:close/>
              </a:path>
            </a:pathLst>
          </a:custGeom>
          <a:solidFill>
            <a:schemeClr val="tx1">
              <a:lumMod val="6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126" name="Oval 57">
            <a:extLst>
              <a:ext uri="{FF2B5EF4-FFF2-40B4-BE49-F238E27FC236}">
                <a16:creationId xmlns:a16="http://schemas.microsoft.com/office/drawing/2014/main" id="{75E79BA2-8BD8-4DB5-8763-86759C411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0116" y="3041409"/>
            <a:ext cx="1185327" cy="1128863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138" name="Freeform 54">
            <a:extLst>
              <a:ext uri="{FF2B5EF4-FFF2-40B4-BE49-F238E27FC236}">
                <a16:creationId xmlns:a16="http://schemas.microsoft.com/office/drawing/2014/main" id="{69E23BF4-3BDF-4F8A-9186-DB2C7D10DAF6}"/>
              </a:ext>
            </a:extLst>
          </p:cNvPr>
          <p:cNvSpPr>
            <a:spLocks/>
          </p:cNvSpPr>
          <p:nvPr/>
        </p:nvSpPr>
        <p:spPr bwMode="auto">
          <a:xfrm>
            <a:off x="5624993" y="4569826"/>
            <a:ext cx="2296713" cy="1287491"/>
          </a:xfrm>
          <a:custGeom>
            <a:avLst/>
            <a:gdLst>
              <a:gd name="T0" fmla="*/ 819 w 1161"/>
              <a:gd name="T1" fmla="*/ 0 h 682"/>
              <a:gd name="T2" fmla="*/ 556 w 1161"/>
              <a:gd name="T3" fmla="*/ 124 h 682"/>
              <a:gd name="T4" fmla="*/ 556 w 1161"/>
              <a:gd name="T5" fmla="*/ 124 h 682"/>
              <a:gd name="T6" fmla="*/ 556 w 1161"/>
              <a:gd name="T7" fmla="*/ 124 h 682"/>
              <a:gd name="T8" fmla="*/ 556 w 1161"/>
              <a:gd name="T9" fmla="*/ 124 h 682"/>
              <a:gd name="T10" fmla="*/ 313 w 1161"/>
              <a:gd name="T11" fmla="*/ 303 h 682"/>
              <a:gd name="T12" fmla="*/ 154 w 1161"/>
              <a:gd name="T13" fmla="*/ 257 h 682"/>
              <a:gd name="T14" fmla="*/ 154 w 1161"/>
              <a:gd name="T15" fmla="*/ 257 h 682"/>
              <a:gd name="T16" fmla="*/ 100 w 1161"/>
              <a:gd name="T17" fmla="*/ 241 h 682"/>
              <a:gd name="T18" fmla="*/ 0 w 1161"/>
              <a:gd name="T19" fmla="*/ 341 h 682"/>
              <a:gd name="T20" fmla="*/ 100 w 1161"/>
              <a:gd name="T21" fmla="*/ 441 h 682"/>
              <a:gd name="T22" fmla="*/ 154 w 1161"/>
              <a:gd name="T23" fmla="*/ 425 h 682"/>
              <a:gd name="T24" fmla="*/ 154 w 1161"/>
              <a:gd name="T25" fmla="*/ 425 h 682"/>
              <a:gd name="T26" fmla="*/ 313 w 1161"/>
              <a:gd name="T27" fmla="*/ 380 h 682"/>
              <a:gd name="T28" fmla="*/ 556 w 1161"/>
              <a:gd name="T29" fmla="*/ 558 h 682"/>
              <a:gd name="T30" fmla="*/ 556 w 1161"/>
              <a:gd name="T31" fmla="*/ 558 h 682"/>
              <a:gd name="T32" fmla="*/ 819 w 1161"/>
              <a:gd name="T33" fmla="*/ 682 h 682"/>
              <a:gd name="T34" fmla="*/ 1161 w 1161"/>
              <a:gd name="T35" fmla="*/ 341 h 682"/>
              <a:gd name="T36" fmla="*/ 819 w 1161"/>
              <a:gd name="T37" fmla="*/ 0 h 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61" h="682">
                <a:moveTo>
                  <a:pt x="819" y="0"/>
                </a:moveTo>
                <a:cubicBezTo>
                  <a:pt x="714" y="0"/>
                  <a:pt x="619" y="48"/>
                  <a:pt x="556" y="124"/>
                </a:cubicBezTo>
                <a:cubicBezTo>
                  <a:pt x="556" y="124"/>
                  <a:pt x="556" y="124"/>
                  <a:pt x="556" y="124"/>
                </a:cubicBezTo>
                <a:cubicBezTo>
                  <a:pt x="556" y="124"/>
                  <a:pt x="556" y="124"/>
                  <a:pt x="556" y="124"/>
                </a:cubicBezTo>
                <a:cubicBezTo>
                  <a:pt x="556" y="124"/>
                  <a:pt x="556" y="124"/>
                  <a:pt x="556" y="124"/>
                </a:cubicBezTo>
                <a:cubicBezTo>
                  <a:pt x="462" y="235"/>
                  <a:pt x="461" y="303"/>
                  <a:pt x="313" y="303"/>
                </a:cubicBezTo>
                <a:cubicBezTo>
                  <a:pt x="187" y="303"/>
                  <a:pt x="197" y="284"/>
                  <a:pt x="154" y="257"/>
                </a:cubicBezTo>
                <a:cubicBezTo>
                  <a:pt x="154" y="257"/>
                  <a:pt x="154" y="257"/>
                  <a:pt x="154" y="257"/>
                </a:cubicBezTo>
                <a:cubicBezTo>
                  <a:pt x="138" y="247"/>
                  <a:pt x="120" y="241"/>
                  <a:pt x="100" y="241"/>
                </a:cubicBezTo>
                <a:cubicBezTo>
                  <a:pt x="45" y="241"/>
                  <a:pt x="0" y="286"/>
                  <a:pt x="0" y="341"/>
                </a:cubicBezTo>
                <a:cubicBezTo>
                  <a:pt x="0" y="396"/>
                  <a:pt x="45" y="441"/>
                  <a:pt x="100" y="441"/>
                </a:cubicBezTo>
                <a:cubicBezTo>
                  <a:pt x="120" y="441"/>
                  <a:pt x="138" y="435"/>
                  <a:pt x="154" y="425"/>
                </a:cubicBezTo>
                <a:cubicBezTo>
                  <a:pt x="154" y="425"/>
                  <a:pt x="154" y="425"/>
                  <a:pt x="154" y="425"/>
                </a:cubicBezTo>
                <a:cubicBezTo>
                  <a:pt x="197" y="398"/>
                  <a:pt x="187" y="380"/>
                  <a:pt x="313" y="380"/>
                </a:cubicBezTo>
                <a:cubicBezTo>
                  <a:pt x="461" y="380"/>
                  <a:pt x="462" y="447"/>
                  <a:pt x="556" y="558"/>
                </a:cubicBezTo>
                <a:cubicBezTo>
                  <a:pt x="556" y="558"/>
                  <a:pt x="556" y="558"/>
                  <a:pt x="556" y="558"/>
                </a:cubicBezTo>
                <a:cubicBezTo>
                  <a:pt x="619" y="634"/>
                  <a:pt x="714" y="682"/>
                  <a:pt x="819" y="682"/>
                </a:cubicBezTo>
                <a:cubicBezTo>
                  <a:pt x="1008" y="682"/>
                  <a:pt x="1161" y="530"/>
                  <a:pt x="1161" y="341"/>
                </a:cubicBezTo>
                <a:cubicBezTo>
                  <a:pt x="1161" y="153"/>
                  <a:pt x="1008" y="0"/>
                  <a:pt x="819" y="0"/>
                </a:cubicBezTo>
                <a:close/>
              </a:path>
            </a:pathLst>
          </a:custGeom>
          <a:solidFill>
            <a:schemeClr val="tx1">
              <a:lumMod val="6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127" name="Oval 59">
            <a:extLst>
              <a:ext uri="{FF2B5EF4-FFF2-40B4-BE49-F238E27FC236}">
                <a16:creationId xmlns:a16="http://schemas.microsoft.com/office/drawing/2014/main" id="{AD873DD7-B247-4463-B3ED-A4E0FE989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091" y="5062005"/>
            <a:ext cx="316239" cy="303131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2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39" name="Oval 56">
            <a:extLst>
              <a:ext uri="{FF2B5EF4-FFF2-40B4-BE49-F238E27FC236}">
                <a16:creationId xmlns:a16="http://schemas.microsoft.com/office/drawing/2014/main" id="{BC06E48E-CF8F-4234-911E-9E8B7A518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4845" y="2586957"/>
            <a:ext cx="316239" cy="304217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2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40" name="Oval 56">
            <a:extLst>
              <a:ext uri="{FF2B5EF4-FFF2-40B4-BE49-F238E27FC236}">
                <a16:creationId xmlns:a16="http://schemas.microsoft.com/office/drawing/2014/main" id="{E40F5348-8027-4571-81F6-C160492DE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4025" y="3461221"/>
            <a:ext cx="316239" cy="304217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2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22" name="Oval 51">
            <a:extLst>
              <a:ext uri="{FF2B5EF4-FFF2-40B4-BE49-F238E27FC236}">
                <a16:creationId xmlns:a16="http://schemas.microsoft.com/office/drawing/2014/main" id="{16F06F16-1E02-43A5-8698-B07DC83EA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4811" y="4236763"/>
            <a:ext cx="316239" cy="304217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2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42" name="Oval 55">
            <a:extLst>
              <a:ext uri="{FF2B5EF4-FFF2-40B4-BE49-F238E27FC236}">
                <a16:creationId xmlns:a16="http://schemas.microsoft.com/office/drawing/2014/main" id="{54A7DE9C-74AE-4BC9-9540-1976782A7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332" y="4648052"/>
            <a:ext cx="1185327" cy="1131036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143" name="Oval 55">
            <a:extLst>
              <a:ext uri="{FF2B5EF4-FFF2-40B4-BE49-F238E27FC236}">
                <a16:creationId xmlns:a16="http://schemas.microsoft.com/office/drawing/2014/main" id="{C7873560-C09A-44A9-AE3A-6CE34BA42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1691" y="3838966"/>
            <a:ext cx="1185327" cy="1131036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144" name="TextBox 29">
            <a:extLst>
              <a:ext uri="{FF2B5EF4-FFF2-40B4-BE49-F238E27FC236}">
                <a16:creationId xmlns:a16="http://schemas.microsoft.com/office/drawing/2014/main" id="{FF74A400-3908-4848-B59D-E2F10B247013}"/>
              </a:ext>
            </a:extLst>
          </p:cNvPr>
          <p:cNvSpPr txBox="1"/>
          <p:nvPr/>
        </p:nvSpPr>
        <p:spPr>
          <a:xfrm>
            <a:off x="7554604" y="2120646"/>
            <a:ext cx="380115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600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Разработали идею/концепцию</a:t>
            </a:r>
          </a:p>
          <a:p>
            <a:pPr algn="ctr" defTabSz="914400">
              <a:lnSpc>
                <a:spcPct val="100000"/>
              </a:lnSpc>
            </a:pPr>
            <a:endParaRPr lang="ru-RU" sz="1600" b="0" strike="noStrike" spc="-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TextBox 29">
            <a:extLst>
              <a:ext uri="{FF2B5EF4-FFF2-40B4-BE49-F238E27FC236}">
                <a16:creationId xmlns:a16="http://schemas.microsoft.com/office/drawing/2014/main" id="{B8F413D3-0F82-4A80-A86B-C83B826AF0E8}"/>
              </a:ext>
            </a:extLst>
          </p:cNvPr>
          <p:cNvSpPr txBox="1"/>
          <p:nvPr/>
        </p:nvSpPr>
        <p:spPr>
          <a:xfrm>
            <a:off x="1005553" y="1220596"/>
            <a:ext cx="289335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600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Проработали основы ТЗ</a:t>
            </a:r>
          </a:p>
          <a:p>
            <a:pPr algn="ctr" defTabSz="914400">
              <a:lnSpc>
                <a:spcPct val="100000"/>
              </a:lnSpc>
            </a:pPr>
            <a:endParaRPr lang="ru-RU" sz="1600" b="0" strike="noStrike" spc="-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C8ADDF4E-B8A3-4268-B6D4-64BE0A3C4BF5}"/>
              </a:ext>
            </a:extLst>
          </p:cNvPr>
          <p:cNvSpPr/>
          <p:nvPr/>
        </p:nvSpPr>
        <p:spPr>
          <a:xfrm>
            <a:off x="7968804" y="3765438"/>
            <a:ext cx="40517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Услышали голос народа и выявили ЦА</a:t>
            </a:r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CCE560AE-8C4A-45A5-88E7-2A49475BB9BF}"/>
              </a:ext>
            </a:extLst>
          </p:cNvPr>
          <p:cNvSpPr/>
          <p:nvPr/>
        </p:nvSpPr>
        <p:spPr>
          <a:xfrm>
            <a:off x="1071962" y="2805915"/>
            <a:ext cx="2667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Проанализировали рынок</a:t>
            </a: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7F96943A-C584-42FD-BD02-42C04373B27D}"/>
              </a:ext>
            </a:extLst>
          </p:cNvPr>
          <p:cNvSpPr/>
          <p:nvPr/>
        </p:nvSpPr>
        <p:spPr>
          <a:xfrm>
            <a:off x="7941524" y="5302222"/>
            <a:ext cx="46422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Рассчитали финансовые составляющие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C81DA958-0F19-4D06-9072-9619478529D8}"/>
              </a:ext>
            </a:extLst>
          </p:cNvPr>
          <p:cNvSpPr/>
          <p:nvPr/>
        </p:nvSpPr>
        <p:spPr>
          <a:xfrm>
            <a:off x="1506441" y="4527580"/>
            <a:ext cx="22117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Изучили конкурентов</a:t>
            </a:r>
          </a:p>
        </p:txBody>
      </p: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1807E800-D889-4464-908D-385F53CBC57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91" y="608089"/>
            <a:ext cx="991466" cy="991466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A7744417-B113-4365-9F60-946674786C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649" y="4006251"/>
            <a:ext cx="842349" cy="842349"/>
          </a:xfrm>
          <a:prstGeom prst="rect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:a16="http://schemas.microsoft.com/office/drawing/2014/main" id="{8113A32C-D5E0-4C57-9199-5F691116A59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94" y="2217835"/>
            <a:ext cx="1056657" cy="105665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BE56DFF-A202-46CC-B3A6-62C417EC5FA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92" y="3083092"/>
            <a:ext cx="889173" cy="88917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3D9409C-9DB7-4FF5-AE1A-9F276D5578B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64" y="1466817"/>
            <a:ext cx="1009219" cy="100921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440E59D-4656-4E5C-8507-98943906E84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8460" y="4813363"/>
            <a:ext cx="800414" cy="80041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90AB2-B08E-493E-83BA-2F5EF63487E2}"/>
              </a:ext>
            </a:extLst>
          </p:cNvPr>
          <p:cNvSpPr/>
          <p:nvPr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9BB6ABC-F44C-4889-89A8-BF45AE2AB57F}"/>
              </a:ext>
            </a:extLst>
          </p:cNvPr>
          <p:cNvSpPr/>
          <p:nvPr/>
        </p:nvSpPr>
        <p:spPr>
          <a:xfrm>
            <a:off x="33503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BF3177-A810-4540-BF83-0125F48FAAA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" y="6259588"/>
            <a:ext cx="447523" cy="447523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BB78EB4C-FD45-4D0F-B564-D201A7EBB425}"/>
              </a:ext>
            </a:extLst>
          </p:cNvPr>
          <p:cNvSpPr/>
          <p:nvPr/>
        </p:nvSpPr>
        <p:spPr>
          <a:xfrm>
            <a:off x="119228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932E767-BF08-4B65-AA0B-CCE3426B8EE1}"/>
              </a:ext>
            </a:extLst>
          </p:cNvPr>
          <p:cNvSpPr/>
          <p:nvPr/>
        </p:nvSpPr>
        <p:spPr>
          <a:xfrm>
            <a:off x="2065557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04B652-6DB5-4EF9-BC1D-C4E614B998B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44" y="6311900"/>
            <a:ext cx="374650" cy="374650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0CB460FC-641E-445D-944A-A8E2BA13F898}"/>
              </a:ext>
            </a:extLst>
          </p:cNvPr>
          <p:cNvSpPr/>
          <p:nvPr/>
        </p:nvSpPr>
        <p:spPr>
          <a:xfrm>
            <a:off x="292634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C102E4-98BB-4660-8F71-227E9E5E93C7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2985679" y="6265306"/>
            <a:ext cx="446644" cy="446644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6F193300-7A19-46CC-9EC3-4B01958799C6}"/>
              </a:ext>
            </a:extLst>
          </p:cNvPr>
          <p:cNvSpPr/>
          <p:nvPr/>
        </p:nvSpPr>
        <p:spPr>
          <a:xfrm>
            <a:off x="3762732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85FFCDD-FCB2-4E71-9482-AD119BBC63E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3" y="6352469"/>
            <a:ext cx="283281" cy="283281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B51CD96D-B1A8-48A3-A10C-2E879B6205CC}"/>
              </a:ext>
            </a:extLst>
          </p:cNvPr>
          <p:cNvSpPr/>
          <p:nvPr/>
        </p:nvSpPr>
        <p:spPr>
          <a:xfrm>
            <a:off x="4651711" y="620518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96B0DD7F-2081-41FA-9F84-18C900B7603A}"/>
              </a:ext>
            </a:extLst>
          </p:cNvPr>
          <p:cNvSpPr/>
          <p:nvPr/>
        </p:nvSpPr>
        <p:spPr>
          <a:xfrm>
            <a:off x="5481206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74C8B459-FC87-4195-9E27-72F10DE44073}"/>
              </a:ext>
            </a:extLst>
          </p:cNvPr>
          <p:cNvSpPr/>
          <p:nvPr/>
        </p:nvSpPr>
        <p:spPr>
          <a:xfrm>
            <a:off x="6426331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5D27F550-2D08-47A9-A695-F696CE6D3109}"/>
              </a:ext>
            </a:extLst>
          </p:cNvPr>
          <p:cNvSpPr/>
          <p:nvPr/>
        </p:nvSpPr>
        <p:spPr>
          <a:xfrm>
            <a:off x="7283060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4A1EBFCA-9C11-4E2E-8BEF-4BAF61AB7D01}"/>
              </a:ext>
            </a:extLst>
          </p:cNvPr>
          <p:cNvSpPr/>
          <p:nvPr/>
        </p:nvSpPr>
        <p:spPr>
          <a:xfrm>
            <a:off x="8157922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15E0C351-03E7-4F4A-A532-6BDED7B7EAE7}"/>
              </a:ext>
            </a:extLst>
          </p:cNvPr>
          <p:cNvSpPr/>
          <p:nvPr/>
        </p:nvSpPr>
        <p:spPr>
          <a:xfrm>
            <a:off x="9032784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49FCBD0-3C80-4907-8728-575D75C848C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68" y="6234238"/>
            <a:ext cx="482295" cy="48229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863F18B-FE82-45BB-A7D3-B4414F65B5E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749" y="6255055"/>
            <a:ext cx="380695" cy="38069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9BB5EED-50DA-4418-AD68-588FB4804AF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73" y="6265620"/>
            <a:ext cx="467210" cy="467210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A6924842-74FE-431A-934E-B72CF6866B5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75" y="6312217"/>
            <a:ext cx="417323" cy="417323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0A02550-4921-4CAC-937F-9C510021214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38" y="6260836"/>
            <a:ext cx="369132" cy="369132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598C1814-E4A5-4F47-AB27-CDB74EE65C33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16" y="6265306"/>
            <a:ext cx="429978" cy="429978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18427403-1280-43CD-B96B-28C10A2736D7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49" y="6227838"/>
            <a:ext cx="479273" cy="479273"/>
          </a:xfrm>
          <a:prstGeom prst="rect">
            <a:avLst/>
          </a:prstGeom>
        </p:spPr>
      </p:pic>
      <p:sp>
        <p:nvSpPr>
          <p:cNvPr id="104" name="Овал 103">
            <a:extLst>
              <a:ext uri="{FF2B5EF4-FFF2-40B4-BE49-F238E27FC236}">
                <a16:creationId xmlns:a16="http://schemas.microsoft.com/office/drawing/2014/main" id="{0021A72E-B843-4AE1-A1CA-F405762CC09B}"/>
              </a:ext>
            </a:extLst>
          </p:cNvPr>
          <p:cNvSpPr/>
          <p:nvPr/>
        </p:nvSpPr>
        <p:spPr>
          <a:xfrm>
            <a:off x="10814275" y="5752946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Овал 105">
            <a:extLst>
              <a:ext uri="{FF2B5EF4-FFF2-40B4-BE49-F238E27FC236}">
                <a16:creationId xmlns:a16="http://schemas.microsoft.com/office/drawing/2014/main" id="{335BF779-14BE-4A3E-9312-9A3832C51E6B}"/>
              </a:ext>
            </a:extLst>
          </p:cNvPr>
          <p:cNvSpPr/>
          <p:nvPr/>
        </p:nvSpPr>
        <p:spPr>
          <a:xfrm>
            <a:off x="9888894" y="6165937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C44A3BCD-29D7-4092-ADE7-EBCB037499EA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731" y="6246725"/>
            <a:ext cx="397353" cy="397353"/>
          </a:xfrm>
          <a:prstGeom prst="rect">
            <a:avLst/>
          </a:prstGeom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2AF14AC2-5506-40CC-A945-2E67FFF7867C}"/>
              </a:ext>
            </a:extLst>
          </p:cNvPr>
          <p:cNvSpPr/>
          <p:nvPr/>
        </p:nvSpPr>
        <p:spPr>
          <a:xfrm>
            <a:off x="10948965" y="5816514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C35FE936-3DDA-47BD-BD86-E8F6ED04B0C7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36" y="5853789"/>
            <a:ext cx="498680" cy="498680"/>
          </a:xfrm>
          <a:prstGeom prst="rect">
            <a:avLst/>
          </a:prstGeom>
        </p:spPr>
      </p:pic>
      <p:sp>
        <p:nvSpPr>
          <p:cNvPr id="32" name="Стрелка: шеврон 31">
            <a:extLst>
              <a:ext uri="{FF2B5EF4-FFF2-40B4-BE49-F238E27FC236}">
                <a16:creationId xmlns:a16="http://schemas.microsoft.com/office/drawing/2014/main" id="{DD3B5AF5-CB30-4393-AD98-A3BD96372BA2}"/>
              </a:ext>
            </a:extLst>
          </p:cNvPr>
          <p:cNvSpPr/>
          <p:nvPr/>
        </p:nvSpPr>
        <p:spPr>
          <a:xfrm>
            <a:off x="11878358" y="6285035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6" name="Стрелка: шеврон 155">
            <a:extLst>
              <a:ext uri="{FF2B5EF4-FFF2-40B4-BE49-F238E27FC236}">
                <a16:creationId xmlns:a16="http://schemas.microsoft.com/office/drawing/2014/main" id="{4CC35B51-D3D8-4F47-8741-3452D8F463C1}"/>
              </a:ext>
            </a:extLst>
          </p:cNvPr>
          <p:cNvSpPr/>
          <p:nvPr/>
        </p:nvSpPr>
        <p:spPr>
          <a:xfrm rot="10800000">
            <a:off x="-1195394" y="6532146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7" name="Овал 156">
            <a:extLst>
              <a:ext uri="{FF2B5EF4-FFF2-40B4-BE49-F238E27FC236}">
                <a16:creationId xmlns:a16="http://schemas.microsoft.com/office/drawing/2014/main" id="{0755228C-15D0-4DC9-84F7-65D655480EEF}"/>
              </a:ext>
            </a:extLst>
          </p:cNvPr>
          <p:cNvSpPr/>
          <p:nvPr/>
        </p:nvSpPr>
        <p:spPr>
          <a:xfrm>
            <a:off x="-933047" y="5948863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Овал 157">
            <a:extLst>
              <a:ext uri="{FF2B5EF4-FFF2-40B4-BE49-F238E27FC236}">
                <a16:creationId xmlns:a16="http://schemas.microsoft.com/office/drawing/2014/main" id="{A0F1FD37-A81A-4410-911B-9D66B602A2E7}"/>
              </a:ext>
            </a:extLst>
          </p:cNvPr>
          <p:cNvSpPr/>
          <p:nvPr/>
        </p:nvSpPr>
        <p:spPr>
          <a:xfrm>
            <a:off x="-798110" y="6034588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4988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8" grpId="0" animBg="1"/>
      <p:bldP spid="119" grpId="0" animBg="1"/>
      <p:bldP spid="120" grpId="0" animBg="1"/>
      <p:bldP spid="121" grpId="0" animBg="1"/>
      <p:bldP spid="123" grpId="0" animBg="1"/>
      <p:bldP spid="124" grpId="0" animBg="1"/>
      <p:bldP spid="125" grpId="0" animBg="1"/>
      <p:bldP spid="135" grpId="0"/>
      <p:bldP spid="136" grpId="0" animBg="1"/>
      <p:bldP spid="137" grpId="0" animBg="1"/>
      <p:bldP spid="126" grpId="0" animBg="1"/>
      <p:bldP spid="138" grpId="0" animBg="1"/>
      <p:bldP spid="127" grpId="0" animBg="1"/>
      <p:bldP spid="139" grpId="0" animBg="1"/>
      <p:bldP spid="140" grpId="0" animBg="1"/>
      <p:bldP spid="122" grpId="0" animBg="1"/>
      <p:bldP spid="142" grpId="0" animBg="1"/>
      <p:bldP spid="143" grpId="0" animBg="1"/>
      <p:bldP spid="144" grpId="0"/>
      <p:bldP spid="145" grpId="0"/>
      <p:bldP spid="146" grpId="0"/>
      <p:bldP spid="147" grpId="0"/>
      <p:bldP spid="148" grpId="0"/>
      <p:bldP spid="1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90AB2-B08E-493E-83BA-2F5EF63487E2}"/>
              </a:ext>
            </a:extLst>
          </p:cNvPr>
          <p:cNvSpPr/>
          <p:nvPr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трелка: шеврон 67">
            <a:extLst>
              <a:ext uri="{FF2B5EF4-FFF2-40B4-BE49-F238E27FC236}">
                <a16:creationId xmlns:a16="http://schemas.microsoft.com/office/drawing/2014/main" id="{2A33F61B-2996-45DC-B445-CB4200B20F13}"/>
              </a:ext>
            </a:extLst>
          </p:cNvPr>
          <p:cNvSpPr/>
          <p:nvPr/>
        </p:nvSpPr>
        <p:spPr>
          <a:xfrm rot="10800000">
            <a:off x="36345" y="6314072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93B6505E-D9A7-4F3E-B1EA-EEF6327FBB82}"/>
              </a:ext>
            </a:extLst>
          </p:cNvPr>
          <p:cNvSpPr/>
          <p:nvPr/>
        </p:nvSpPr>
        <p:spPr>
          <a:xfrm>
            <a:off x="298692" y="5730789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EB04E1E9-1C6E-4483-8F46-DD0C0232A66F}"/>
              </a:ext>
            </a:extLst>
          </p:cNvPr>
          <p:cNvSpPr/>
          <p:nvPr/>
        </p:nvSpPr>
        <p:spPr>
          <a:xfrm>
            <a:off x="433629" y="5816514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112234-C81E-4C5B-A8E6-903F37F286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0" y="5850623"/>
            <a:ext cx="499743" cy="4997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DDA134-62B2-4ACA-991B-170FE3B1F4D2}"/>
              </a:ext>
            </a:extLst>
          </p:cNvPr>
          <p:cNvSpPr txBox="1"/>
          <p:nvPr/>
        </p:nvSpPr>
        <p:spPr>
          <a:xfrm>
            <a:off x="149346" y="143658"/>
            <a:ext cx="11893308" cy="107721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Arial Black" panose="020B0A04020102020204" pitchFamily="34" charset="0"/>
              </a:rPr>
              <a:t>Инвестиции в размере </a:t>
            </a:r>
            <a:r>
              <a:rPr lang="ru-RU" sz="3200" b="1" dirty="0">
                <a:solidFill>
                  <a:srgbClr val="92D050"/>
                </a:solidFill>
                <a:latin typeface="Arial Black" panose="020B0A04020102020204" pitchFamily="34" charset="0"/>
              </a:rPr>
              <a:t>6 млн </a:t>
            </a:r>
            <a:r>
              <a:rPr lang="ru-RU" sz="3200" b="1" dirty="0">
                <a:solidFill>
                  <a:schemeClr val="tx2"/>
                </a:solidFill>
                <a:latin typeface="Arial Black" panose="020B0A04020102020204" pitchFamily="34" charset="0"/>
              </a:rPr>
              <a:t>обеспечат проекту </a:t>
            </a:r>
            <a:r>
              <a:rPr lang="ru-RU" sz="3200" b="1" dirty="0">
                <a:solidFill>
                  <a:srgbClr val="92D050"/>
                </a:solidFill>
                <a:latin typeface="Arial Black" panose="020B0A04020102020204" pitchFamily="34" charset="0"/>
              </a:rPr>
              <a:t>специалистов, обслуживание и продвижение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9FFB8EF-0D17-4B22-BDD5-FD522E9CB6E4}"/>
              </a:ext>
            </a:extLst>
          </p:cNvPr>
          <p:cNvSpPr/>
          <p:nvPr/>
        </p:nvSpPr>
        <p:spPr>
          <a:xfrm>
            <a:off x="638031" y="1724504"/>
            <a:ext cx="4139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6 000 000</a:t>
            </a:r>
          </a:p>
          <a:p>
            <a:pPr algn="ctr"/>
            <a:r>
              <a:rPr lang="ru-RU" sz="2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требуются</a:t>
            </a:r>
          </a:p>
        </p:txBody>
      </p:sp>
      <p:sp>
        <p:nvSpPr>
          <p:cNvPr id="35" name="Стрелка: шеврон 34">
            <a:extLst>
              <a:ext uri="{FF2B5EF4-FFF2-40B4-BE49-F238E27FC236}">
                <a16:creationId xmlns:a16="http://schemas.microsoft.com/office/drawing/2014/main" id="{50720865-FDC4-4E26-B917-0CEBCC940DFE}"/>
              </a:ext>
            </a:extLst>
          </p:cNvPr>
          <p:cNvSpPr/>
          <p:nvPr/>
        </p:nvSpPr>
        <p:spPr>
          <a:xfrm rot="10800000">
            <a:off x="12290499" y="6522705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5A1EBE3F-4ADB-41EA-9BAB-DDCBD8EF7B41}"/>
              </a:ext>
            </a:extLst>
          </p:cNvPr>
          <p:cNvSpPr/>
          <p:nvPr/>
        </p:nvSpPr>
        <p:spPr>
          <a:xfrm>
            <a:off x="12552846" y="5939422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4AB6F11B-C3FA-43EE-B8EA-60D260142276}"/>
              </a:ext>
            </a:extLst>
          </p:cNvPr>
          <p:cNvSpPr/>
          <p:nvPr/>
        </p:nvSpPr>
        <p:spPr>
          <a:xfrm>
            <a:off x="12687783" y="6025147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7A004CF-59B5-47B4-82B9-3AA575F8B67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43" y="3217019"/>
            <a:ext cx="2542859" cy="254285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16BDB08-6666-4545-861D-0E12EAE3CF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83" b="-1"/>
          <a:stretch/>
        </p:blipFill>
        <p:spPr>
          <a:xfrm>
            <a:off x="-195776" y="8905483"/>
            <a:ext cx="4877481" cy="1581136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C0DD428-E5F8-423C-8132-0F4E0095D485}"/>
              </a:ext>
            </a:extLst>
          </p:cNvPr>
          <p:cNvGrpSpPr/>
          <p:nvPr/>
        </p:nvGrpSpPr>
        <p:grpSpPr>
          <a:xfrm rot="20611069">
            <a:off x="4450833" y="8472453"/>
            <a:ext cx="1282700" cy="1446550"/>
            <a:chOff x="5270832" y="7757546"/>
            <a:chExt cx="1282700" cy="1446550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34A52CE3-6FC5-41E9-856D-A4A8270A958F}"/>
                </a:ext>
              </a:extLst>
            </p:cNvPr>
            <p:cNvSpPr/>
            <p:nvPr/>
          </p:nvSpPr>
          <p:spPr>
            <a:xfrm>
              <a:off x="5270832" y="7843918"/>
              <a:ext cx="1282700" cy="1273806"/>
            </a:xfrm>
            <a:prstGeom prst="ellipse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0EDF8B5-459C-4A79-87B7-46C446CBAA9F}"/>
                </a:ext>
              </a:extLst>
            </p:cNvPr>
            <p:cNvSpPr txBox="1"/>
            <p:nvPr/>
          </p:nvSpPr>
          <p:spPr>
            <a:xfrm>
              <a:off x="5510544" y="7757546"/>
              <a:ext cx="803275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  <a:endParaRPr lang="ru-RU" sz="8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Овал 48">
            <a:extLst>
              <a:ext uri="{FF2B5EF4-FFF2-40B4-BE49-F238E27FC236}">
                <a16:creationId xmlns:a16="http://schemas.microsoft.com/office/drawing/2014/main" id="{B2A9BA34-3E47-41C6-B320-A5A4E4880970}"/>
              </a:ext>
            </a:extLst>
          </p:cNvPr>
          <p:cNvSpPr/>
          <p:nvPr/>
        </p:nvSpPr>
        <p:spPr>
          <a:xfrm>
            <a:off x="433628" y="6946986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A50085F4-219A-4E7A-A98C-6B6B2EBA46FC}"/>
              </a:ext>
            </a:extLst>
          </p:cNvPr>
          <p:cNvSpPr/>
          <p:nvPr/>
        </p:nvSpPr>
        <p:spPr>
          <a:xfrm>
            <a:off x="1260715" y="619116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7E0B18E-D28D-41F0-8408-AAFB83C67B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11" y="6264560"/>
            <a:ext cx="460113" cy="460113"/>
          </a:xfrm>
          <a:prstGeom prst="rect">
            <a:avLst/>
          </a:prstGeom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4579CD3B-6CC9-4C05-B137-151C558ECB2D}"/>
              </a:ext>
            </a:extLst>
          </p:cNvPr>
          <p:cNvSpPr/>
          <p:nvPr/>
        </p:nvSpPr>
        <p:spPr>
          <a:xfrm>
            <a:off x="2116219" y="621247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A7F5ACA-4625-44A7-9F4B-1A16B916C0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951" y="6295801"/>
            <a:ext cx="434159" cy="434159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E1980A5-9F1F-4767-8943-37FB99C25848}"/>
              </a:ext>
            </a:extLst>
          </p:cNvPr>
          <p:cNvSpPr/>
          <p:nvPr/>
        </p:nvSpPr>
        <p:spPr>
          <a:xfrm>
            <a:off x="5714865" y="1891258"/>
            <a:ext cx="258563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Кадры</a:t>
            </a:r>
          </a:p>
          <a:p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Проектный менеджер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Front-end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разработчик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Back-end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разработчик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Бизнес-аналитик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UI/UX дизайнер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Тестировщик</a:t>
            </a:r>
            <a:br>
              <a:rPr lang="ru-RU" sz="1600" dirty="0"/>
            </a:br>
            <a:r>
              <a:rPr lang="ru-RU" dirty="0">
                <a:solidFill>
                  <a:srgbClr val="92D050"/>
                </a:solidFill>
                <a:latin typeface="Arial Black" panose="020B0A04020102020204" pitchFamily="34" charset="0"/>
              </a:rPr>
              <a:t>= 4,5 млн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BBA97B9-A4BF-4187-A07E-EAE102319C02}"/>
              </a:ext>
            </a:extLst>
          </p:cNvPr>
          <p:cNvSpPr/>
          <p:nvPr/>
        </p:nvSpPr>
        <p:spPr>
          <a:xfrm>
            <a:off x="8614950" y="1891258"/>
            <a:ext cx="311944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Ежегодные затраты</a:t>
            </a:r>
            <a:endParaRPr lang="ru-RU" sz="20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Затраты на MapKit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Хосты, домены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Услуги программиста</a:t>
            </a:r>
          </a:p>
          <a:p>
            <a:r>
              <a:rPr lang="ru-RU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= 1,25 млн</a:t>
            </a:r>
            <a:endParaRPr lang="ru-RU" dirty="0">
              <a:solidFill>
                <a:srgbClr val="92D050"/>
              </a:solidFill>
              <a:latin typeface="Arial Black" panose="020B0A0402010202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71625BB-0D22-4408-9561-7515031CB119}"/>
              </a:ext>
            </a:extLst>
          </p:cNvPr>
          <p:cNvSpPr/>
          <p:nvPr/>
        </p:nvSpPr>
        <p:spPr>
          <a:xfrm>
            <a:off x="8614950" y="4353471"/>
            <a:ext cx="1729961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Маркетинг</a:t>
            </a:r>
          </a:p>
          <a:p>
            <a:endParaRPr lang="ru-RU" sz="2000" dirty="0">
              <a:solidFill>
                <a:srgbClr val="92D05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= 250</a:t>
            </a:r>
            <a:r>
              <a:rPr lang="en-US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тыс</a:t>
            </a:r>
            <a:endParaRPr lang="ru-RU" dirty="0">
              <a:solidFill>
                <a:srgbClr val="92D05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745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90AB2-B08E-493E-83BA-2F5EF63487E2}"/>
              </a:ext>
            </a:extLst>
          </p:cNvPr>
          <p:cNvSpPr/>
          <p:nvPr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трелка: шеврон 67">
            <a:extLst>
              <a:ext uri="{FF2B5EF4-FFF2-40B4-BE49-F238E27FC236}">
                <a16:creationId xmlns:a16="http://schemas.microsoft.com/office/drawing/2014/main" id="{2A33F61B-2996-45DC-B445-CB4200B20F13}"/>
              </a:ext>
            </a:extLst>
          </p:cNvPr>
          <p:cNvSpPr/>
          <p:nvPr/>
        </p:nvSpPr>
        <p:spPr>
          <a:xfrm rot="10800000">
            <a:off x="36345" y="6314072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93B6505E-D9A7-4F3E-B1EA-EEF6327FBB82}"/>
              </a:ext>
            </a:extLst>
          </p:cNvPr>
          <p:cNvSpPr/>
          <p:nvPr/>
        </p:nvSpPr>
        <p:spPr>
          <a:xfrm>
            <a:off x="1125779" y="5730789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EB04E1E9-1C6E-4483-8F46-DD0C0232A66F}"/>
              </a:ext>
            </a:extLst>
          </p:cNvPr>
          <p:cNvSpPr/>
          <p:nvPr/>
        </p:nvSpPr>
        <p:spPr>
          <a:xfrm>
            <a:off x="1260716" y="5775282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Стрелка: шеврон 34">
            <a:extLst>
              <a:ext uri="{FF2B5EF4-FFF2-40B4-BE49-F238E27FC236}">
                <a16:creationId xmlns:a16="http://schemas.microsoft.com/office/drawing/2014/main" id="{50720865-FDC4-4E26-B917-0CEBCC940DFE}"/>
              </a:ext>
            </a:extLst>
          </p:cNvPr>
          <p:cNvSpPr/>
          <p:nvPr/>
        </p:nvSpPr>
        <p:spPr>
          <a:xfrm rot="10800000">
            <a:off x="12290499" y="6522705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4AB6F11B-C3FA-43EE-B8EA-60D260142276}"/>
              </a:ext>
            </a:extLst>
          </p:cNvPr>
          <p:cNvSpPr/>
          <p:nvPr/>
        </p:nvSpPr>
        <p:spPr>
          <a:xfrm>
            <a:off x="433629" y="619116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64EB5CC-64E1-4A0B-9227-E9A5E80CE9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59" y="5856397"/>
            <a:ext cx="460113" cy="46011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EB375C9-3EF1-421F-A429-809D2DE887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2" y="6230217"/>
            <a:ext cx="499743" cy="499743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8A87FD50-4505-4829-B026-B6CA441B9DA3}"/>
              </a:ext>
            </a:extLst>
          </p:cNvPr>
          <p:cNvSpPr/>
          <p:nvPr/>
        </p:nvSpPr>
        <p:spPr>
          <a:xfrm>
            <a:off x="1214847" y="685800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379E27-35F9-4CBD-A8B2-D77F11F070A0}"/>
              </a:ext>
            </a:extLst>
          </p:cNvPr>
          <p:cNvSpPr txBox="1"/>
          <p:nvPr/>
        </p:nvSpPr>
        <p:spPr>
          <a:xfrm>
            <a:off x="36345" y="136250"/>
            <a:ext cx="11779140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Наша команда </a:t>
            </a:r>
            <a:r>
              <a:rPr lang="ru-RU" sz="3200" dirty="0">
                <a:solidFill>
                  <a:srgbClr val="92D050"/>
                </a:solidFill>
                <a:latin typeface="Arial Black" panose="020B0A04020102020204" pitchFamily="34" charset="0"/>
              </a:rPr>
              <a:t>имеет опыт</a:t>
            </a:r>
            <a:r>
              <a:rPr lang="ru-RU" sz="3200" dirty="0">
                <a:latin typeface="Arial Black" panose="020B0A04020102020204" pitchFamily="34" charset="0"/>
              </a:rPr>
              <a:t> в различных сферах</a:t>
            </a:r>
            <a:endParaRPr lang="ru-RU" sz="32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B3ACF2A-AC09-4DB0-9063-C75C7AC9EE63}"/>
              </a:ext>
            </a:extLst>
          </p:cNvPr>
          <p:cNvSpPr txBox="1"/>
          <p:nvPr/>
        </p:nvSpPr>
        <p:spPr>
          <a:xfrm>
            <a:off x="8750483" y="977731"/>
            <a:ext cx="3102376" cy="1068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Днепровская Виктория</a:t>
            </a:r>
            <a:endParaRPr lang="ru-RU" sz="14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Анализ рынка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Сфера деловых коммуникаций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FAB9B0-B71D-4ACE-812C-F69FEA143E83}"/>
              </a:ext>
            </a:extLst>
          </p:cNvPr>
          <p:cNvSpPr txBox="1"/>
          <p:nvPr/>
        </p:nvSpPr>
        <p:spPr>
          <a:xfrm>
            <a:off x="2926286" y="837665"/>
            <a:ext cx="396747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Добрынина Елизавета</a:t>
            </a:r>
            <a:r>
              <a:rPr lang="en-US" sz="1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 лидер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Изучение каждой сферы и распределение задач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-менеджмент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4531DCA-246A-4F5E-B5B0-2776B084B4DA}"/>
              </a:ext>
            </a:extLst>
          </p:cNvPr>
          <p:cNvSpPr txBox="1"/>
          <p:nvPr/>
        </p:nvSpPr>
        <p:spPr>
          <a:xfrm>
            <a:off x="2926286" y="2657764"/>
            <a:ext cx="214901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Кускова Диана</a:t>
            </a:r>
            <a:endParaRPr lang="ru-RU" sz="14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Анализ конкурентов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Сфера продаж</a:t>
            </a: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9B0A4A82-C4E1-4F07-AE8F-DFFAFA73DB66}"/>
              </a:ext>
            </a:extLst>
          </p:cNvPr>
          <p:cNvSpPr/>
          <p:nvPr/>
        </p:nvSpPr>
        <p:spPr>
          <a:xfrm>
            <a:off x="2116219" y="621247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3E227C47-8731-429A-BC8B-2C731ACD4E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951" y="6295801"/>
            <a:ext cx="434159" cy="434159"/>
          </a:xfrm>
          <a:prstGeom prst="rect">
            <a:avLst/>
          </a:prstGeom>
        </p:spPr>
      </p:pic>
      <p:sp>
        <p:nvSpPr>
          <p:cNvPr id="79" name="Овал 78">
            <a:extLst>
              <a:ext uri="{FF2B5EF4-FFF2-40B4-BE49-F238E27FC236}">
                <a16:creationId xmlns:a16="http://schemas.microsoft.com/office/drawing/2014/main" id="{A8E21408-6068-4580-8841-E04BE7395C61}"/>
              </a:ext>
            </a:extLst>
          </p:cNvPr>
          <p:cNvSpPr/>
          <p:nvPr/>
        </p:nvSpPr>
        <p:spPr>
          <a:xfrm>
            <a:off x="1181557" y="2456987"/>
            <a:ext cx="1480373" cy="1510749"/>
          </a:xfrm>
          <a:prstGeom prst="ellipse">
            <a:avLst/>
          </a:prstGeom>
          <a:blipFill>
            <a:blip r:embed="rId5">
              <a:alphaModFix amt="72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95034251-734A-4501-BEE3-28191D2BB13D}"/>
              </a:ext>
            </a:extLst>
          </p:cNvPr>
          <p:cNvSpPr/>
          <p:nvPr/>
        </p:nvSpPr>
        <p:spPr>
          <a:xfrm>
            <a:off x="1181557" y="752700"/>
            <a:ext cx="1480373" cy="1510749"/>
          </a:xfrm>
          <a:prstGeom prst="ellipse">
            <a:avLst/>
          </a:prstGeom>
          <a:blipFill>
            <a:blip r:embed="rId6">
              <a:alphaModFix amt="72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DB7F3659-245D-4FB4-A176-3B5A6E9EF233}"/>
              </a:ext>
            </a:extLst>
          </p:cNvPr>
          <p:cNvSpPr/>
          <p:nvPr/>
        </p:nvSpPr>
        <p:spPr>
          <a:xfrm>
            <a:off x="7010321" y="752699"/>
            <a:ext cx="1480373" cy="1510749"/>
          </a:xfrm>
          <a:prstGeom prst="ellipse">
            <a:avLst/>
          </a:prstGeom>
          <a:blipFill>
            <a:blip r:embed="rId7">
              <a:alphaModFix amt="72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783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2" grpId="0"/>
      <p:bldP spid="3" grpId="0"/>
      <p:bldP spid="55" grpId="0"/>
      <p:bldP spid="79" grpId="0" animBg="1"/>
      <p:bldP spid="80" grpId="0" animBg="1"/>
      <p:bldP spid="8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90AB2-B08E-493E-83BA-2F5EF63487E2}"/>
              </a:ext>
            </a:extLst>
          </p:cNvPr>
          <p:cNvSpPr/>
          <p:nvPr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трелка: шеврон 67">
            <a:extLst>
              <a:ext uri="{FF2B5EF4-FFF2-40B4-BE49-F238E27FC236}">
                <a16:creationId xmlns:a16="http://schemas.microsoft.com/office/drawing/2014/main" id="{2A33F61B-2996-45DC-B445-CB4200B20F13}"/>
              </a:ext>
            </a:extLst>
          </p:cNvPr>
          <p:cNvSpPr/>
          <p:nvPr/>
        </p:nvSpPr>
        <p:spPr>
          <a:xfrm rot="10800000">
            <a:off x="36345" y="6314072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Стрелка: шеврон 34">
            <a:extLst>
              <a:ext uri="{FF2B5EF4-FFF2-40B4-BE49-F238E27FC236}">
                <a16:creationId xmlns:a16="http://schemas.microsoft.com/office/drawing/2014/main" id="{50720865-FDC4-4E26-B917-0CEBCC940DFE}"/>
              </a:ext>
            </a:extLst>
          </p:cNvPr>
          <p:cNvSpPr/>
          <p:nvPr/>
        </p:nvSpPr>
        <p:spPr>
          <a:xfrm rot="10800000">
            <a:off x="12290499" y="6522705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4AB6F11B-C3FA-43EE-B8EA-60D260142276}"/>
              </a:ext>
            </a:extLst>
          </p:cNvPr>
          <p:cNvSpPr/>
          <p:nvPr/>
        </p:nvSpPr>
        <p:spPr>
          <a:xfrm>
            <a:off x="433629" y="619116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EB375C9-3EF1-421F-A429-809D2DE887C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2" y="6230217"/>
            <a:ext cx="499743" cy="499743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8A87FD50-4505-4829-B026-B6CA441B9DA3}"/>
              </a:ext>
            </a:extLst>
          </p:cNvPr>
          <p:cNvSpPr/>
          <p:nvPr/>
        </p:nvSpPr>
        <p:spPr>
          <a:xfrm>
            <a:off x="2156639" y="6940989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E70EF670-3C24-4C3E-8F70-9FE889F6B2D2}"/>
              </a:ext>
            </a:extLst>
          </p:cNvPr>
          <p:cNvSpPr/>
          <p:nvPr/>
        </p:nvSpPr>
        <p:spPr>
          <a:xfrm>
            <a:off x="1227714" y="619116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D1FEB556-E4C0-4C61-B0E6-38E4B6FE048D}"/>
              </a:ext>
            </a:extLst>
          </p:cNvPr>
          <p:cNvSpPr/>
          <p:nvPr/>
        </p:nvSpPr>
        <p:spPr>
          <a:xfrm>
            <a:off x="2021705" y="5741181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64EB5CC-64E1-4A0B-9227-E9A5E80CE90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69" y="6285895"/>
            <a:ext cx="460113" cy="460113"/>
          </a:xfrm>
          <a:prstGeom prst="rect">
            <a:avLst/>
          </a:prstGeom>
        </p:spPr>
      </p:pic>
      <p:sp>
        <p:nvSpPr>
          <p:cNvPr id="70" name="Овал 69">
            <a:extLst>
              <a:ext uri="{FF2B5EF4-FFF2-40B4-BE49-F238E27FC236}">
                <a16:creationId xmlns:a16="http://schemas.microsoft.com/office/drawing/2014/main" id="{EB04E1E9-1C6E-4483-8F46-DD0C0232A66F}"/>
              </a:ext>
            </a:extLst>
          </p:cNvPr>
          <p:cNvSpPr/>
          <p:nvPr/>
        </p:nvSpPr>
        <p:spPr>
          <a:xfrm>
            <a:off x="2156642" y="5807466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3A60E15-B169-4883-AB99-167E3516CB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28400" y="1681084"/>
            <a:ext cx="3927167" cy="39271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E94089-EDFA-4EF6-8F68-BA93B07B992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73" y="5898751"/>
            <a:ext cx="434159" cy="43415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EBAFCA3-1CD8-4693-8DD9-6E0926559D20}"/>
              </a:ext>
            </a:extLst>
          </p:cNvPr>
          <p:cNvSpPr txBox="1"/>
          <p:nvPr/>
        </p:nvSpPr>
        <p:spPr>
          <a:xfrm>
            <a:off x="925619" y="1025374"/>
            <a:ext cx="103407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Arial Black" panose="020B0A04020102020204" pitchFamily="34" charset="0"/>
              </a:rPr>
              <a:t>Заработайте </a:t>
            </a:r>
            <a:r>
              <a:rPr lang="ru-RU" sz="3200" dirty="0">
                <a:solidFill>
                  <a:schemeClr val="accent2"/>
                </a:solidFill>
                <a:latin typeface="Arial Black" panose="020B0A04020102020204" pitchFamily="34" charset="0"/>
              </a:rPr>
              <a:t>деньги</a:t>
            </a:r>
            <a:r>
              <a:rPr lang="ru-RU" sz="3200" dirty="0">
                <a:latin typeface="Arial Black" panose="020B0A04020102020204" pitchFamily="34" charset="0"/>
              </a:rPr>
              <a:t> на экономии </a:t>
            </a:r>
            <a:r>
              <a:rPr lang="ru-RU" sz="3200" dirty="0">
                <a:solidFill>
                  <a:schemeClr val="accent2"/>
                </a:solidFill>
                <a:latin typeface="Arial Black" panose="020B0A04020102020204" pitchFamily="34" charset="0"/>
              </a:rPr>
              <a:t>времени</a:t>
            </a:r>
            <a:r>
              <a:rPr lang="ru-RU" sz="3200" dirty="0">
                <a:latin typeface="Arial Black" panose="020B0A04020102020204" pitchFamily="34" charset="0"/>
              </a:rPr>
              <a:t>!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03FFF7B-1630-4245-B820-45EDBF4488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6435" y="1691896"/>
            <a:ext cx="3935120" cy="393512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662F42F-854F-41BA-861B-3649AFEEED3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064" y="2038736"/>
            <a:ext cx="3211861" cy="321186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96BB2DA-6B5C-437A-97C5-BA86579235DF}"/>
              </a:ext>
            </a:extLst>
          </p:cNvPr>
          <p:cNvSpPr txBox="1"/>
          <p:nvPr/>
        </p:nvSpPr>
        <p:spPr>
          <a:xfrm>
            <a:off x="6032817" y="6151331"/>
            <a:ext cx="6135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(919) 253</a:t>
            </a:r>
            <a:r>
              <a:rPr lang="en-US" b="1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r>
              <a:rPr lang="en-US" b="1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br>
              <a:rPr lang="ru-RU" b="1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dobrynina.elizavetaa@yandex.ru</a:t>
            </a:r>
            <a:endParaRPr lang="ru-RU" dirty="0">
              <a:solidFill>
                <a:srgbClr val="2424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CEC1D20-CE78-4F27-9895-6351396496ED}"/>
              </a:ext>
            </a:extLst>
          </p:cNvPr>
          <p:cNvGrpSpPr/>
          <p:nvPr/>
        </p:nvGrpSpPr>
        <p:grpSpPr>
          <a:xfrm>
            <a:off x="231776" y="47753"/>
            <a:ext cx="2093764" cy="769624"/>
            <a:chOff x="296145" y="242048"/>
            <a:chExt cx="2093764" cy="769624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AE5A59BD-6E7A-48B5-9F87-7D5C60AC0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0055" t="5883" r="79649" b="83634"/>
            <a:stretch/>
          </p:blipFill>
          <p:spPr>
            <a:xfrm>
              <a:off x="1046018" y="242048"/>
              <a:ext cx="1343891" cy="769624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4DA3FC9D-647A-4EE1-B2F4-62A0764E4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6145" y="302720"/>
              <a:ext cx="640583" cy="674343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D8C368C-5F13-422E-BABA-52315B4A168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7468" r="7271"/>
          <a:stretch/>
        </p:blipFill>
        <p:spPr>
          <a:xfrm>
            <a:off x="2543293" y="198855"/>
            <a:ext cx="1308320" cy="46861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753EA4B-736C-4481-BEF5-1888571C27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078626" y="93911"/>
            <a:ext cx="923345" cy="701275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1E45158-2518-43BD-9BA4-A980AFA976C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1434" r="2147"/>
          <a:stretch/>
        </p:blipFill>
        <p:spPr>
          <a:xfrm>
            <a:off x="5237946" y="174626"/>
            <a:ext cx="1435946" cy="53547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184BCEE-F07E-4774-B44F-71CFE508F78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09867" y="208769"/>
            <a:ext cx="1489278" cy="4671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75F4C1E-EB5D-40FB-9D6A-CAF0B4E85DA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29165" y="208769"/>
            <a:ext cx="1370190" cy="453264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45A5511-5D00-416A-B939-13733F16C5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29375" y="164826"/>
            <a:ext cx="1770147" cy="53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11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9CC0D249-E336-4636-945D-FBC6D9C2EF8F}"/>
              </a:ext>
            </a:extLst>
          </p:cNvPr>
          <p:cNvSpPr/>
          <p:nvPr/>
        </p:nvSpPr>
        <p:spPr>
          <a:xfrm>
            <a:off x="1882845" y="5835846"/>
            <a:ext cx="68133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 опрос среди 154 человек (от 18 до 38), 10 интервью среди студентов</a:t>
            </a:r>
          </a:p>
        </p:txBody>
      </p:sp>
      <p:grpSp>
        <p:nvGrpSpPr>
          <p:cNvPr id="73" name="组合 151">
            <a:extLst>
              <a:ext uri="{FF2B5EF4-FFF2-40B4-BE49-F238E27FC236}">
                <a16:creationId xmlns:a16="http://schemas.microsoft.com/office/drawing/2014/main" id="{D0CC7E35-B071-4511-8F1E-19829271F71D}"/>
              </a:ext>
            </a:extLst>
          </p:cNvPr>
          <p:cNvGrpSpPr>
            <a:grpSpLocks/>
          </p:cNvGrpSpPr>
          <p:nvPr/>
        </p:nvGrpSpPr>
        <p:grpSpPr>
          <a:xfrm>
            <a:off x="-211435" y="1440423"/>
            <a:ext cx="4328805" cy="4384278"/>
            <a:chOff x="655912" y="2105133"/>
            <a:chExt cx="2607791" cy="4693421"/>
          </a:xfrm>
        </p:grpSpPr>
        <p:sp>
          <p:nvSpPr>
            <p:cNvPr id="74" name="直角三角形 69">
              <a:extLst>
                <a:ext uri="{FF2B5EF4-FFF2-40B4-BE49-F238E27FC236}">
                  <a16:creationId xmlns:a16="http://schemas.microsoft.com/office/drawing/2014/main" id="{5F74BDE0-8070-475C-8F0D-5D080739CC55}"/>
                </a:ext>
              </a:extLst>
            </p:cNvPr>
            <p:cNvSpPr/>
            <p:nvPr/>
          </p:nvSpPr>
          <p:spPr>
            <a:xfrm rot="5400000" flipH="1">
              <a:off x="735314" y="4270165"/>
              <a:ext cx="4693421" cy="363357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  <a:gd name="connsiteX0" fmla="*/ 174418 w 2267687"/>
                <a:gd name="connsiteY0" fmla="*/ 303531 h 303531"/>
                <a:gd name="connsiteX1" fmla="*/ 0 w 2267687"/>
                <a:gd name="connsiteY1" fmla="*/ 0 h 303531"/>
                <a:gd name="connsiteX2" fmla="*/ 2267687 w 2267687"/>
                <a:gd name="connsiteY2" fmla="*/ 290831 h 303531"/>
                <a:gd name="connsiteX3" fmla="*/ 174418 w 2267687"/>
                <a:gd name="connsiteY3" fmla="*/ 303531 h 303531"/>
                <a:gd name="connsiteX0" fmla="*/ 172657 w 2265926"/>
                <a:gd name="connsiteY0" fmla="*/ 316231 h 316231"/>
                <a:gd name="connsiteX1" fmla="*/ 0 w 2265926"/>
                <a:gd name="connsiteY1" fmla="*/ 0 h 316231"/>
                <a:gd name="connsiteX2" fmla="*/ 2265926 w 2265926"/>
                <a:gd name="connsiteY2" fmla="*/ 303531 h 316231"/>
                <a:gd name="connsiteX3" fmla="*/ 172657 w 2265926"/>
                <a:gd name="connsiteY3" fmla="*/ 316231 h 31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5926" h="316231">
                  <a:moveTo>
                    <a:pt x="172657" y="316231"/>
                  </a:moveTo>
                  <a:lnTo>
                    <a:pt x="0" y="0"/>
                  </a:lnTo>
                  <a:lnTo>
                    <a:pt x="2265926" y="303531"/>
                  </a:lnTo>
                  <a:lnTo>
                    <a:pt x="172657" y="3162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5" name="直角三角形 69">
              <a:extLst>
                <a:ext uri="{FF2B5EF4-FFF2-40B4-BE49-F238E27FC236}">
                  <a16:creationId xmlns:a16="http://schemas.microsoft.com/office/drawing/2014/main" id="{675A9068-B1AA-43CE-B459-B1489025B0E3}"/>
                </a:ext>
              </a:extLst>
            </p:cNvPr>
            <p:cNvSpPr/>
            <p:nvPr/>
          </p:nvSpPr>
          <p:spPr>
            <a:xfrm flipH="1" flipV="1">
              <a:off x="655912" y="6409659"/>
              <a:ext cx="2605627" cy="334172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6" name="矩形 154">
              <a:extLst>
                <a:ext uri="{FF2B5EF4-FFF2-40B4-BE49-F238E27FC236}">
                  <a16:creationId xmlns:a16="http://schemas.microsoft.com/office/drawing/2014/main" id="{EAD17448-58A9-48EB-A211-F4DB27302732}"/>
                </a:ext>
              </a:extLst>
            </p:cNvPr>
            <p:cNvSpPr/>
            <p:nvPr/>
          </p:nvSpPr>
          <p:spPr>
            <a:xfrm>
              <a:off x="1037203" y="2560945"/>
              <a:ext cx="1894121" cy="3877900"/>
            </a:xfrm>
            <a:prstGeom prst="rect">
              <a:avLst/>
            </a:prstGeom>
            <a:solidFill>
              <a:srgbClr val="F7F7F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508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7" name="矩形 155">
              <a:extLst>
                <a:ext uri="{FF2B5EF4-FFF2-40B4-BE49-F238E27FC236}">
                  <a16:creationId xmlns:a16="http://schemas.microsoft.com/office/drawing/2014/main" id="{FF62AFE8-87F5-4912-AE79-0F14B31538E8}"/>
                </a:ext>
              </a:extLst>
            </p:cNvPr>
            <p:cNvSpPr/>
            <p:nvPr/>
          </p:nvSpPr>
          <p:spPr>
            <a:xfrm>
              <a:off x="1037203" y="2560945"/>
              <a:ext cx="1894121" cy="554317"/>
            </a:xfrm>
            <a:prstGeom prst="rect">
              <a:avLst/>
            </a:prstGeom>
            <a:gradFill>
              <a:gsLst>
                <a:gs pos="0">
                  <a:srgbClr val="ED492C"/>
                </a:gs>
                <a:gs pos="100000">
                  <a:srgbClr val="DE163D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grpSp>
        <p:nvGrpSpPr>
          <p:cNvPr id="78" name="组合 151">
            <a:extLst>
              <a:ext uri="{FF2B5EF4-FFF2-40B4-BE49-F238E27FC236}">
                <a16:creationId xmlns:a16="http://schemas.microsoft.com/office/drawing/2014/main" id="{7C502689-3F6B-423E-A83A-7C6EC79F3CFA}"/>
              </a:ext>
            </a:extLst>
          </p:cNvPr>
          <p:cNvGrpSpPr>
            <a:grpSpLocks/>
          </p:cNvGrpSpPr>
          <p:nvPr/>
        </p:nvGrpSpPr>
        <p:grpSpPr>
          <a:xfrm>
            <a:off x="3812323" y="1466195"/>
            <a:ext cx="4328805" cy="4384278"/>
            <a:chOff x="655912" y="2105133"/>
            <a:chExt cx="2607791" cy="4693421"/>
          </a:xfrm>
        </p:grpSpPr>
        <p:sp>
          <p:nvSpPr>
            <p:cNvPr id="79" name="直角三角形 69">
              <a:extLst>
                <a:ext uri="{FF2B5EF4-FFF2-40B4-BE49-F238E27FC236}">
                  <a16:creationId xmlns:a16="http://schemas.microsoft.com/office/drawing/2014/main" id="{67977A3F-DA53-4261-9194-5C3F506FE12D}"/>
                </a:ext>
              </a:extLst>
            </p:cNvPr>
            <p:cNvSpPr/>
            <p:nvPr/>
          </p:nvSpPr>
          <p:spPr>
            <a:xfrm rot="5400000" flipH="1">
              <a:off x="735314" y="4270165"/>
              <a:ext cx="4693421" cy="363357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  <a:gd name="connsiteX0" fmla="*/ 174418 w 2267687"/>
                <a:gd name="connsiteY0" fmla="*/ 303531 h 303531"/>
                <a:gd name="connsiteX1" fmla="*/ 0 w 2267687"/>
                <a:gd name="connsiteY1" fmla="*/ 0 h 303531"/>
                <a:gd name="connsiteX2" fmla="*/ 2267687 w 2267687"/>
                <a:gd name="connsiteY2" fmla="*/ 290831 h 303531"/>
                <a:gd name="connsiteX3" fmla="*/ 174418 w 2267687"/>
                <a:gd name="connsiteY3" fmla="*/ 303531 h 303531"/>
                <a:gd name="connsiteX0" fmla="*/ 172657 w 2265926"/>
                <a:gd name="connsiteY0" fmla="*/ 316231 h 316231"/>
                <a:gd name="connsiteX1" fmla="*/ 0 w 2265926"/>
                <a:gd name="connsiteY1" fmla="*/ 0 h 316231"/>
                <a:gd name="connsiteX2" fmla="*/ 2265926 w 2265926"/>
                <a:gd name="connsiteY2" fmla="*/ 303531 h 316231"/>
                <a:gd name="connsiteX3" fmla="*/ 172657 w 2265926"/>
                <a:gd name="connsiteY3" fmla="*/ 316231 h 31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5926" h="316231">
                  <a:moveTo>
                    <a:pt x="172657" y="316231"/>
                  </a:moveTo>
                  <a:lnTo>
                    <a:pt x="0" y="0"/>
                  </a:lnTo>
                  <a:lnTo>
                    <a:pt x="2265926" y="303531"/>
                  </a:lnTo>
                  <a:lnTo>
                    <a:pt x="172657" y="3162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0" name="直角三角形 69">
              <a:extLst>
                <a:ext uri="{FF2B5EF4-FFF2-40B4-BE49-F238E27FC236}">
                  <a16:creationId xmlns:a16="http://schemas.microsoft.com/office/drawing/2014/main" id="{515DEBD0-8195-48B3-BD5A-A77D21124E3A}"/>
                </a:ext>
              </a:extLst>
            </p:cNvPr>
            <p:cNvSpPr/>
            <p:nvPr/>
          </p:nvSpPr>
          <p:spPr>
            <a:xfrm flipH="1" flipV="1">
              <a:off x="655912" y="6409659"/>
              <a:ext cx="2605627" cy="334172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1" name="矩形 154">
              <a:extLst>
                <a:ext uri="{FF2B5EF4-FFF2-40B4-BE49-F238E27FC236}">
                  <a16:creationId xmlns:a16="http://schemas.microsoft.com/office/drawing/2014/main" id="{B5A3452F-1748-4E5F-A44E-CEE7579AF93C}"/>
                </a:ext>
              </a:extLst>
            </p:cNvPr>
            <p:cNvSpPr/>
            <p:nvPr/>
          </p:nvSpPr>
          <p:spPr>
            <a:xfrm>
              <a:off x="1037203" y="2560945"/>
              <a:ext cx="1894121" cy="3877900"/>
            </a:xfrm>
            <a:prstGeom prst="rect">
              <a:avLst/>
            </a:prstGeom>
            <a:solidFill>
              <a:srgbClr val="F7F7F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508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2" name="矩形 155">
              <a:extLst>
                <a:ext uri="{FF2B5EF4-FFF2-40B4-BE49-F238E27FC236}">
                  <a16:creationId xmlns:a16="http://schemas.microsoft.com/office/drawing/2014/main" id="{A0E33D00-E609-4FA6-9A94-14084F7B8939}"/>
                </a:ext>
              </a:extLst>
            </p:cNvPr>
            <p:cNvSpPr/>
            <p:nvPr/>
          </p:nvSpPr>
          <p:spPr>
            <a:xfrm>
              <a:off x="1037203" y="2560945"/>
              <a:ext cx="1894121" cy="554317"/>
            </a:xfrm>
            <a:prstGeom prst="rect">
              <a:avLst/>
            </a:prstGeom>
            <a:gradFill>
              <a:gsLst>
                <a:gs pos="0">
                  <a:srgbClr val="ED492C"/>
                </a:gs>
                <a:gs pos="100000">
                  <a:srgbClr val="DE163D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E220DDD6-26FF-424A-902B-3805F3DEC5A0}"/>
              </a:ext>
            </a:extLst>
          </p:cNvPr>
          <p:cNvSpPr txBox="1"/>
          <p:nvPr/>
        </p:nvSpPr>
        <p:spPr>
          <a:xfrm>
            <a:off x="5142471" y="4207942"/>
            <a:ext cx="1788719" cy="769441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54%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2972041-1B7D-4B9D-AEED-59C3ACE200FB}"/>
              </a:ext>
            </a:extLst>
          </p:cNvPr>
          <p:cNvSpPr txBox="1"/>
          <p:nvPr/>
        </p:nvSpPr>
        <p:spPr>
          <a:xfrm>
            <a:off x="1030661" y="4207280"/>
            <a:ext cx="20740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96%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96118FB-A161-4CE4-8937-B121D6963C23}"/>
              </a:ext>
            </a:extLst>
          </p:cNvPr>
          <p:cNvSpPr txBox="1"/>
          <p:nvPr/>
        </p:nvSpPr>
        <p:spPr>
          <a:xfrm>
            <a:off x="178530" y="2018636"/>
            <a:ext cx="34248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pitchFamily="34" charset="0"/>
                <a:cs typeface="Arial" panose="020B0604020202020204" pitchFamily="34" charset="0"/>
              </a:rPr>
              <a:t>Планируют свои дела, но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B053546-947B-486F-BBC1-1E7AB1ECE245}"/>
              </a:ext>
            </a:extLst>
          </p:cNvPr>
          <p:cNvSpPr txBox="1"/>
          <p:nvPr/>
        </p:nvSpPr>
        <p:spPr>
          <a:xfrm>
            <a:off x="4320210" y="2039485"/>
            <a:ext cx="33819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из-за ограниченности времени </a:t>
            </a:r>
          </a:p>
        </p:txBody>
      </p:sp>
      <p:grpSp>
        <p:nvGrpSpPr>
          <p:cNvPr id="88" name="组合 156">
            <a:extLst>
              <a:ext uri="{FF2B5EF4-FFF2-40B4-BE49-F238E27FC236}">
                <a16:creationId xmlns:a16="http://schemas.microsoft.com/office/drawing/2014/main" id="{AC9C93AA-9727-4C57-A5E6-3D3CA22D1BF2}"/>
              </a:ext>
            </a:extLst>
          </p:cNvPr>
          <p:cNvGrpSpPr/>
          <p:nvPr/>
        </p:nvGrpSpPr>
        <p:grpSpPr>
          <a:xfrm>
            <a:off x="1561716" y="854549"/>
            <a:ext cx="855853" cy="1114612"/>
            <a:chOff x="6591300" y="1966752"/>
            <a:chExt cx="830580" cy="975045"/>
          </a:xfrm>
        </p:grpSpPr>
        <p:sp>
          <p:nvSpPr>
            <p:cNvPr id="89" name="任意多边形 157">
              <a:extLst>
                <a:ext uri="{FF2B5EF4-FFF2-40B4-BE49-F238E27FC236}">
                  <a16:creationId xmlns:a16="http://schemas.microsoft.com/office/drawing/2014/main" id="{FE78AA77-D8A6-4F48-926B-D377C4B334E4}"/>
                </a:ext>
              </a:extLst>
            </p:cNvPr>
            <p:cNvSpPr/>
            <p:nvPr/>
          </p:nvSpPr>
          <p:spPr>
            <a:xfrm>
              <a:off x="6591300" y="2484597"/>
              <a:ext cx="830580" cy="457200"/>
            </a:xfrm>
            <a:custGeom>
              <a:avLst/>
              <a:gdLst>
                <a:gd name="connsiteX0" fmla="*/ 0 w 830580"/>
                <a:gd name="connsiteY0" fmla="*/ 0 h 457200"/>
                <a:gd name="connsiteX1" fmla="*/ 830580 w 830580"/>
                <a:gd name="connsiteY1" fmla="*/ 0 h 457200"/>
                <a:gd name="connsiteX2" fmla="*/ 830580 w 830580"/>
                <a:gd name="connsiteY2" fmla="*/ 457200 h 457200"/>
                <a:gd name="connsiteX3" fmla="*/ 608210 w 830580"/>
                <a:gd name="connsiteY3" fmla="*/ 457200 h 457200"/>
                <a:gd name="connsiteX4" fmla="*/ 608210 w 830580"/>
                <a:gd name="connsiteY4" fmla="*/ 415966 h 457200"/>
                <a:gd name="connsiteX5" fmla="*/ 573326 w 830580"/>
                <a:gd name="connsiteY5" fmla="*/ 415966 h 457200"/>
                <a:gd name="connsiteX6" fmla="*/ 532092 w 830580"/>
                <a:gd name="connsiteY6" fmla="*/ 457200 h 457200"/>
                <a:gd name="connsiteX7" fmla="*/ 298488 w 830580"/>
                <a:gd name="connsiteY7" fmla="*/ 457200 h 457200"/>
                <a:gd name="connsiteX8" fmla="*/ 257254 w 830580"/>
                <a:gd name="connsiteY8" fmla="*/ 415966 h 457200"/>
                <a:gd name="connsiteX9" fmla="*/ 222370 w 830580"/>
                <a:gd name="connsiteY9" fmla="*/ 415966 h 457200"/>
                <a:gd name="connsiteX10" fmla="*/ 222370 w 830580"/>
                <a:gd name="connsiteY10" fmla="*/ 457200 h 457200"/>
                <a:gd name="connsiteX11" fmla="*/ 0 w 830580"/>
                <a:gd name="connsiteY11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0580" h="457200">
                  <a:moveTo>
                    <a:pt x="0" y="0"/>
                  </a:moveTo>
                  <a:lnTo>
                    <a:pt x="830580" y="0"/>
                  </a:lnTo>
                  <a:lnTo>
                    <a:pt x="830580" y="457200"/>
                  </a:lnTo>
                  <a:lnTo>
                    <a:pt x="608210" y="457200"/>
                  </a:lnTo>
                  <a:lnTo>
                    <a:pt x="608210" y="415966"/>
                  </a:lnTo>
                  <a:lnTo>
                    <a:pt x="573326" y="415966"/>
                  </a:lnTo>
                  <a:lnTo>
                    <a:pt x="532092" y="457200"/>
                  </a:lnTo>
                  <a:lnTo>
                    <a:pt x="298488" y="457200"/>
                  </a:lnTo>
                  <a:lnTo>
                    <a:pt x="257254" y="415966"/>
                  </a:lnTo>
                  <a:lnTo>
                    <a:pt x="222370" y="415966"/>
                  </a:lnTo>
                  <a:lnTo>
                    <a:pt x="222370" y="457200"/>
                  </a:lnTo>
                  <a:lnTo>
                    <a:pt x="0" y="457200"/>
                  </a:lnTo>
                  <a:close/>
                </a:path>
              </a:pathLst>
            </a:custGeom>
            <a:gradFill>
              <a:gsLst>
                <a:gs pos="93000">
                  <a:srgbClr val="363638"/>
                </a:gs>
                <a:gs pos="7000">
                  <a:srgbClr val="313132"/>
                </a:gs>
                <a:gs pos="46000">
                  <a:srgbClr val="3B3B3D"/>
                </a:gs>
                <a:gs pos="93000">
                  <a:sysClr val="windowText" lastClr="000000">
                    <a:lumMod val="85000"/>
                    <a:lumOff val="15000"/>
                  </a:sysClr>
                </a:gs>
                <a:gs pos="7000">
                  <a:sysClr val="windowText" lastClr="000000">
                    <a:lumMod val="85000"/>
                    <a:lumOff val="15000"/>
                  </a:sys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762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90" name="任意多边形 158">
              <a:extLst>
                <a:ext uri="{FF2B5EF4-FFF2-40B4-BE49-F238E27FC236}">
                  <a16:creationId xmlns:a16="http://schemas.microsoft.com/office/drawing/2014/main" id="{AF3EA705-1725-4E31-9242-A11A6094F086}"/>
                </a:ext>
              </a:extLst>
            </p:cNvPr>
            <p:cNvSpPr/>
            <p:nvPr/>
          </p:nvSpPr>
          <p:spPr>
            <a:xfrm>
              <a:off x="6790111" y="1966752"/>
              <a:ext cx="432956" cy="938372"/>
            </a:xfrm>
            <a:custGeom>
              <a:avLst/>
              <a:gdLst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3192 w 432956"/>
                <a:gd name="connsiteY7" fmla="*/ 391428 h 938372"/>
                <a:gd name="connsiteX8" fmla="*/ 123385 w 432956"/>
                <a:gd name="connsiteY8" fmla="*/ 288632 h 938372"/>
                <a:gd name="connsiteX9" fmla="*/ 63405 w 432956"/>
                <a:gd name="connsiteY9" fmla="*/ 260163 h 938372"/>
                <a:gd name="connsiteX10" fmla="*/ 0 w 432956"/>
                <a:gd name="connsiteY10" fmla="*/ 152400 h 938372"/>
                <a:gd name="connsiteX11" fmla="*/ 216478 w 432956"/>
                <a:gd name="connsiteY11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3192 w 432956"/>
                <a:gd name="connsiteY7" fmla="*/ 3914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3192 w 432956"/>
                <a:gd name="connsiteY7" fmla="*/ 3914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0017 w 432956"/>
                <a:gd name="connsiteY7" fmla="*/ 4295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0017 w 432956"/>
                <a:gd name="connsiteY7" fmla="*/ 4295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0017 w 432956"/>
                <a:gd name="connsiteY7" fmla="*/ 4295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0017 w 432956"/>
                <a:gd name="connsiteY7" fmla="*/ 4549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0017 w 432956"/>
                <a:gd name="connsiteY7" fmla="*/ 4549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0017 w 432956"/>
                <a:gd name="connsiteY7" fmla="*/ 4549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22717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22717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22717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22717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22717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38592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38592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38592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22049 w 432956"/>
                <a:gd name="connsiteY4" fmla="*/ 457656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38592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22049 w 432956"/>
                <a:gd name="connsiteY4" fmla="*/ 457656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38592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5591 h 938372"/>
                <a:gd name="connsiteX4" fmla="*/ 322049 w 432956"/>
                <a:gd name="connsiteY4" fmla="*/ 457656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38592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5591 h 938372"/>
                <a:gd name="connsiteX4" fmla="*/ 322049 w 432956"/>
                <a:gd name="connsiteY4" fmla="*/ 457656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38592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22049 w 432956"/>
                <a:gd name="connsiteY3" fmla="*/ 4576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22049 w 432956"/>
                <a:gd name="connsiteY3" fmla="*/ 4576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22049 w 432956"/>
                <a:gd name="connsiteY3" fmla="*/ 4576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22049 w 432956"/>
                <a:gd name="connsiteY3" fmla="*/ 4576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22049 w 432956"/>
                <a:gd name="connsiteY3" fmla="*/ 4703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22049 w 432956"/>
                <a:gd name="connsiteY3" fmla="*/ 4703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4481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4481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4481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4481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4481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76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76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76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391740 w 483180"/>
                <a:gd name="connsiteY0" fmla="*/ 938372 h 1029812"/>
                <a:gd name="connsiteX1" fmla="*/ 41218 w 483180"/>
                <a:gd name="connsiteY1" fmla="*/ 938372 h 1029812"/>
                <a:gd name="connsiteX2" fmla="*/ 138592 w 483180"/>
                <a:gd name="connsiteY2" fmla="*/ 458103 h 1029812"/>
                <a:gd name="connsiteX3" fmla="*/ 63405 w 483180"/>
                <a:gd name="connsiteY3" fmla="*/ 260163 h 1029812"/>
                <a:gd name="connsiteX4" fmla="*/ 0 w 483180"/>
                <a:gd name="connsiteY4" fmla="*/ 152400 h 1029812"/>
                <a:gd name="connsiteX5" fmla="*/ 216478 w 483180"/>
                <a:gd name="connsiteY5" fmla="*/ 0 h 1029812"/>
                <a:gd name="connsiteX6" fmla="*/ 432956 w 483180"/>
                <a:gd name="connsiteY6" fmla="*/ 152400 h 1029812"/>
                <a:gd name="connsiteX7" fmla="*/ 369551 w 483180"/>
                <a:gd name="connsiteY7" fmla="*/ 260163 h 1029812"/>
                <a:gd name="connsiteX8" fmla="*/ 318874 w 483180"/>
                <a:gd name="connsiteY8" fmla="*/ 457656 h 1029812"/>
                <a:gd name="connsiteX9" fmla="*/ 483180 w 483180"/>
                <a:gd name="connsiteY9" fmla="*/ 1029812 h 1029812"/>
                <a:gd name="connsiteX0" fmla="*/ 41218 w 483180"/>
                <a:gd name="connsiteY0" fmla="*/ 938372 h 1029812"/>
                <a:gd name="connsiteX1" fmla="*/ 138592 w 483180"/>
                <a:gd name="connsiteY1" fmla="*/ 458103 h 1029812"/>
                <a:gd name="connsiteX2" fmla="*/ 63405 w 483180"/>
                <a:gd name="connsiteY2" fmla="*/ 260163 h 1029812"/>
                <a:gd name="connsiteX3" fmla="*/ 0 w 483180"/>
                <a:gd name="connsiteY3" fmla="*/ 152400 h 1029812"/>
                <a:gd name="connsiteX4" fmla="*/ 216478 w 483180"/>
                <a:gd name="connsiteY4" fmla="*/ 0 h 1029812"/>
                <a:gd name="connsiteX5" fmla="*/ 432956 w 483180"/>
                <a:gd name="connsiteY5" fmla="*/ 152400 h 1029812"/>
                <a:gd name="connsiteX6" fmla="*/ 369551 w 483180"/>
                <a:gd name="connsiteY6" fmla="*/ 260163 h 1029812"/>
                <a:gd name="connsiteX7" fmla="*/ 318874 w 483180"/>
                <a:gd name="connsiteY7" fmla="*/ 457656 h 1029812"/>
                <a:gd name="connsiteX8" fmla="*/ 483180 w 483180"/>
                <a:gd name="connsiteY8" fmla="*/ 1029812 h 102981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7656 h 938372"/>
                <a:gd name="connsiteX8" fmla="*/ 422855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7656 h 938372"/>
                <a:gd name="connsiteX8" fmla="*/ 422855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7656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7656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5699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5699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5699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5699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5699 w 432956"/>
                <a:gd name="connsiteY7" fmla="*/ 454481 h 938372"/>
                <a:gd name="connsiteX8" fmla="*/ 394280 w 432956"/>
                <a:gd name="connsiteY8" fmla="*/ 928212 h 9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2956" h="938372">
                  <a:moveTo>
                    <a:pt x="41218" y="938372"/>
                  </a:moveTo>
                  <a:cubicBezTo>
                    <a:pt x="109163" y="674053"/>
                    <a:pt x="139668" y="603893"/>
                    <a:pt x="138592" y="458103"/>
                  </a:cubicBezTo>
                  <a:cubicBezTo>
                    <a:pt x="137871" y="360373"/>
                    <a:pt x="146676" y="307093"/>
                    <a:pt x="63405" y="260163"/>
                  </a:cubicBezTo>
                  <a:cubicBezTo>
                    <a:pt x="24230" y="232584"/>
                    <a:pt x="0" y="194484"/>
                    <a:pt x="0" y="152400"/>
                  </a:cubicBezTo>
                  <a:cubicBezTo>
                    <a:pt x="0" y="68232"/>
                    <a:pt x="96921" y="0"/>
                    <a:pt x="216478" y="0"/>
                  </a:cubicBezTo>
                  <a:cubicBezTo>
                    <a:pt x="336035" y="0"/>
                    <a:pt x="432956" y="68232"/>
                    <a:pt x="432956" y="152400"/>
                  </a:cubicBezTo>
                  <a:cubicBezTo>
                    <a:pt x="432956" y="194484"/>
                    <a:pt x="408726" y="232584"/>
                    <a:pt x="369551" y="260163"/>
                  </a:cubicBezTo>
                  <a:cubicBezTo>
                    <a:pt x="299742" y="303769"/>
                    <a:pt x="318833" y="363250"/>
                    <a:pt x="315699" y="454481"/>
                  </a:cubicBezTo>
                  <a:cubicBezTo>
                    <a:pt x="325700" y="599440"/>
                    <a:pt x="322208" y="722472"/>
                    <a:pt x="394280" y="928212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ysClr val="window" lastClr="FFFFFF">
                      <a:lumMod val="50000"/>
                    </a:sysClr>
                  </a:gs>
                  <a:gs pos="69000">
                    <a:sysClr val="window" lastClr="FFFFFF">
                      <a:lumMod val="85000"/>
                    </a:sysClr>
                  </a:gs>
                  <a:gs pos="35000">
                    <a:srgbClr val="C9C9C9"/>
                  </a:gs>
                  <a:gs pos="56000">
                    <a:sysClr val="window" lastClr="FFFFFF">
                      <a:lumMod val="50000"/>
                    </a:sysClr>
                  </a:gs>
                  <a:gs pos="22000">
                    <a:sysClr val="window" lastClr="FFFFFF">
                      <a:lumMod val="50000"/>
                    </a:sysClr>
                  </a:gs>
                  <a:gs pos="84000">
                    <a:sysClr val="window" lastClr="FFFFFF">
                      <a:lumMod val="50000"/>
                    </a:sysClr>
                  </a:gs>
                </a:gsLst>
                <a:lin ang="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EEEC7317-50AD-4951-A7AE-8CD0F976803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178" y="2815373"/>
            <a:ext cx="869502" cy="869502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C78C3650-1E46-4736-9D82-4AAC64B64D30}"/>
              </a:ext>
            </a:extLst>
          </p:cNvPr>
          <p:cNvSpPr txBox="1"/>
          <p:nvPr/>
        </p:nvSpPr>
        <p:spPr>
          <a:xfrm>
            <a:off x="294107" y="170513"/>
            <a:ext cx="10261279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Мы выявили проблему </a:t>
            </a:r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нехватки времени</a:t>
            </a:r>
          </a:p>
        </p:txBody>
      </p:sp>
      <p:grpSp>
        <p:nvGrpSpPr>
          <p:cNvPr id="95" name="组合 156">
            <a:extLst>
              <a:ext uri="{FF2B5EF4-FFF2-40B4-BE49-F238E27FC236}">
                <a16:creationId xmlns:a16="http://schemas.microsoft.com/office/drawing/2014/main" id="{5F181D5F-28BB-4DEF-A26F-890641BAD09D}"/>
              </a:ext>
            </a:extLst>
          </p:cNvPr>
          <p:cNvGrpSpPr/>
          <p:nvPr/>
        </p:nvGrpSpPr>
        <p:grpSpPr>
          <a:xfrm>
            <a:off x="5589394" y="834437"/>
            <a:ext cx="855853" cy="1114612"/>
            <a:chOff x="6591300" y="1966752"/>
            <a:chExt cx="830580" cy="975045"/>
          </a:xfrm>
        </p:grpSpPr>
        <p:sp>
          <p:nvSpPr>
            <p:cNvPr id="96" name="任意多边形 157">
              <a:extLst>
                <a:ext uri="{FF2B5EF4-FFF2-40B4-BE49-F238E27FC236}">
                  <a16:creationId xmlns:a16="http://schemas.microsoft.com/office/drawing/2014/main" id="{D0094032-886B-44AC-B2E9-49F3EE0E4B24}"/>
                </a:ext>
              </a:extLst>
            </p:cNvPr>
            <p:cNvSpPr/>
            <p:nvPr/>
          </p:nvSpPr>
          <p:spPr>
            <a:xfrm>
              <a:off x="6591300" y="2484597"/>
              <a:ext cx="830580" cy="457200"/>
            </a:xfrm>
            <a:custGeom>
              <a:avLst/>
              <a:gdLst>
                <a:gd name="connsiteX0" fmla="*/ 0 w 830580"/>
                <a:gd name="connsiteY0" fmla="*/ 0 h 457200"/>
                <a:gd name="connsiteX1" fmla="*/ 830580 w 830580"/>
                <a:gd name="connsiteY1" fmla="*/ 0 h 457200"/>
                <a:gd name="connsiteX2" fmla="*/ 830580 w 830580"/>
                <a:gd name="connsiteY2" fmla="*/ 457200 h 457200"/>
                <a:gd name="connsiteX3" fmla="*/ 608210 w 830580"/>
                <a:gd name="connsiteY3" fmla="*/ 457200 h 457200"/>
                <a:gd name="connsiteX4" fmla="*/ 608210 w 830580"/>
                <a:gd name="connsiteY4" fmla="*/ 415966 h 457200"/>
                <a:gd name="connsiteX5" fmla="*/ 573326 w 830580"/>
                <a:gd name="connsiteY5" fmla="*/ 415966 h 457200"/>
                <a:gd name="connsiteX6" fmla="*/ 532092 w 830580"/>
                <a:gd name="connsiteY6" fmla="*/ 457200 h 457200"/>
                <a:gd name="connsiteX7" fmla="*/ 298488 w 830580"/>
                <a:gd name="connsiteY7" fmla="*/ 457200 h 457200"/>
                <a:gd name="connsiteX8" fmla="*/ 257254 w 830580"/>
                <a:gd name="connsiteY8" fmla="*/ 415966 h 457200"/>
                <a:gd name="connsiteX9" fmla="*/ 222370 w 830580"/>
                <a:gd name="connsiteY9" fmla="*/ 415966 h 457200"/>
                <a:gd name="connsiteX10" fmla="*/ 222370 w 830580"/>
                <a:gd name="connsiteY10" fmla="*/ 457200 h 457200"/>
                <a:gd name="connsiteX11" fmla="*/ 0 w 830580"/>
                <a:gd name="connsiteY11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0580" h="457200">
                  <a:moveTo>
                    <a:pt x="0" y="0"/>
                  </a:moveTo>
                  <a:lnTo>
                    <a:pt x="830580" y="0"/>
                  </a:lnTo>
                  <a:lnTo>
                    <a:pt x="830580" y="457200"/>
                  </a:lnTo>
                  <a:lnTo>
                    <a:pt x="608210" y="457200"/>
                  </a:lnTo>
                  <a:lnTo>
                    <a:pt x="608210" y="415966"/>
                  </a:lnTo>
                  <a:lnTo>
                    <a:pt x="573326" y="415966"/>
                  </a:lnTo>
                  <a:lnTo>
                    <a:pt x="532092" y="457200"/>
                  </a:lnTo>
                  <a:lnTo>
                    <a:pt x="298488" y="457200"/>
                  </a:lnTo>
                  <a:lnTo>
                    <a:pt x="257254" y="415966"/>
                  </a:lnTo>
                  <a:lnTo>
                    <a:pt x="222370" y="415966"/>
                  </a:lnTo>
                  <a:lnTo>
                    <a:pt x="222370" y="457200"/>
                  </a:lnTo>
                  <a:lnTo>
                    <a:pt x="0" y="457200"/>
                  </a:lnTo>
                  <a:close/>
                </a:path>
              </a:pathLst>
            </a:custGeom>
            <a:gradFill>
              <a:gsLst>
                <a:gs pos="93000">
                  <a:srgbClr val="363638"/>
                </a:gs>
                <a:gs pos="7000">
                  <a:srgbClr val="313132"/>
                </a:gs>
                <a:gs pos="46000">
                  <a:srgbClr val="3B3B3D"/>
                </a:gs>
                <a:gs pos="93000">
                  <a:sysClr val="windowText" lastClr="000000">
                    <a:lumMod val="85000"/>
                    <a:lumOff val="15000"/>
                  </a:sysClr>
                </a:gs>
                <a:gs pos="7000">
                  <a:sysClr val="windowText" lastClr="000000">
                    <a:lumMod val="85000"/>
                    <a:lumOff val="15000"/>
                  </a:sys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762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97" name="任意多边形 158">
              <a:extLst>
                <a:ext uri="{FF2B5EF4-FFF2-40B4-BE49-F238E27FC236}">
                  <a16:creationId xmlns:a16="http://schemas.microsoft.com/office/drawing/2014/main" id="{F27778C9-C477-49F8-B4C9-61EE40B585EA}"/>
                </a:ext>
              </a:extLst>
            </p:cNvPr>
            <p:cNvSpPr/>
            <p:nvPr/>
          </p:nvSpPr>
          <p:spPr>
            <a:xfrm>
              <a:off x="6790111" y="1966752"/>
              <a:ext cx="432956" cy="938372"/>
            </a:xfrm>
            <a:custGeom>
              <a:avLst/>
              <a:gdLst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3192 w 432956"/>
                <a:gd name="connsiteY7" fmla="*/ 391428 h 938372"/>
                <a:gd name="connsiteX8" fmla="*/ 123385 w 432956"/>
                <a:gd name="connsiteY8" fmla="*/ 288632 h 938372"/>
                <a:gd name="connsiteX9" fmla="*/ 63405 w 432956"/>
                <a:gd name="connsiteY9" fmla="*/ 260163 h 938372"/>
                <a:gd name="connsiteX10" fmla="*/ 0 w 432956"/>
                <a:gd name="connsiteY10" fmla="*/ 152400 h 938372"/>
                <a:gd name="connsiteX11" fmla="*/ 216478 w 432956"/>
                <a:gd name="connsiteY11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3192 w 432956"/>
                <a:gd name="connsiteY7" fmla="*/ 3914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3192 w 432956"/>
                <a:gd name="connsiteY7" fmla="*/ 3914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0017 w 432956"/>
                <a:gd name="connsiteY7" fmla="*/ 4295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0017 w 432956"/>
                <a:gd name="connsiteY7" fmla="*/ 4295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0017 w 432956"/>
                <a:gd name="connsiteY7" fmla="*/ 4295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0017 w 432956"/>
                <a:gd name="connsiteY7" fmla="*/ 4549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0017 w 432956"/>
                <a:gd name="connsiteY7" fmla="*/ 4549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0017 w 432956"/>
                <a:gd name="connsiteY7" fmla="*/ 4549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22717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22717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22717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22717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22717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38592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38592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38592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22049 w 432956"/>
                <a:gd name="connsiteY4" fmla="*/ 457656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38592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22049 w 432956"/>
                <a:gd name="connsiteY4" fmla="*/ 457656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38592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5591 h 938372"/>
                <a:gd name="connsiteX4" fmla="*/ 322049 w 432956"/>
                <a:gd name="connsiteY4" fmla="*/ 457656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38592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5591 h 938372"/>
                <a:gd name="connsiteX4" fmla="*/ 322049 w 432956"/>
                <a:gd name="connsiteY4" fmla="*/ 457656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38592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22049 w 432956"/>
                <a:gd name="connsiteY3" fmla="*/ 4576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22049 w 432956"/>
                <a:gd name="connsiteY3" fmla="*/ 4576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22049 w 432956"/>
                <a:gd name="connsiteY3" fmla="*/ 4576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22049 w 432956"/>
                <a:gd name="connsiteY3" fmla="*/ 4576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22049 w 432956"/>
                <a:gd name="connsiteY3" fmla="*/ 4703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22049 w 432956"/>
                <a:gd name="connsiteY3" fmla="*/ 4703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4481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4481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4481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4481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4481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76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76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76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391740 w 483180"/>
                <a:gd name="connsiteY0" fmla="*/ 938372 h 1029812"/>
                <a:gd name="connsiteX1" fmla="*/ 41218 w 483180"/>
                <a:gd name="connsiteY1" fmla="*/ 938372 h 1029812"/>
                <a:gd name="connsiteX2" fmla="*/ 138592 w 483180"/>
                <a:gd name="connsiteY2" fmla="*/ 458103 h 1029812"/>
                <a:gd name="connsiteX3" fmla="*/ 63405 w 483180"/>
                <a:gd name="connsiteY3" fmla="*/ 260163 h 1029812"/>
                <a:gd name="connsiteX4" fmla="*/ 0 w 483180"/>
                <a:gd name="connsiteY4" fmla="*/ 152400 h 1029812"/>
                <a:gd name="connsiteX5" fmla="*/ 216478 w 483180"/>
                <a:gd name="connsiteY5" fmla="*/ 0 h 1029812"/>
                <a:gd name="connsiteX6" fmla="*/ 432956 w 483180"/>
                <a:gd name="connsiteY6" fmla="*/ 152400 h 1029812"/>
                <a:gd name="connsiteX7" fmla="*/ 369551 w 483180"/>
                <a:gd name="connsiteY7" fmla="*/ 260163 h 1029812"/>
                <a:gd name="connsiteX8" fmla="*/ 318874 w 483180"/>
                <a:gd name="connsiteY8" fmla="*/ 457656 h 1029812"/>
                <a:gd name="connsiteX9" fmla="*/ 483180 w 483180"/>
                <a:gd name="connsiteY9" fmla="*/ 1029812 h 1029812"/>
                <a:gd name="connsiteX0" fmla="*/ 41218 w 483180"/>
                <a:gd name="connsiteY0" fmla="*/ 938372 h 1029812"/>
                <a:gd name="connsiteX1" fmla="*/ 138592 w 483180"/>
                <a:gd name="connsiteY1" fmla="*/ 458103 h 1029812"/>
                <a:gd name="connsiteX2" fmla="*/ 63405 w 483180"/>
                <a:gd name="connsiteY2" fmla="*/ 260163 h 1029812"/>
                <a:gd name="connsiteX3" fmla="*/ 0 w 483180"/>
                <a:gd name="connsiteY3" fmla="*/ 152400 h 1029812"/>
                <a:gd name="connsiteX4" fmla="*/ 216478 w 483180"/>
                <a:gd name="connsiteY4" fmla="*/ 0 h 1029812"/>
                <a:gd name="connsiteX5" fmla="*/ 432956 w 483180"/>
                <a:gd name="connsiteY5" fmla="*/ 152400 h 1029812"/>
                <a:gd name="connsiteX6" fmla="*/ 369551 w 483180"/>
                <a:gd name="connsiteY6" fmla="*/ 260163 h 1029812"/>
                <a:gd name="connsiteX7" fmla="*/ 318874 w 483180"/>
                <a:gd name="connsiteY7" fmla="*/ 457656 h 1029812"/>
                <a:gd name="connsiteX8" fmla="*/ 483180 w 483180"/>
                <a:gd name="connsiteY8" fmla="*/ 1029812 h 102981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7656 h 938372"/>
                <a:gd name="connsiteX8" fmla="*/ 422855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7656 h 938372"/>
                <a:gd name="connsiteX8" fmla="*/ 422855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7656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7656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5699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5699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5699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5699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5699 w 432956"/>
                <a:gd name="connsiteY7" fmla="*/ 454481 h 938372"/>
                <a:gd name="connsiteX8" fmla="*/ 394280 w 432956"/>
                <a:gd name="connsiteY8" fmla="*/ 928212 h 9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2956" h="938372">
                  <a:moveTo>
                    <a:pt x="41218" y="938372"/>
                  </a:moveTo>
                  <a:cubicBezTo>
                    <a:pt x="109163" y="674053"/>
                    <a:pt x="139668" y="603893"/>
                    <a:pt x="138592" y="458103"/>
                  </a:cubicBezTo>
                  <a:cubicBezTo>
                    <a:pt x="137871" y="360373"/>
                    <a:pt x="146676" y="307093"/>
                    <a:pt x="63405" y="260163"/>
                  </a:cubicBezTo>
                  <a:cubicBezTo>
                    <a:pt x="24230" y="232584"/>
                    <a:pt x="0" y="194484"/>
                    <a:pt x="0" y="152400"/>
                  </a:cubicBezTo>
                  <a:cubicBezTo>
                    <a:pt x="0" y="68232"/>
                    <a:pt x="96921" y="0"/>
                    <a:pt x="216478" y="0"/>
                  </a:cubicBezTo>
                  <a:cubicBezTo>
                    <a:pt x="336035" y="0"/>
                    <a:pt x="432956" y="68232"/>
                    <a:pt x="432956" y="152400"/>
                  </a:cubicBezTo>
                  <a:cubicBezTo>
                    <a:pt x="432956" y="194484"/>
                    <a:pt x="408726" y="232584"/>
                    <a:pt x="369551" y="260163"/>
                  </a:cubicBezTo>
                  <a:cubicBezTo>
                    <a:pt x="299742" y="303769"/>
                    <a:pt x="318833" y="363250"/>
                    <a:pt x="315699" y="454481"/>
                  </a:cubicBezTo>
                  <a:cubicBezTo>
                    <a:pt x="325700" y="599440"/>
                    <a:pt x="322208" y="722472"/>
                    <a:pt x="394280" y="928212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ysClr val="window" lastClr="FFFFFF">
                      <a:lumMod val="50000"/>
                    </a:sysClr>
                  </a:gs>
                  <a:gs pos="69000">
                    <a:sysClr val="window" lastClr="FFFFFF">
                      <a:lumMod val="85000"/>
                    </a:sysClr>
                  </a:gs>
                  <a:gs pos="35000">
                    <a:srgbClr val="C9C9C9"/>
                  </a:gs>
                  <a:gs pos="56000">
                    <a:sysClr val="window" lastClr="FFFFFF">
                      <a:lumMod val="50000"/>
                    </a:sysClr>
                  </a:gs>
                  <a:gs pos="22000">
                    <a:sysClr val="window" lastClr="FFFFFF">
                      <a:lumMod val="50000"/>
                    </a:sysClr>
                  </a:gs>
                  <a:gs pos="84000">
                    <a:sysClr val="window" lastClr="FFFFFF">
                      <a:lumMod val="50000"/>
                    </a:sysClr>
                  </a:gs>
                </a:gsLst>
                <a:lin ang="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grpSp>
        <p:nvGrpSpPr>
          <p:cNvPr id="98" name="组合 151">
            <a:extLst>
              <a:ext uri="{FF2B5EF4-FFF2-40B4-BE49-F238E27FC236}">
                <a16:creationId xmlns:a16="http://schemas.microsoft.com/office/drawing/2014/main" id="{37400B8F-1D0B-4F0C-9948-E5F06A6FB8EE}"/>
              </a:ext>
            </a:extLst>
          </p:cNvPr>
          <p:cNvGrpSpPr>
            <a:grpSpLocks/>
          </p:cNvGrpSpPr>
          <p:nvPr/>
        </p:nvGrpSpPr>
        <p:grpSpPr>
          <a:xfrm>
            <a:off x="7922462" y="1463559"/>
            <a:ext cx="4328805" cy="4384278"/>
            <a:chOff x="655912" y="2105133"/>
            <a:chExt cx="2607791" cy="4693421"/>
          </a:xfrm>
        </p:grpSpPr>
        <p:sp>
          <p:nvSpPr>
            <p:cNvPr id="99" name="直角三角形 69">
              <a:extLst>
                <a:ext uri="{FF2B5EF4-FFF2-40B4-BE49-F238E27FC236}">
                  <a16:creationId xmlns:a16="http://schemas.microsoft.com/office/drawing/2014/main" id="{935BEB39-A20F-4091-8E0F-ABF817BEFAF2}"/>
                </a:ext>
              </a:extLst>
            </p:cNvPr>
            <p:cNvSpPr/>
            <p:nvPr/>
          </p:nvSpPr>
          <p:spPr>
            <a:xfrm rot="5400000" flipH="1">
              <a:off x="735314" y="4270165"/>
              <a:ext cx="4693421" cy="363357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  <a:gd name="connsiteX0" fmla="*/ 174418 w 2267687"/>
                <a:gd name="connsiteY0" fmla="*/ 303531 h 303531"/>
                <a:gd name="connsiteX1" fmla="*/ 0 w 2267687"/>
                <a:gd name="connsiteY1" fmla="*/ 0 h 303531"/>
                <a:gd name="connsiteX2" fmla="*/ 2267687 w 2267687"/>
                <a:gd name="connsiteY2" fmla="*/ 290831 h 303531"/>
                <a:gd name="connsiteX3" fmla="*/ 174418 w 2267687"/>
                <a:gd name="connsiteY3" fmla="*/ 303531 h 303531"/>
                <a:gd name="connsiteX0" fmla="*/ 172657 w 2265926"/>
                <a:gd name="connsiteY0" fmla="*/ 316231 h 316231"/>
                <a:gd name="connsiteX1" fmla="*/ 0 w 2265926"/>
                <a:gd name="connsiteY1" fmla="*/ 0 h 316231"/>
                <a:gd name="connsiteX2" fmla="*/ 2265926 w 2265926"/>
                <a:gd name="connsiteY2" fmla="*/ 303531 h 316231"/>
                <a:gd name="connsiteX3" fmla="*/ 172657 w 2265926"/>
                <a:gd name="connsiteY3" fmla="*/ 316231 h 31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5926" h="316231">
                  <a:moveTo>
                    <a:pt x="172657" y="316231"/>
                  </a:moveTo>
                  <a:lnTo>
                    <a:pt x="0" y="0"/>
                  </a:lnTo>
                  <a:lnTo>
                    <a:pt x="2265926" y="303531"/>
                  </a:lnTo>
                  <a:lnTo>
                    <a:pt x="172657" y="3162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0" name="直角三角形 69">
              <a:extLst>
                <a:ext uri="{FF2B5EF4-FFF2-40B4-BE49-F238E27FC236}">
                  <a16:creationId xmlns:a16="http://schemas.microsoft.com/office/drawing/2014/main" id="{279C6AB8-F8AF-4EF5-A986-41E3F631FEE8}"/>
                </a:ext>
              </a:extLst>
            </p:cNvPr>
            <p:cNvSpPr/>
            <p:nvPr/>
          </p:nvSpPr>
          <p:spPr>
            <a:xfrm flipH="1" flipV="1">
              <a:off x="655912" y="6409659"/>
              <a:ext cx="2605627" cy="334172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1" name="矩形 154">
              <a:extLst>
                <a:ext uri="{FF2B5EF4-FFF2-40B4-BE49-F238E27FC236}">
                  <a16:creationId xmlns:a16="http://schemas.microsoft.com/office/drawing/2014/main" id="{65FD9E1A-D5C6-4B2C-98DA-03F53A91186D}"/>
                </a:ext>
              </a:extLst>
            </p:cNvPr>
            <p:cNvSpPr/>
            <p:nvPr/>
          </p:nvSpPr>
          <p:spPr>
            <a:xfrm>
              <a:off x="1037203" y="2560945"/>
              <a:ext cx="1894121" cy="3877900"/>
            </a:xfrm>
            <a:prstGeom prst="rect">
              <a:avLst/>
            </a:prstGeom>
            <a:solidFill>
              <a:srgbClr val="F7F7F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508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2" name="矩形 155">
              <a:extLst>
                <a:ext uri="{FF2B5EF4-FFF2-40B4-BE49-F238E27FC236}">
                  <a16:creationId xmlns:a16="http://schemas.microsoft.com/office/drawing/2014/main" id="{D749C72F-78C1-4BAB-B003-5FA189652D31}"/>
                </a:ext>
              </a:extLst>
            </p:cNvPr>
            <p:cNvSpPr/>
            <p:nvPr/>
          </p:nvSpPr>
          <p:spPr>
            <a:xfrm>
              <a:off x="1037203" y="2560945"/>
              <a:ext cx="1894121" cy="554317"/>
            </a:xfrm>
            <a:prstGeom prst="rect">
              <a:avLst/>
            </a:prstGeom>
            <a:gradFill>
              <a:gsLst>
                <a:gs pos="0">
                  <a:srgbClr val="ED492C"/>
                </a:gs>
                <a:gs pos="100000">
                  <a:srgbClr val="DE163D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744F0443-61E0-43AE-8262-9EE9A1982FC2}"/>
              </a:ext>
            </a:extLst>
          </p:cNvPr>
          <p:cNvSpPr txBox="1"/>
          <p:nvPr/>
        </p:nvSpPr>
        <p:spPr>
          <a:xfrm>
            <a:off x="9260433" y="4204918"/>
            <a:ext cx="17887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52%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CA55C7C-A82D-4D62-8136-513829F05230}"/>
              </a:ext>
            </a:extLst>
          </p:cNvPr>
          <p:cNvSpPr txBox="1"/>
          <p:nvPr/>
        </p:nvSpPr>
        <p:spPr>
          <a:xfrm>
            <a:off x="8287615" y="2034531"/>
            <a:ext cx="36796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ea typeface="Adobe Myungjo Std M" panose="02020600000000000000"/>
                <a:cs typeface="Arial" panose="020B0604020202020204" pitchFamily="34" charset="0"/>
              </a:rPr>
              <a:t>не успевают их осуществить</a:t>
            </a:r>
          </a:p>
        </p:txBody>
      </p: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E6EB4555-914C-4590-9A72-8C0D717B6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798" y="2681704"/>
            <a:ext cx="1135319" cy="1135319"/>
          </a:xfrm>
          <a:prstGeom prst="rect">
            <a:avLst/>
          </a:prstGeom>
        </p:spPr>
      </p:pic>
      <p:grpSp>
        <p:nvGrpSpPr>
          <p:cNvPr id="106" name="组合 156">
            <a:extLst>
              <a:ext uri="{FF2B5EF4-FFF2-40B4-BE49-F238E27FC236}">
                <a16:creationId xmlns:a16="http://schemas.microsoft.com/office/drawing/2014/main" id="{F84B3E3C-5079-44C1-8787-1F028EE492F8}"/>
              </a:ext>
            </a:extLst>
          </p:cNvPr>
          <p:cNvGrpSpPr/>
          <p:nvPr/>
        </p:nvGrpSpPr>
        <p:grpSpPr>
          <a:xfrm>
            <a:off x="9699533" y="860012"/>
            <a:ext cx="855853" cy="1114612"/>
            <a:chOff x="6591300" y="1966752"/>
            <a:chExt cx="830580" cy="975045"/>
          </a:xfrm>
        </p:grpSpPr>
        <p:sp>
          <p:nvSpPr>
            <p:cNvPr id="107" name="任意多边形 157">
              <a:extLst>
                <a:ext uri="{FF2B5EF4-FFF2-40B4-BE49-F238E27FC236}">
                  <a16:creationId xmlns:a16="http://schemas.microsoft.com/office/drawing/2014/main" id="{253BB137-4910-4AFE-AE92-1E5C81AD7A17}"/>
                </a:ext>
              </a:extLst>
            </p:cNvPr>
            <p:cNvSpPr/>
            <p:nvPr/>
          </p:nvSpPr>
          <p:spPr>
            <a:xfrm>
              <a:off x="6591300" y="2484597"/>
              <a:ext cx="830580" cy="457200"/>
            </a:xfrm>
            <a:custGeom>
              <a:avLst/>
              <a:gdLst>
                <a:gd name="connsiteX0" fmla="*/ 0 w 830580"/>
                <a:gd name="connsiteY0" fmla="*/ 0 h 457200"/>
                <a:gd name="connsiteX1" fmla="*/ 830580 w 830580"/>
                <a:gd name="connsiteY1" fmla="*/ 0 h 457200"/>
                <a:gd name="connsiteX2" fmla="*/ 830580 w 830580"/>
                <a:gd name="connsiteY2" fmla="*/ 457200 h 457200"/>
                <a:gd name="connsiteX3" fmla="*/ 608210 w 830580"/>
                <a:gd name="connsiteY3" fmla="*/ 457200 h 457200"/>
                <a:gd name="connsiteX4" fmla="*/ 608210 w 830580"/>
                <a:gd name="connsiteY4" fmla="*/ 415966 h 457200"/>
                <a:gd name="connsiteX5" fmla="*/ 573326 w 830580"/>
                <a:gd name="connsiteY5" fmla="*/ 415966 h 457200"/>
                <a:gd name="connsiteX6" fmla="*/ 532092 w 830580"/>
                <a:gd name="connsiteY6" fmla="*/ 457200 h 457200"/>
                <a:gd name="connsiteX7" fmla="*/ 298488 w 830580"/>
                <a:gd name="connsiteY7" fmla="*/ 457200 h 457200"/>
                <a:gd name="connsiteX8" fmla="*/ 257254 w 830580"/>
                <a:gd name="connsiteY8" fmla="*/ 415966 h 457200"/>
                <a:gd name="connsiteX9" fmla="*/ 222370 w 830580"/>
                <a:gd name="connsiteY9" fmla="*/ 415966 h 457200"/>
                <a:gd name="connsiteX10" fmla="*/ 222370 w 830580"/>
                <a:gd name="connsiteY10" fmla="*/ 457200 h 457200"/>
                <a:gd name="connsiteX11" fmla="*/ 0 w 830580"/>
                <a:gd name="connsiteY11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0580" h="457200">
                  <a:moveTo>
                    <a:pt x="0" y="0"/>
                  </a:moveTo>
                  <a:lnTo>
                    <a:pt x="830580" y="0"/>
                  </a:lnTo>
                  <a:lnTo>
                    <a:pt x="830580" y="457200"/>
                  </a:lnTo>
                  <a:lnTo>
                    <a:pt x="608210" y="457200"/>
                  </a:lnTo>
                  <a:lnTo>
                    <a:pt x="608210" y="415966"/>
                  </a:lnTo>
                  <a:lnTo>
                    <a:pt x="573326" y="415966"/>
                  </a:lnTo>
                  <a:lnTo>
                    <a:pt x="532092" y="457200"/>
                  </a:lnTo>
                  <a:lnTo>
                    <a:pt x="298488" y="457200"/>
                  </a:lnTo>
                  <a:lnTo>
                    <a:pt x="257254" y="415966"/>
                  </a:lnTo>
                  <a:lnTo>
                    <a:pt x="222370" y="415966"/>
                  </a:lnTo>
                  <a:lnTo>
                    <a:pt x="222370" y="457200"/>
                  </a:lnTo>
                  <a:lnTo>
                    <a:pt x="0" y="457200"/>
                  </a:lnTo>
                  <a:close/>
                </a:path>
              </a:pathLst>
            </a:custGeom>
            <a:gradFill>
              <a:gsLst>
                <a:gs pos="93000">
                  <a:srgbClr val="363638"/>
                </a:gs>
                <a:gs pos="7000">
                  <a:srgbClr val="313132"/>
                </a:gs>
                <a:gs pos="46000">
                  <a:srgbClr val="3B3B3D"/>
                </a:gs>
                <a:gs pos="93000">
                  <a:sysClr val="windowText" lastClr="000000">
                    <a:lumMod val="85000"/>
                    <a:lumOff val="15000"/>
                  </a:sysClr>
                </a:gs>
                <a:gs pos="7000">
                  <a:sysClr val="windowText" lastClr="000000">
                    <a:lumMod val="85000"/>
                    <a:lumOff val="15000"/>
                  </a:sys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762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8" name="任意多边形 158">
              <a:extLst>
                <a:ext uri="{FF2B5EF4-FFF2-40B4-BE49-F238E27FC236}">
                  <a16:creationId xmlns:a16="http://schemas.microsoft.com/office/drawing/2014/main" id="{60532D73-4E50-4061-A04C-DEFD3E6576B1}"/>
                </a:ext>
              </a:extLst>
            </p:cNvPr>
            <p:cNvSpPr/>
            <p:nvPr/>
          </p:nvSpPr>
          <p:spPr>
            <a:xfrm>
              <a:off x="6790111" y="1966752"/>
              <a:ext cx="432956" cy="938372"/>
            </a:xfrm>
            <a:custGeom>
              <a:avLst/>
              <a:gdLst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3192 w 432956"/>
                <a:gd name="connsiteY7" fmla="*/ 391428 h 938372"/>
                <a:gd name="connsiteX8" fmla="*/ 123385 w 432956"/>
                <a:gd name="connsiteY8" fmla="*/ 288632 h 938372"/>
                <a:gd name="connsiteX9" fmla="*/ 63405 w 432956"/>
                <a:gd name="connsiteY9" fmla="*/ 260163 h 938372"/>
                <a:gd name="connsiteX10" fmla="*/ 0 w 432956"/>
                <a:gd name="connsiteY10" fmla="*/ 152400 h 938372"/>
                <a:gd name="connsiteX11" fmla="*/ 216478 w 432956"/>
                <a:gd name="connsiteY11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3192 w 432956"/>
                <a:gd name="connsiteY7" fmla="*/ 3914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3192 w 432956"/>
                <a:gd name="connsiteY7" fmla="*/ 3914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0017 w 432956"/>
                <a:gd name="connsiteY7" fmla="*/ 4295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0017 w 432956"/>
                <a:gd name="connsiteY7" fmla="*/ 4295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0017 w 432956"/>
                <a:gd name="connsiteY7" fmla="*/ 4295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0017 w 432956"/>
                <a:gd name="connsiteY7" fmla="*/ 4549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0017 w 432956"/>
                <a:gd name="connsiteY7" fmla="*/ 4549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0017 w 432956"/>
                <a:gd name="connsiteY7" fmla="*/ 454928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22717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22717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22717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22717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22717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38592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38592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38592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22049 w 432956"/>
                <a:gd name="connsiteY4" fmla="*/ 457656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38592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22049 w 432956"/>
                <a:gd name="connsiteY4" fmla="*/ 457656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38592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5591 h 938372"/>
                <a:gd name="connsiteX4" fmla="*/ 322049 w 432956"/>
                <a:gd name="connsiteY4" fmla="*/ 457656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38592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5591 h 938372"/>
                <a:gd name="connsiteX4" fmla="*/ 322049 w 432956"/>
                <a:gd name="connsiteY4" fmla="*/ 457656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38592 w 432956"/>
                <a:gd name="connsiteY7" fmla="*/ 458103 h 938372"/>
                <a:gd name="connsiteX8" fmla="*/ 63405 w 432956"/>
                <a:gd name="connsiteY8" fmla="*/ 260163 h 938372"/>
                <a:gd name="connsiteX9" fmla="*/ 0 w 432956"/>
                <a:gd name="connsiteY9" fmla="*/ 152400 h 938372"/>
                <a:gd name="connsiteX10" fmla="*/ 216478 w 432956"/>
                <a:gd name="connsiteY10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22049 w 432956"/>
                <a:gd name="connsiteY3" fmla="*/ 4576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22049 w 432956"/>
                <a:gd name="connsiteY3" fmla="*/ 4576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22049 w 432956"/>
                <a:gd name="connsiteY3" fmla="*/ 4576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22049 w 432956"/>
                <a:gd name="connsiteY3" fmla="*/ 4576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22049 w 432956"/>
                <a:gd name="connsiteY3" fmla="*/ 4703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22049 w 432956"/>
                <a:gd name="connsiteY3" fmla="*/ 4703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4481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4481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4481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4481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4481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76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76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18874 w 432956"/>
                <a:gd name="connsiteY3" fmla="*/ 457656 h 938372"/>
                <a:gd name="connsiteX4" fmla="*/ 391740 w 432956"/>
                <a:gd name="connsiteY4" fmla="*/ 938372 h 938372"/>
                <a:gd name="connsiteX5" fmla="*/ 41218 w 432956"/>
                <a:gd name="connsiteY5" fmla="*/ 938372 h 938372"/>
                <a:gd name="connsiteX6" fmla="*/ 138592 w 432956"/>
                <a:gd name="connsiteY6" fmla="*/ 458103 h 938372"/>
                <a:gd name="connsiteX7" fmla="*/ 63405 w 432956"/>
                <a:gd name="connsiteY7" fmla="*/ 260163 h 938372"/>
                <a:gd name="connsiteX8" fmla="*/ 0 w 432956"/>
                <a:gd name="connsiteY8" fmla="*/ 152400 h 938372"/>
                <a:gd name="connsiteX9" fmla="*/ 216478 w 432956"/>
                <a:gd name="connsiteY9" fmla="*/ 0 h 938372"/>
                <a:gd name="connsiteX0" fmla="*/ 391740 w 483180"/>
                <a:gd name="connsiteY0" fmla="*/ 938372 h 1029812"/>
                <a:gd name="connsiteX1" fmla="*/ 41218 w 483180"/>
                <a:gd name="connsiteY1" fmla="*/ 938372 h 1029812"/>
                <a:gd name="connsiteX2" fmla="*/ 138592 w 483180"/>
                <a:gd name="connsiteY2" fmla="*/ 458103 h 1029812"/>
                <a:gd name="connsiteX3" fmla="*/ 63405 w 483180"/>
                <a:gd name="connsiteY3" fmla="*/ 260163 h 1029812"/>
                <a:gd name="connsiteX4" fmla="*/ 0 w 483180"/>
                <a:gd name="connsiteY4" fmla="*/ 152400 h 1029812"/>
                <a:gd name="connsiteX5" fmla="*/ 216478 w 483180"/>
                <a:gd name="connsiteY5" fmla="*/ 0 h 1029812"/>
                <a:gd name="connsiteX6" fmla="*/ 432956 w 483180"/>
                <a:gd name="connsiteY6" fmla="*/ 152400 h 1029812"/>
                <a:gd name="connsiteX7" fmla="*/ 369551 w 483180"/>
                <a:gd name="connsiteY7" fmla="*/ 260163 h 1029812"/>
                <a:gd name="connsiteX8" fmla="*/ 318874 w 483180"/>
                <a:gd name="connsiteY8" fmla="*/ 457656 h 1029812"/>
                <a:gd name="connsiteX9" fmla="*/ 483180 w 483180"/>
                <a:gd name="connsiteY9" fmla="*/ 1029812 h 1029812"/>
                <a:gd name="connsiteX0" fmla="*/ 41218 w 483180"/>
                <a:gd name="connsiteY0" fmla="*/ 938372 h 1029812"/>
                <a:gd name="connsiteX1" fmla="*/ 138592 w 483180"/>
                <a:gd name="connsiteY1" fmla="*/ 458103 h 1029812"/>
                <a:gd name="connsiteX2" fmla="*/ 63405 w 483180"/>
                <a:gd name="connsiteY2" fmla="*/ 260163 h 1029812"/>
                <a:gd name="connsiteX3" fmla="*/ 0 w 483180"/>
                <a:gd name="connsiteY3" fmla="*/ 152400 h 1029812"/>
                <a:gd name="connsiteX4" fmla="*/ 216478 w 483180"/>
                <a:gd name="connsiteY4" fmla="*/ 0 h 1029812"/>
                <a:gd name="connsiteX5" fmla="*/ 432956 w 483180"/>
                <a:gd name="connsiteY5" fmla="*/ 152400 h 1029812"/>
                <a:gd name="connsiteX6" fmla="*/ 369551 w 483180"/>
                <a:gd name="connsiteY6" fmla="*/ 260163 h 1029812"/>
                <a:gd name="connsiteX7" fmla="*/ 318874 w 483180"/>
                <a:gd name="connsiteY7" fmla="*/ 457656 h 1029812"/>
                <a:gd name="connsiteX8" fmla="*/ 483180 w 483180"/>
                <a:gd name="connsiteY8" fmla="*/ 1029812 h 102981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7656 h 938372"/>
                <a:gd name="connsiteX8" fmla="*/ 422855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7656 h 938372"/>
                <a:gd name="connsiteX8" fmla="*/ 422855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7656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7656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8874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5699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5699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5699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5699 w 432956"/>
                <a:gd name="connsiteY7" fmla="*/ 454481 h 938372"/>
                <a:gd name="connsiteX8" fmla="*/ 400630 w 432956"/>
                <a:gd name="connsiteY8" fmla="*/ 925037 h 938372"/>
                <a:gd name="connsiteX0" fmla="*/ 41218 w 432956"/>
                <a:gd name="connsiteY0" fmla="*/ 938372 h 938372"/>
                <a:gd name="connsiteX1" fmla="*/ 138592 w 432956"/>
                <a:gd name="connsiteY1" fmla="*/ 458103 h 938372"/>
                <a:gd name="connsiteX2" fmla="*/ 63405 w 432956"/>
                <a:gd name="connsiteY2" fmla="*/ 260163 h 938372"/>
                <a:gd name="connsiteX3" fmla="*/ 0 w 432956"/>
                <a:gd name="connsiteY3" fmla="*/ 152400 h 938372"/>
                <a:gd name="connsiteX4" fmla="*/ 216478 w 432956"/>
                <a:gd name="connsiteY4" fmla="*/ 0 h 938372"/>
                <a:gd name="connsiteX5" fmla="*/ 432956 w 432956"/>
                <a:gd name="connsiteY5" fmla="*/ 152400 h 938372"/>
                <a:gd name="connsiteX6" fmla="*/ 369551 w 432956"/>
                <a:gd name="connsiteY6" fmla="*/ 260163 h 938372"/>
                <a:gd name="connsiteX7" fmla="*/ 315699 w 432956"/>
                <a:gd name="connsiteY7" fmla="*/ 454481 h 938372"/>
                <a:gd name="connsiteX8" fmla="*/ 394280 w 432956"/>
                <a:gd name="connsiteY8" fmla="*/ 928212 h 9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2956" h="938372">
                  <a:moveTo>
                    <a:pt x="41218" y="938372"/>
                  </a:moveTo>
                  <a:cubicBezTo>
                    <a:pt x="109163" y="674053"/>
                    <a:pt x="139668" y="603893"/>
                    <a:pt x="138592" y="458103"/>
                  </a:cubicBezTo>
                  <a:cubicBezTo>
                    <a:pt x="137871" y="360373"/>
                    <a:pt x="146676" y="307093"/>
                    <a:pt x="63405" y="260163"/>
                  </a:cubicBezTo>
                  <a:cubicBezTo>
                    <a:pt x="24230" y="232584"/>
                    <a:pt x="0" y="194484"/>
                    <a:pt x="0" y="152400"/>
                  </a:cubicBezTo>
                  <a:cubicBezTo>
                    <a:pt x="0" y="68232"/>
                    <a:pt x="96921" y="0"/>
                    <a:pt x="216478" y="0"/>
                  </a:cubicBezTo>
                  <a:cubicBezTo>
                    <a:pt x="336035" y="0"/>
                    <a:pt x="432956" y="68232"/>
                    <a:pt x="432956" y="152400"/>
                  </a:cubicBezTo>
                  <a:cubicBezTo>
                    <a:pt x="432956" y="194484"/>
                    <a:pt x="408726" y="232584"/>
                    <a:pt x="369551" y="260163"/>
                  </a:cubicBezTo>
                  <a:cubicBezTo>
                    <a:pt x="299742" y="303769"/>
                    <a:pt x="318833" y="363250"/>
                    <a:pt x="315699" y="454481"/>
                  </a:cubicBezTo>
                  <a:cubicBezTo>
                    <a:pt x="325700" y="599440"/>
                    <a:pt x="322208" y="722472"/>
                    <a:pt x="394280" y="928212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ysClr val="window" lastClr="FFFFFF">
                      <a:lumMod val="50000"/>
                    </a:sysClr>
                  </a:gs>
                  <a:gs pos="69000">
                    <a:sysClr val="window" lastClr="FFFFFF">
                      <a:lumMod val="85000"/>
                    </a:sysClr>
                  </a:gs>
                  <a:gs pos="35000">
                    <a:srgbClr val="C9C9C9"/>
                  </a:gs>
                  <a:gs pos="56000">
                    <a:sysClr val="window" lastClr="FFFFFF">
                      <a:lumMod val="50000"/>
                    </a:sysClr>
                  </a:gs>
                  <a:gs pos="22000">
                    <a:sysClr val="window" lastClr="FFFFFF">
                      <a:lumMod val="50000"/>
                    </a:sysClr>
                  </a:gs>
                  <a:gs pos="84000">
                    <a:sysClr val="window" lastClr="FFFFFF">
                      <a:lumMod val="50000"/>
                    </a:sysClr>
                  </a:gs>
                </a:gsLst>
                <a:lin ang="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90AB2-B08E-493E-83BA-2F5EF63487E2}"/>
              </a:ext>
            </a:extLst>
          </p:cNvPr>
          <p:cNvSpPr/>
          <p:nvPr/>
        </p:nvSpPr>
        <p:spPr>
          <a:xfrm>
            <a:off x="0" y="6119459"/>
            <a:ext cx="12192000" cy="7493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F6A086E-8CEB-44CA-AD74-E21586BDB6AC}"/>
              </a:ext>
            </a:extLst>
          </p:cNvPr>
          <p:cNvSpPr/>
          <p:nvPr/>
        </p:nvSpPr>
        <p:spPr>
          <a:xfrm>
            <a:off x="1057350" y="5734050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9F97104-E3B3-439F-85D7-B98AC0A0057E}"/>
              </a:ext>
            </a:extLst>
          </p:cNvPr>
          <p:cNvSpPr/>
          <p:nvPr/>
        </p:nvSpPr>
        <p:spPr>
          <a:xfrm>
            <a:off x="1192285" y="5819775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3594C5-9BB8-426B-8B86-D5DEE02F5B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749" y="5918352"/>
            <a:ext cx="380695" cy="380695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A6C99E91-EEDF-483B-99E7-24FD2E630CFB}"/>
              </a:ext>
            </a:extLst>
          </p:cNvPr>
          <p:cNvSpPr/>
          <p:nvPr/>
        </p:nvSpPr>
        <p:spPr>
          <a:xfrm>
            <a:off x="3762732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74607E3-B987-424D-A425-4F3186B4C4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3" y="6352469"/>
            <a:ext cx="283281" cy="283281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54B6D2A2-DD34-4406-95C2-5C722416F258}"/>
              </a:ext>
            </a:extLst>
          </p:cNvPr>
          <p:cNvSpPr/>
          <p:nvPr/>
        </p:nvSpPr>
        <p:spPr>
          <a:xfrm>
            <a:off x="2065557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182405A-61B4-454D-BAEB-835049B3B8B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44" y="6311900"/>
            <a:ext cx="374650" cy="374650"/>
          </a:xfrm>
          <a:prstGeom prst="rect">
            <a:avLst/>
          </a:prstGeom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4B768E1A-4B73-4B66-973F-3ACF59AD80A3}"/>
              </a:ext>
            </a:extLst>
          </p:cNvPr>
          <p:cNvSpPr/>
          <p:nvPr/>
        </p:nvSpPr>
        <p:spPr>
          <a:xfrm>
            <a:off x="292634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EFAD141-F3F5-45CC-B511-BD8E21EAC72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2985679" y="6265306"/>
            <a:ext cx="446644" cy="446644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A3223B81-3701-4CF1-9BA7-F69519A9A7A6}"/>
              </a:ext>
            </a:extLst>
          </p:cNvPr>
          <p:cNvSpPr/>
          <p:nvPr/>
        </p:nvSpPr>
        <p:spPr>
          <a:xfrm>
            <a:off x="4651711" y="620518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E53477F0-5F18-4044-9779-1EB534D5804E}"/>
              </a:ext>
            </a:extLst>
          </p:cNvPr>
          <p:cNvSpPr/>
          <p:nvPr/>
        </p:nvSpPr>
        <p:spPr>
          <a:xfrm>
            <a:off x="335033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BF3177-A810-4540-BF83-0125F48FAAA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" y="6259588"/>
            <a:ext cx="447523" cy="447523"/>
          </a:xfrm>
          <a:prstGeom prst="rect">
            <a:avLst/>
          </a:prstGeom>
        </p:spPr>
      </p:pic>
      <p:sp>
        <p:nvSpPr>
          <p:cNvPr id="30" name="Овал 29">
            <a:extLst>
              <a:ext uri="{FF2B5EF4-FFF2-40B4-BE49-F238E27FC236}">
                <a16:creationId xmlns:a16="http://schemas.microsoft.com/office/drawing/2014/main" id="{A471C8D4-D0C7-4C2C-8195-1680DDA17E34}"/>
              </a:ext>
            </a:extLst>
          </p:cNvPr>
          <p:cNvSpPr/>
          <p:nvPr/>
        </p:nvSpPr>
        <p:spPr>
          <a:xfrm>
            <a:off x="1192283" y="685800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04C26935-9AAF-4A61-993B-28791A8AF57A}"/>
              </a:ext>
            </a:extLst>
          </p:cNvPr>
          <p:cNvSpPr/>
          <p:nvPr/>
        </p:nvSpPr>
        <p:spPr>
          <a:xfrm>
            <a:off x="5481206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B0DEC400-4B9E-4F68-9BEF-ECDF33FCDF01}"/>
              </a:ext>
            </a:extLst>
          </p:cNvPr>
          <p:cNvSpPr/>
          <p:nvPr/>
        </p:nvSpPr>
        <p:spPr>
          <a:xfrm>
            <a:off x="7283060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A4D486DC-0C51-40BC-9DDC-69E04279166D}"/>
              </a:ext>
            </a:extLst>
          </p:cNvPr>
          <p:cNvSpPr/>
          <p:nvPr/>
        </p:nvSpPr>
        <p:spPr>
          <a:xfrm>
            <a:off x="6426331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876619BC-7881-4D1C-80DD-EF6D011AEFFD}"/>
              </a:ext>
            </a:extLst>
          </p:cNvPr>
          <p:cNvSpPr/>
          <p:nvPr/>
        </p:nvSpPr>
        <p:spPr>
          <a:xfrm>
            <a:off x="8157922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0EDC07C7-7846-406F-A386-979655AC5B21}"/>
              </a:ext>
            </a:extLst>
          </p:cNvPr>
          <p:cNvSpPr/>
          <p:nvPr/>
        </p:nvSpPr>
        <p:spPr>
          <a:xfrm>
            <a:off x="9032784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361096A5-3BB3-4CA6-B16B-5364E267856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68" y="6234238"/>
            <a:ext cx="482295" cy="48229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7F5E6769-B2D2-47CC-A66F-F8A4607C6B1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75" y="6312217"/>
            <a:ext cx="417323" cy="41732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8F569E6-5B17-46CD-B146-A79E9DA4FB9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73" y="6265620"/>
            <a:ext cx="467210" cy="46721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E8E20E85-4244-41E7-B7D8-87B2DA48775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38" y="6260836"/>
            <a:ext cx="369132" cy="369132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FD308EA6-72C5-4ABF-825C-B42ACC4E5C6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16" y="6265306"/>
            <a:ext cx="429978" cy="42997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B1DB0110-1C76-4A5E-8FD5-6C512F8C215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49" y="6227838"/>
            <a:ext cx="479273" cy="479273"/>
          </a:xfrm>
          <a:prstGeom prst="rect">
            <a:avLst/>
          </a:prstGeom>
        </p:spPr>
      </p:pic>
      <p:sp>
        <p:nvSpPr>
          <p:cNvPr id="67" name="Овал 66">
            <a:extLst>
              <a:ext uri="{FF2B5EF4-FFF2-40B4-BE49-F238E27FC236}">
                <a16:creationId xmlns:a16="http://schemas.microsoft.com/office/drawing/2014/main" id="{80F4F419-5286-4E95-B119-1B2A76970CB0}"/>
              </a:ext>
            </a:extLst>
          </p:cNvPr>
          <p:cNvSpPr/>
          <p:nvPr/>
        </p:nvSpPr>
        <p:spPr>
          <a:xfrm>
            <a:off x="9888894" y="6165937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2F2AF969-ED18-4FDE-BE58-8012A6E728F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731" y="6246725"/>
            <a:ext cx="397353" cy="397353"/>
          </a:xfrm>
          <a:prstGeom prst="rect">
            <a:avLst/>
          </a:prstGeom>
        </p:spPr>
      </p:pic>
      <p:sp>
        <p:nvSpPr>
          <p:cNvPr id="71" name="Овал 70">
            <a:extLst>
              <a:ext uri="{FF2B5EF4-FFF2-40B4-BE49-F238E27FC236}">
                <a16:creationId xmlns:a16="http://schemas.microsoft.com/office/drawing/2014/main" id="{299FCA85-47CE-4482-8FFD-E7706483A825}"/>
              </a:ext>
            </a:extLst>
          </p:cNvPr>
          <p:cNvSpPr/>
          <p:nvPr/>
        </p:nvSpPr>
        <p:spPr>
          <a:xfrm>
            <a:off x="10803388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DA8D8BE-8A5D-468B-884B-0A4A466C33E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47" y="6230627"/>
            <a:ext cx="498680" cy="498680"/>
          </a:xfrm>
          <a:prstGeom prst="rect">
            <a:avLst/>
          </a:prstGeom>
        </p:spPr>
      </p:pic>
      <p:sp>
        <p:nvSpPr>
          <p:cNvPr id="83" name="Стрелка: шеврон 82">
            <a:extLst>
              <a:ext uri="{FF2B5EF4-FFF2-40B4-BE49-F238E27FC236}">
                <a16:creationId xmlns:a16="http://schemas.microsoft.com/office/drawing/2014/main" id="{9D12BE7C-AC48-4602-822F-DEF6362C9909}"/>
              </a:ext>
            </a:extLst>
          </p:cNvPr>
          <p:cNvSpPr/>
          <p:nvPr/>
        </p:nvSpPr>
        <p:spPr>
          <a:xfrm>
            <a:off x="11878358" y="6285035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87B6E319-DC99-4EBF-8BE7-C15640A75C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7200"/>
                    </a14:imgEffect>
                    <a14:imgEffect>
                      <a14:saturation sat="1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38" y="2612374"/>
            <a:ext cx="1274205" cy="127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29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84" grpId="0"/>
      <p:bldP spid="85" grpId="0"/>
      <p:bldP spid="86" grpId="0"/>
      <p:bldP spid="87" grpId="0"/>
      <p:bldP spid="93" grpId="0"/>
      <p:bldP spid="103" grpId="0"/>
      <p:bldP spid="10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4F7EA369-14FF-4B12-91C0-55B28080895E}"/>
              </a:ext>
            </a:extLst>
          </p:cNvPr>
          <p:cNvSpPr/>
          <p:nvPr/>
        </p:nvSpPr>
        <p:spPr>
          <a:xfrm>
            <a:off x="2711669" y="5842629"/>
            <a:ext cx="68133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 опрос среди 154 человек (от 18 до 38), 10 интервью среди студентов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496FB6-A532-494C-88CF-8A9F7B348FF2}"/>
              </a:ext>
            </a:extLst>
          </p:cNvPr>
          <p:cNvSpPr txBox="1"/>
          <p:nvPr/>
        </p:nvSpPr>
        <p:spPr>
          <a:xfrm>
            <a:off x="207238" y="209913"/>
            <a:ext cx="11671120" cy="107721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Острая нехватка времени</a:t>
            </a:r>
            <a:endParaRPr lang="ru-RU" sz="3200" b="1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r>
              <a:rPr lang="ru-RU" sz="3200" b="1" dirty="0">
                <a:solidFill>
                  <a:schemeClr val="tx2"/>
                </a:solidFill>
                <a:latin typeface="Arial Black" panose="020B0A04020102020204" pitchFamily="34" charset="0"/>
              </a:rPr>
              <a:t>					   </a:t>
            </a:r>
            <a:r>
              <a:rPr lang="ru-RU" sz="3200" dirty="0">
                <a:solidFill>
                  <a:schemeClr val="tx2"/>
                </a:solidFill>
                <a:latin typeface="Arial Black" panose="020B0A04020102020204" pitchFamily="34" charset="0"/>
              </a:rPr>
              <a:t>из-за некачественного планирования</a:t>
            </a:r>
          </a:p>
        </p:txBody>
      </p:sp>
      <p:sp>
        <p:nvSpPr>
          <p:cNvPr id="39" name="Объект 4">
            <a:extLst>
              <a:ext uri="{FF2B5EF4-FFF2-40B4-BE49-F238E27FC236}">
                <a16:creationId xmlns:a16="http://schemas.microsoft.com/office/drawing/2014/main" id="{C9B828D2-0157-4821-A75B-7D0DDD541D49}"/>
              </a:ext>
            </a:extLst>
          </p:cNvPr>
          <p:cNvSpPr txBox="1">
            <a:spLocks/>
          </p:cNvSpPr>
          <p:nvPr/>
        </p:nvSpPr>
        <p:spPr>
          <a:xfrm>
            <a:off x="891412" y="162770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60BFD64B-7768-4BDC-83B6-D83FBD84AAC4}"/>
              </a:ext>
            </a:extLst>
          </p:cNvPr>
          <p:cNvSpPr/>
          <p:nvPr/>
        </p:nvSpPr>
        <p:spPr>
          <a:xfrm>
            <a:off x="568904" y="1887894"/>
            <a:ext cx="38742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Забывают выполнить </a:t>
            </a:r>
          </a:p>
          <a:p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дела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7FC1E2CC-D73F-45A4-9C46-C5DE0A806FC5}"/>
              </a:ext>
            </a:extLst>
          </p:cNvPr>
          <p:cNvSpPr/>
          <p:nvPr/>
        </p:nvSpPr>
        <p:spPr>
          <a:xfrm>
            <a:off x="569353" y="3917210"/>
            <a:ext cx="304371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могут </a:t>
            </a:r>
          </a:p>
          <a:p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структурировать </a:t>
            </a:r>
          </a:p>
          <a:p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 расписание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CA6CFDB9-2A8C-4856-91ED-41455C3D209D}"/>
              </a:ext>
            </a:extLst>
          </p:cNvPr>
          <p:cNvSpPr/>
          <p:nvPr/>
        </p:nvSpPr>
        <p:spPr>
          <a:xfrm>
            <a:off x="8758628" y="1790582"/>
            <a:ext cx="281615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Хотят успевать </a:t>
            </a:r>
          </a:p>
          <a:p>
            <a:pPr algn="r"/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выполнять </a:t>
            </a:r>
          </a:p>
          <a:p>
            <a:pPr algn="r"/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 дел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61CB47A2-B64D-47C4-BD02-AF096069B502}"/>
              </a:ext>
            </a:extLst>
          </p:cNvPr>
          <p:cNvSpPr/>
          <p:nvPr/>
        </p:nvSpPr>
        <p:spPr>
          <a:xfrm>
            <a:off x="8598392" y="3966380"/>
            <a:ext cx="297639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Хотят </a:t>
            </a:r>
          </a:p>
          <a:p>
            <a:pPr algn="r"/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минимизировать</a:t>
            </a:r>
          </a:p>
          <a:p>
            <a:pPr algn="r"/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спешку и стресс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90AB2-B08E-493E-83BA-2F5EF63487E2}"/>
              </a:ext>
            </a:extLst>
          </p:cNvPr>
          <p:cNvSpPr/>
          <p:nvPr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9BB6ABC-F44C-4889-89A8-BF45AE2AB57F}"/>
              </a:ext>
            </a:extLst>
          </p:cNvPr>
          <p:cNvSpPr/>
          <p:nvPr/>
        </p:nvSpPr>
        <p:spPr>
          <a:xfrm>
            <a:off x="33503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BF3177-A810-4540-BF83-0125F48FAA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" y="6259588"/>
            <a:ext cx="447523" cy="447523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BB78EB4C-FD45-4D0F-B564-D201A7EBB425}"/>
              </a:ext>
            </a:extLst>
          </p:cNvPr>
          <p:cNvSpPr/>
          <p:nvPr/>
        </p:nvSpPr>
        <p:spPr>
          <a:xfrm>
            <a:off x="119228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02B4CD3-8A84-4587-B924-C3F12F24EF96}"/>
              </a:ext>
            </a:extLst>
          </p:cNvPr>
          <p:cNvSpPr/>
          <p:nvPr/>
        </p:nvSpPr>
        <p:spPr>
          <a:xfrm>
            <a:off x="1930620" y="5734050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319D918-77AC-4D98-9339-AB474278AE83}"/>
              </a:ext>
            </a:extLst>
          </p:cNvPr>
          <p:cNvSpPr/>
          <p:nvPr/>
        </p:nvSpPr>
        <p:spPr>
          <a:xfrm>
            <a:off x="2065557" y="5819775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04B652-6DB5-4EF9-BC1D-C4E614B998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44" y="5923038"/>
            <a:ext cx="374650" cy="374650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E3E5FB47-5936-45D9-B614-0427E064BF28}"/>
              </a:ext>
            </a:extLst>
          </p:cNvPr>
          <p:cNvSpPr/>
          <p:nvPr/>
        </p:nvSpPr>
        <p:spPr>
          <a:xfrm>
            <a:off x="292634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33841FE-AF07-4E04-A605-3F952D36333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985679" y="6265306"/>
            <a:ext cx="446644" cy="446644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5DAA700F-1D2A-46AB-99BB-6C7C2EB47018}"/>
              </a:ext>
            </a:extLst>
          </p:cNvPr>
          <p:cNvSpPr/>
          <p:nvPr/>
        </p:nvSpPr>
        <p:spPr>
          <a:xfrm>
            <a:off x="3762732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325C251-8640-401F-923D-5FE34C279F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3" y="6352469"/>
            <a:ext cx="283281" cy="283281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A1F3EA70-4395-4C27-BB73-ED2B7F705517}"/>
              </a:ext>
            </a:extLst>
          </p:cNvPr>
          <p:cNvSpPr/>
          <p:nvPr/>
        </p:nvSpPr>
        <p:spPr>
          <a:xfrm>
            <a:off x="4651711" y="620518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2D0B27F-A84D-4E4D-9EBE-6E9F7A1D49FE}"/>
              </a:ext>
            </a:extLst>
          </p:cNvPr>
          <p:cNvSpPr/>
          <p:nvPr/>
        </p:nvSpPr>
        <p:spPr>
          <a:xfrm>
            <a:off x="2065556" y="69437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FF6940A9-0907-418D-B040-36B6AA73037F}"/>
              </a:ext>
            </a:extLst>
          </p:cNvPr>
          <p:cNvSpPr/>
          <p:nvPr/>
        </p:nvSpPr>
        <p:spPr>
          <a:xfrm>
            <a:off x="5481206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BB58AF5-B0F7-4624-AA44-BE39FB842F5D}"/>
              </a:ext>
            </a:extLst>
          </p:cNvPr>
          <p:cNvSpPr/>
          <p:nvPr/>
        </p:nvSpPr>
        <p:spPr>
          <a:xfrm>
            <a:off x="7283060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A60DE363-8C1D-4388-956D-194889446F19}"/>
              </a:ext>
            </a:extLst>
          </p:cNvPr>
          <p:cNvSpPr/>
          <p:nvPr/>
        </p:nvSpPr>
        <p:spPr>
          <a:xfrm>
            <a:off x="6426331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9D88BB6E-C0C2-4FE2-B07A-3B6159A2FBE2}"/>
              </a:ext>
            </a:extLst>
          </p:cNvPr>
          <p:cNvSpPr/>
          <p:nvPr/>
        </p:nvSpPr>
        <p:spPr>
          <a:xfrm>
            <a:off x="8157922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D440F93F-009A-466D-B864-7DD13E3BDE6A}"/>
              </a:ext>
            </a:extLst>
          </p:cNvPr>
          <p:cNvSpPr/>
          <p:nvPr/>
        </p:nvSpPr>
        <p:spPr>
          <a:xfrm>
            <a:off x="9032784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2EDBBE7-57BB-4C75-AAFA-6F4011AAA55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68" y="6234238"/>
            <a:ext cx="482295" cy="48229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2D7C8A6-54FB-4C53-BF43-90EB3233AF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749" y="6255055"/>
            <a:ext cx="380695" cy="38069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1572965-AEDA-4C7A-B7BC-37084603C9C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75" y="6312217"/>
            <a:ext cx="417323" cy="41732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3BF5D54F-825E-4B75-B45A-404EC3E097E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73" y="6265620"/>
            <a:ext cx="467210" cy="46721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67B5C7C-B4F8-4299-9400-4565EBDF9A2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38" y="6260836"/>
            <a:ext cx="369132" cy="36913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005870F-FE99-4BE4-84D3-4D7C91F884E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16" y="6265306"/>
            <a:ext cx="429978" cy="4299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559EA12D-CB7A-40CE-BEF0-4D7A4BDE011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49" y="6227838"/>
            <a:ext cx="479273" cy="479273"/>
          </a:xfrm>
          <a:prstGeom prst="rect">
            <a:avLst/>
          </a:prstGeom>
        </p:spPr>
      </p:pic>
      <p:sp>
        <p:nvSpPr>
          <p:cNvPr id="58" name="Овал 57">
            <a:extLst>
              <a:ext uri="{FF2B5EF4-FFF2-40B4-BE49-F238E27FC236}">
                <a16:creationId xmlns:a16="http://schemas.microsoft.com/office/drawing/2014/main" id="{43B327B4-D6BB-45CD-8B3D-686D67A3E7BF}"/>
              </a:ext>
            </a:extLst>
          </p:cNvPr>
          <p:cNvSpPr/>
          <p:nvPr/>
        </p:nvSpPr>
        <p:spPr>
          <a:xfrm>
            <a:off x="9888894" y="6165937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E8D5E86-C18C-49F1-849A-59B22BAE8FB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731" y="6246725"/>
            <a:ext cx="397353" cy="397353"/>
          </a:xfrm>
          <a:prstGeom prst="rect">
            <a:avLst/>
          </a:prstGeom>
        </p:spPr>
      </p:pic>
      <p:sp>
        <p:nvSpPr>
          <p:cNvPr id="60" name="Овал 59">
            <a:extLst>
              <a:ext uri="{FF2B5EF4-FFF2-40B4-BE49-F238E27FC236}">
                <a16:creationId xmlns:a16="http://schemas.microsoft.com/office/drawing/2014/main" id="{46770F5E-DA6C-4FE8-AD0A-D6D02E473E37}"/>
              </a:ext>
            </a:extLst>
          </p:cNvPr>
          <p:cNvSpPr/>
          <p:nvPr/>
        </p:nvSpPr>
        <p:spPr>
          <a:xfrm>
            <a:off x="10803388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34B861F-72D6-417B-96B9-3B929BD72B3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47" y="6230627"/>
            <a:ext cx="498680" cy="498680"/>
          </a:xfrm>
          <a:prstGeom prst="rect">
            <a:avLst/>
          </a:prstGeom>
        </p:spPr>
      </p:pic>
      <p:sp>
        <p:nvSpPr>
          <p:cNvPr id="62" name="Стрелка: шеврон 61">
            <a:extLst>
              <a:ext uri="{FF2B5EF4-FFF2-40B4-BE49-F238E27FC236}">
                <a16:creationId xmlns:a16="http://schemas.microsoft.com/office/drawing/2014/main" id="{CF578A78-E764-4995-B888-ECD280194950}"/>
              </a:ext>
            </a:extLst>
          </p:cNvPr>
          <p:cNvSpPr/>
          <p:nvPr/>
        </p:nvSpPr>
        <p:spPr>
          <a:xfrm>
            <a:off x="11878358" y="6285035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Rectangle 11">
            <a:extLst>
              <a:ext uri="{FF2B5EF4-FFF2-40B4-BE49-F238E27FC236}">
                <a16:creationId xmlns:a16="http://schemas.microsoft.com/office/drawing/2014/main" id="{43D3DC26-9757-4E48-8CA4-30084C41310B}"/>
              </a:ext>
            </a:extLst>
          </p:cNvPr>
          <p:cNvSpPr/>
          <p:nvPr/>
        </p:nvSpPr>
        <p:spPr>
          <a:xfrm>
            <a:off x="202098" y="1447731"/>
            <a:ext cx="4781530" cy="1980000"/>
          </a:xfrm>
          <a:prstGeom prst="rect">
            <a:avLst/>
          </a:prstGeom>
          <a:noFill/>
          <a:ln w="28575"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65" name="Rectangle 9">
            <a:extLst>
              <a:ext uri="{FF2B5EF4-FFF2-40B4-BE49-F238E27FC236}">
                <a16:creationId xmlns:a16="http://schemas.microsoft.com/office/drawing/2014/main" id="{847A1EC0-FF7D-4C0B-A6E9-9312B3D26B68}"/>
              </a:ext>
            </a:extLst>
          </p:cNvPr>
          <p:cNvSpPr/>
          <p:nvPr/>
        </p:nvSpPr>
        <p:spPr>
          <a:xfrm flipV="1">
            <a:off x="7208373" y="1457370"/>
            <a:ext cx="4730825" cy="1980000"/>
          </a:xfrm>
          <a:prstGeom prst="rect">
            <a:avLst/>
          </a:prstGeom>
          <a:noFill/>
          <a:ln w="28575"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66" name="Right Triangle 32">
            <a:extLst>
              <a:ext uri="{FF2B5EF4-FFF2-40B4-BE49-F238E27FC236}">
                <a16:creationId xmlns:a16="http://schemas.microsoft.com/office/drawing/2014/main" id="{38169A22-BF00-41FA-A86A-E7D1FF016F1C}"/>
              </a:ext>
            </a:extLst>
          </p:cNvPr>
          <p:cNvSpPr/>
          <p:nvPr/>
        </p:nvSpPr>
        <p:spPr>
          <a:xfrm rot="10800000">
            <a:off x="11138468" y="1322056"/>
            <a:ext cx="914400" cy="914400"/>
          </a:xfrm>
          <a:prstGeom prst="rtTriangle">
            <a:avLst/>
          </a:prstGeom>
          <a:solidFill>
            <a:schemeClr val="tx2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67" name="Rectangle 7">
            <a:extLst>
              <a:ext uri="{FF2B5EF4-FFF2-40B4-BE49-F238E27FC236}">
                <a16:creationId xmlns:a16="http://schemas.microsoft.com/office/drawing/2014/main" id="{ECA7B422-F12A-4AD8-99CA-E24BAE3C17F5}"/>
              </a:ext>
            </a:extLst>
          </p:cNvPr>
          <p:cNvSpPr/>
          <p:nvPr/>
        </p:nvSpPr>
        <p:spPr>
          <a:xfrm flipV="1">
            <a:off x="7208374" y="3672210"/>
            <a:ext cx="4699225" cy="1980000"/>
          </a:xfrm>
          <a:prstGeom prst="rect">
            <a:avLst/>
          </a:prstGeom>
          <a:noFill/>
          <a:ln w="28575"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68" name="Right Triangle 31">
            <a:extLst>
              <a:ext uri="{FF2B5EF4-FFF2-40B4-BE49-F238E27FC236}">
                <a16:creationId xmlns:a16="http://schemas.microsoft.com/office/drawing/2014/main" id="{9D966C9A-6174-4857-BEF1-DCD977869E8B}"/>
              </a:ext>
            </a:extLst>
          </p:cNvPr>
          <p:cNvSpPr/>
          <p:nvPr/>
        </p:nvSpPr>
        <p:spPr>
          <a:xfrm rot="16200000">
            <a:off x="11138468" y="4883046"/>
            <a:ext cx="914400" cy="914400"/>
          </a:xfrm>
          <a:prstGeom prst="rtTriangle">
            <a:avLst/>
          </a:prstGeom>
          <a:solidFill>
            <a:schemeClr val="tx2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69" name="Rectangle 4">
            <a:extLst>
              <a:ext uri="{FF2B5EF4-FFF2-40B4-BE49-F238E27FC236}">
                <a16:creationId xmlns:a16="http://schemas.microsoft.com/office/drawing/2014/main" id="{1B5B49F6-714F-4110-B104-EE946A9D4631}"/>
              </a:ext>
            </a:extLst>
          </p:cNvPr>
          <p:cNvSpPr/>
          <p:nvPr/>
        </p:nvSpPr>
        <p:spPr>
          <a:xfrm>
            <a:off x="207736" y="3649004"/>
            <a:ext cx="4775892" cy="1980000"/>
          </a:xfrm>
          <a:prstGeom prst="rect">
            <a:avLst/>
          </a:prstGeom>
          <a:noFill/>
          <a:ln w="28575"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70" name="Right Triangle 33">
            <a:extLst>
              <a:ext uri="{FF2B5EF4-FFF2-40B4-BE49-F238E27FC236}">
                <a16:creationId xmlns:a16="http://schemas.microsoft.com/office/drawing/2014/main" id="{9804C54B-18B8-419E-B624-EF19DC21917A}"/>
              </a:ext>
            </a:extLst>
          </p:cNvPr>
          <p:cNvSpPr/>
          <p:nvPr/>
        </p:nvSpPr>
        <p:spPr>
          <a:xfrm>
            <a:off x="87151" y="4883047"/>
            <a:ext cx="914400" cy="914400"/>
          </a:xfrm>
          <a:prstGeom prst="rtTriangle">
            <a:avLst/>
          </a:prstGeom>
          <a:solidFill>
            <a:schemeClr val="tx2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71" name="Right Triangle 30">
            <a:extLst>
              <a:ext uri="{FF2B5EF4-FFF2-40B4-BE49-F238E27FC236}">
                <a16:creationId xmlns:a16="http://schemas.microsoft.com/office/drawing/2014/main" id="{8186BC49-56BA-4BC2-9F03-BA01789B60BE}"/>
              </a:ext>
            </a:extLst>
          </p:cNvPr>
          <p:cNvSpPr/>
          <p:nvPr/>
        </p:nvSpPr>
        <p:spPr>
          <a:xfrm rot="5400000">
            <a:off x="87151" y="1322057"/>
            <a:ext cx="914400" cy="914400"/>
          </a:xfrm>
          <a:prstGeom prst="rtTriangle">
            <a:avLst/>
          </a:prstGeom>
          <a:solidFill>
            <a:schemeClr val="tx2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72" name="Pentagon 41">
            <a:extLst>
              <a:ext uri="{FF2B5EF4-FFF2-40B4-BE49-F238E27FC236}">
                <a16:creationId xmlns:a16="http://schemas.microsoft.com/office/drawing/2014/main" id="{3845A3B8-BA0C-40A9-A17F-46B2A84C30B2}"/>
              </a:ext>
            </a:extLst>
          </p:cNvPr>
          <p:cNvSpPr/>
          <p:nvPr/>
        </p:nvSpPr>
        <p:spPr>
          <a:xfrm rot="10800000" flipV="1">
            <a:off x="3533838" y="2467914"/>
            <a:ext cx="1570374" cy="991548"/>
          </a:xfrm>
          <a:prstGeom prst="homePlate">
            <a:avLst/>
          </a:prstGeom>
          <a:solidFill>
            <a:schemeClr val="tx2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73" name="Pentagon 42">
            <a:extLst>
              <a:ext uri="{FF2B5EF4-FFF2-40B4-BE49-F238E27FC236}">
                <a16:creationId xmlns:a16="http://schemas.microsoft.com/office/drawing/2014/main" id="{54A44F93-09FE-40BF-B0A2-3F5CF6C05A9D}"/>
              </a:ext>
            </a:extLst>
          </p:cNvPr>
          <p:cNvSpPr/>
          <p:nvPr/>
        </p:nvSpPr>
        <p:spPr>
          <a:xfrm>
            <a:off x="7056562" y="2483080"/>
            <a:ext cx="1570374" cy="991548"/>
          </a:xfrm>
          <a:prstGeom prst="homePlate">
            <a:avLst/>
          </a:prstGeom>
          <a:solidFill>
            <a:schemeClr val="tx2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74" name="Pentagon 34">
            <a:extLst>
              <a:ext uri="{FF2B5EF4-FFF2-40B4-BE49-F238E27FC236}">
                <a16:creationId xmlns:a16="http://schemas.microsoft.com/office/drawing/2014/main" id="{29EB6C97-B037-4F7E-BFAC-DCE62ABB5BC7}"/>
              </a:ext>
            </a:extLst>
          </p:cNvPr>
          <p:cNvSpPr/>
          <p:nvPr/>
        </p:nvSpPr>
        <p:spPr>
          <a:xfrm rot="10800000">
            <a:off x="3533838" y="3617272"/>
            <a:ext cx="1570374" cy="991548"/>
          </a:xfrm>
          <a:prstGeom prst="homePlate">
            <a:avLst/>
          </a:prstGeom>
          <a:solidFill>
            <a:schemeClr val="tx2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76" name="Pentagon 37">
            <a:extLst>
              <a:ext uri="{FF2B5EF4-FFF2-40B4-BE49-F238E27FC236}">
                <a16:creationId xmlns:a16="http://schemas.microsoft.com/office/drawing/2014/main" id="{F2FCEC11-2D1D-48F7-A00C-D09D3CF97E15}"/>
              </a:ext>
            </a:extLst>
          </p:cNvPr>
          <p:cNvSpPr/>
          <p:nvPr/>
        </p:nvSpPr>
        <p:spPr>
          <a:xfrm flipV="1">
            <a:off x="7050933" y="3612486"/>
            <a:ext cx="1570374" cy="991548"/>
          </a:xfrm>
          <a:prstGeom prst="homePlate">
            <a:avLst/>
          </a:prstGeom>
          <a:solidFill>
            <a:schemeClr val="tx2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E6BEFF2-2EBE-4600-BFC9-E48706F6EB2B}"/>
              </a:ext>
            </a:extLst>
          </p:cNvPr>
          <p:cNvSpPr txBox="1"/>
          <p:nvPr/>
        </p:nvSpPr>
        <p:spPr>
          <a:xfrm>
            <a:off x="3885261" y="2671299"/>
            <a:ext cx="1258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strike="noStrike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23CF93E-F626-45C7-BBD2-067997A1BAA7}"/>
              </a:ext>
            </a:extLst>
          </p:cNvPr>
          <p:cNvSpPr txBox="1"/>
          <p:nvPr/>
        </p:nvSpPr>
        <p:spPr>
          <a:xfrm>
            <a:off x="7026027" y="2671661"/>
            <a:ext cx="1258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strike="noStrike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r>
              <a:rPr lang="en-US" sz="3200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3200" strike="noStrike" spc="-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6C1F60-261C-4528-8648-CA8A6757A25A}"/>
              </a:ext>
            </a:extLst>
          </p:cNvPr>
          <p:cNvSpPr txBox="1"/>
          <p:nvPr/>
        </p:nvSpPr>
        <p:spPr>
          <a:xfrm>
            <a:off x="7056562" y="3815872"/>
            <a:ext cx="1258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strike="noStrike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en-US" sz="3200" strike="noStrike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3200" strike="noStrike" spc="-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C5B812C-AD3F-4B75-A04D-D4F5C42A8206}"/>
              </a:ext>
            </a:extLst>
          </p:cNvPr>
          <p:cNvSpPr txBox="1"/>
          <p:nvPr/>
        </p:nvSpPr>
        <p:spPr>
          <a:xfrm>
            <a:off x="3876841" y="3842987"/>
            <a:ext cx="1258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3200" strike="noStrike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3200" strike="noStrike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200" strike="noStrike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3200" strike="noStrike" spc="-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F9567F8C-F9B2-4017-8F02-3E5DAF11A750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816" y="2927412"/>
            <a:ext cx="1370147" cy="137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46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38" grpId="0"/>
      <p:bldP spid="44" grpId="0"/>
      <p:bldP spid="45" grpId="0"/>
      <p:bldP spid="46" grpId="0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32F5A30D-4AD3-42A7-84C4-B8F17007F660}"/>
              </a:ext>
            </a:extLst>
          </p:cNvPr>
          <p:cNvSpPr/>
          <p:nvPr/>
        </p:nvSpPr>
        <p:spPr>
          <a:xfrm>
            <a:off x="7682307" y="1590763"/>
            <a:ext cx="3590323" cy="7705637"/>
          </a:xfrm>
          <a:prstGeom prst="roundRect">
            <a:avLst/>
          </a:pr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00F5C580-EE81-460A-941B-885416189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24" y="1503321"/>
            <a:ext cx="3843345" cy="7907177"/>
          </a:xfrm>
          <a:prstGeom prst="rect">
            <a:avLst/>
          </a:prstGeom>
          <a:noFill/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B9E060C-7BAE-414F-A884-91CCEFC82AB8}"/>
              </a:ext>
            </a:extLst>
          </p:cNvPr>
          <p:cNvSpPr txBox="1"/>
          <p:nvPr/>
        </p:nvSpPr>
        <p:spPr>
          <a:xfrm>
            <a:off x="335035" y="209112"/>
            <a:ext cx="10890513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Мы </a:t>
            </a:r>
            <a:r>
              <a:rPr lang="ru-RU" sz="4000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сохраним ваше время </a:t>
            </a:r>
          </a:p>
          <a:p>
            <a:r>
              <a:rPr lang="ru-RU" sz="4000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 </a:t>
            </a:r>
            <a:r>
              <a:rPr lang="ru-RU" sz="4000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снимем нагрузку </a:t>
            </a:r>
            <a:r>
              <a:rPr lang="ru-RU" sz="4000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от планирования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ADE60AA-47F4-44B0-B600-0E7CC92FAE70}"/>
              </a:ext>
            </a:extLst>
          </p:cNvPr>
          <p:cNvSpPr txBox="1"/>
          <p:nvPr/>
        </p:nvSpPr>
        <p:spPr>
          <a:xfrm>
            <a:off x="351695" y="2360005"/>
            <a:ext cx="62020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Планировщик, который составит за вас</a:t>
            </a:r>
          </a:p>
          <a:p>
            <a:pPr defTabSz="914400"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14400">
              <a:lnSpc>
                <a:spcPct val="100000"/>
              </a:lnSpc>
            </a:pPr>
            <a:endParaRPr lang="ru-RU" sz="2400" b="0" strike="noStrike" spc="-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идеальный алгоритм на день</a:t>
            </a:r>
          </a:p>
          <a:p>
            <a:pPr defTabSz="914400">
              <a:lnSpc>
                <a:spcPct val="100000"/>
              </a:lnSpc>
            </a:pPr>
            <a:endParaRPr lang="ru-RU" sz="2400" b="0" strike="noStrike" spc="-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</a:pPr>
            <a:r>
              <a:rPr lang="ru-RU" sz="2400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4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 с минимальным 	количеством потерянного времени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0DB80D3-9298-4F57-ADDF-F49ED708D37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8038" y="3287156"/>
            <a:ext cx="823354" cy="823354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5672C2F0-65A2-4A43-BAB0-7E56C5B748E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8038" y="4214307"/>
            <a:ext cx="823354" cy="82335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A98381D-EDC9-4F29-BE06-EDB01A2B5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652" y="2593142"/>
            <a:ext cx="2987631" cy="2987631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90AB2-B08E-493E-83BA-2F5EF63487E2}"/>
              </a:ext>
            </a:extLst>
          </p:cNvPr>
          <p:cNvSpPr/>
          <p:nvPr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9BB6ABC-F44C-4889-89A8-BF45AE2AB57F}"/>
              </a:ext>
            </a:extLst>
          </p:cNvPr>
          <p:cNvSpPr/>
          <p:nvPr/>
        </p:nvSpPr>
        <p:spPr>
          <a:xfrm>
            <a:off x="33503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BF3177-A810-4540-BF83-0125F48FAAA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" y="6259588"/>
            <a:ext cx="447523" cy="447523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BB78EB4C-FD45-4D0F-B564-D201A7EBB425}"/>
              </a:ext>
            </a:extLst>
          </p:cNvPr>
          <p:cNvSpPr/>
          <p:nvPr/>
        </p:nvSpPr>
        <p:spPr>
          <a:xfrm>
            <a:off x="119228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5DAA700F-1D2A-46AB-99BB-6C7C2EB47018}"/>
              </a:ext>
            </a:extLst>
          </p:cNvPr>
          <p:cNvSpPr/>
          <p:nvPr/>
        </p:nvSpPr>
        <p:spPr>
          <a:xfrm>
            <a:off x="3762732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325C251-8640-401F-923D-5FE34C279F7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3" y="6352469"/>
            <a:ext cx="283281" cy="283281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BA601648-88AD-4DCB-A35A-BB1FCD5ECA49}"/>
              </a:ext>
            </a:extLst>
          </p:cNvPr>
          <p:cNvSpPr/>
          <p:nvPr/>
        </p:nvSpPr>
        <p:spPr>
          <a:xfrm>
            <a:off x="2818324" y="5734050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319D918-77AC-4D98-9339-AB474278AE83}"/>
              </a:ext>
            </a:extLst>
          </p:cNvPr>
          <p:cNvSpPr/>
          <p:nvPr/>
        </p:nvSpPr>
        <p:spPr>
          <a:xfrm>
            <a:off x="2945872" y="5819775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33841FE-AF07-4E04-A605-3F952D363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2" y="5885378"/>
            <a:ext cx="446644" cy="446644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3D4E3F63-1E9E-4A0F-A64E-C1EDA0A1954B}"/>
              </a:ext>
            </a:extLst>
          </p:cNvPr>
          <p:cNvSpPr/>
          <p:nvPr/>
        </p:nvSpPr>
        <p:spPr>
          <a:xfrm>
            <a:off x="2065557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ECBB3AD-C698-48C4-8A61-D9B8FD49F63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44" y="6311900"/>
            <a:ext cx="374650" cy="374650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E1DB2613-FD29-4CFC-99BB-29B822BD336A}"/>
              </a:ext>
            </a:extLst>
          </p:cNvPr>
          <p:cNvSpPr/>
          <p:nvPr/>
        </p:nvSpPr>
        <p:spPr>
          <a:xfrm>
            <a:off x="4651711" y="620518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1145F10F-03E5-4FEC-9796-BE897CEC6FB6}"/>
              </a:ext>
            </a:extLst>
          </p:cNvPr>
          <p:cNvSpPr/>
          <p:nvPr/>
        </p:nvSpPr>
        <p:spPr>
          <a:xfrm>
            <a:off x="2945871" y="69437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E5C88DF9-B9DB-4017-BA70-D9C357C75A20}"/>
              </a:ext>
            </a:extLst>
          </p:cNvPr>
          <p:cNvSpPr/>
          <p:nvPr/>
        </p:nvSpPr>
        <p:spPr>
          <a:xfrm>
            <a:off x="5481206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F8E7126E-F296-432E-BF26-A34083A6C1EC}"/>
              </a:ext>
            </a:extLst>
          </p:cNvPr>
          <p:cNvSpPr/>
          <p:nvPr/>
        </p:nvSpPr>
        <p:spPr>
          <a:xfrm>
            <a:off x="7283060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F12DF3E5-54E6-4AE1-ACEA-2751A98F82DB}"/>
              </a:ext>
            </a:extLst>
          </p:cNvPr>
          <p:cNvSpPr/>
          <p:nvPr/>
        </p:nvSpPr>
        <p:spPr>
          <a:xfrm>
            <a:off x="6426331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549C56D-2B9E-46B6-9424-AF3B41180C3A}"/>
              </a:ext>
            </a:extLst>
          </p:cNvPr>
          <p:cNvSpPr/>
          <p:nvPr/>
        </p:nvSpPr>
        <p:spPr>
          <a:xfrm>
            <a:off x="8157922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4A22DE07-F454-45AC-AFE8-FD5C301DEFD5}"/>
              </a:ext>
            </a:extLst>
          </p:cNvPr>
          <p:cNvSpPr/>
          <p:nvPr/>
        </p:nvSpPr>
        <p:spPr>
          <a:xfrm>
            <a:off x="9032784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AC94A5F-C12A-4EE3-BD92-3FA1D3ABBEC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68" y="6234238"/>
            <a:ext cx="482295" cy="48229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B16CC4F-0329-404E-815E-5D2460DA159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749" y="6255055"/>
            <a:ext cx="380695" cy="38069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A930DA3-DE65-4A2A-A6C6-36300C07486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75" y="6312217"/>
            <a:ext cx="417323" cy="41732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FDE8A65-038B-46E7-8D0D-46734DB7593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73" y="6265620"/>
            <a:ext cx="467210" cy="46721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497E135-46A0-4E7F-82C9-A90BE941AFB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38" y="6260836"/>
            <a:ext cx="369132" cy="36913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C10F5BD-8AAE-4435-A5BC-3A8349585ED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16" y="6265306"/>
            <a:ext cx="429978" cy="42997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9CF8A11-FEFE-4D1E-B7BA-28CFABE3414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49" y="6227838"/>
            <a:ext cx="479273" cy="479273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B3D89489-D8C6-4F7B-B390-4FB766BF6048}"/>
              </a:ext>
            </a:extLst>
          </p:cNvPr>
          <p:cNvSpPr/>
          <p:nvPr/>
        </p:nvSpPr>
        <p:spPr>
          <a:xfrm>
            <a:off x="9888894" y="6165937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1644DD6-5833-456F-AC5F-6B9AAFA73BA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731" y="6246725"/>
            <a:ext cx="397353" cy="397353"/>
          </a:xfrm>
          <a:prstGeom prst="rect">
            <a:avLst/>
          </a:prstGeom>
        </p:spPr>
      </p:pic>
      <p:sp>
        <p:nvSpPr>
          <p:cNvPr id="46" name="Овал 45">
            <a:extLst>
              <a:ext uri="{FF2B5EF4-FFF2-40B4-BE49-F238E27FC236}">
                <a16:creationId xmlns:a16="http://schemas.microsoft.com/office/drawing/2014/main" id="{E96D8179-7541-466D-9866-009A21828A71}"/>
              </a:ext>
            </a:extLst>
          </p:cNvPr>
          <p:cNvSpPr/>
          <p:nvPr/>
        </p:nvSpPr>
        <p:spPr>
          <a:xfrm>
            <a:off x="10803388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B3F4D5F-2B70-41ED-A28C-9F5EDDB4F68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47" y="6230627"/>
            <a:ext cx="498680" cy="498680"/>
          </a:xfrm>
          <a:prstGeom prst="rect">
            <a:avLst/>
          </a:prstGeom>
        </p:spPr>
      </p:pic>
      <p:sp>
        <p:nvSpPr>
          <p:cNvPr id="48" name="Стрелка: шеврон 47">
            <a:extLst>
              <a:ext uri="{FF2B5EF4-FFF2-40B4-BE49-F238E27FC236}">
                <a16:creationId xmlns:a16="http://schemas.microsoft.com/office/drawing/2014/main" id="{C3AB0A7D-4611-423E-91D5-4BA11EB90C36}"/>
              </a:ext>
            </a:extLst>
          </p:cNvPr>
          <p:cNvSpPr/>
          <p:nvPr/>
        </p:nvSpPr>
        <p:spPr>
          <a:xfrm>
            <a:off x="11878358" y="6285035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80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2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90AB2-B08E-493E-83BA-2F5EF63487E2}"/>
              </a:ext>
            </a:extLst>
          </p:cNvPr>
          <p:cNvSpPr/>
          <p:nvPr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9BB6ABC-F44C-4889-89A8-BF45AE2AB57F}"/>
              </a:ext>
            </a:extLst>
          </p:cNvPr>
          <p:cNvSpPr/>
          <p:nvPr/>
        </p:nvSpPr>
        <p:spPr>
          <a:xfrm>
            <a:off x="33503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BF3177-A810-4540-BF83-0125F48FAA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" y="6259588"/>
            <a:ext cx="447523" cy="447523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BB78EB4C-FD45-4D0F-B564-D201A7EBB425}"/>
              </a:ext>
            </a:extLst>
          </p:cNvPr>
          <p:cNvSpPr/>
          <p:nvPr/>
        </p:nvSpPr>
        <p:spPr>
          <a:xfrm>
            <a:off x="119228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932E767-BF08-4B65-AA0B-CCE3426B8EE1}"/>
              </a:ext>
            </a:extLst>
          </p:cNvPr>
          <p:cNvSpPr/>
          <p:nvPr/>
        </p:nvSpPr>
        <p:spPr>
          <a:xfrm>
            <a:off x="2065557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04B652-6DB5-4EF9-BC1D-C4E614B998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44" y="6311900"/>
            <a:ext cx="374650" cy="374650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650DD7FC-A2B0-4748-BECC-14AB3179E19C}"/>
              </a:ext>
            </a:extLst>
          </p:cNvPr>
          <p:cNvSpPr/>
          <p:nvPr/>
        </p:nvSpPr>
        <p:spPr>
          <a:xfrm>
            <a:off x="3706114" y="5749925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0CB460FC-641E-445D-944A-A8E2BA13F898}"/>
              </a:ext>
            </a:extLst>
          </p:cNvPr>
          <p:cNvSpPr/>
          <p:nvPr/>
        </p:nvSpPr>
        <p:spPr>
          <a:xfrm>
            <a:off x="292634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C102E4-98BB-4660-8F71-227E9E5E93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985679" y="6265306"/>
            <a:ext cx="446644" cy="446644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2319D918-77AC-4D98-9339-AB474278AE83}"/>
              </a:ext>
            </a:extLst>
          </p:cNvPr>
          <p:cNvSpPr/>
          <p:nvPr/>
        </p:nvSpPr>
        <p:spPr>
          <a:xfrm>
            <a:off x="3846878" y="5819775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85FFCDD-FCB2-4E71-9482-AD119BBC63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223" y="5967059"/>
            <a:ext cx="283281" cy="283281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F3B09901-52D4-4E83-9396-F75B60D39BCA}"/>
              </a:ext>
            </a:extLst>
          </p:cNvPr>
          <p:cNvSpPr/>
          <p:nvPr/>
        </p:nvSpPr>
        <p:spPr>
          <a:xfrm>
            <a:off x="4651711" y="620518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4B203E37-3CCE-40D7-8960-B04C3D4161DC}"/>
              </a:ext>
            </a:extLst>
          </p:cNvPr>
          <p:cNvSpPr/>
          <p:nvPr/>
        </p:nvSpPr>
        <p:spPr>
          <a:xfrm>
            <a:off x="3841050" y="699964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C9BFE59F-6B71-49B2-B235-8F7B0EF12864}"/>
              </a:ext>
            </a:extLst>
          </p:cNvPr>
          <p:cNvSpPr/>
          <p:nvPr/>
        </p:nvSpPr>
        <p:spPr>
          <a:xfrm>
            <a:off x="5481206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3E479EA-AC95-4C0A-ADA1-18123E784C0C}"/>
              </a:ext>
            </a:extLst>
          </p:cNvPr>
          <p:cNvSpPr/>
          <p:nvPr/>
        </p:nvSpPr>
        <p:spPr>
          <a:xfrm>
            <a:off x="7283060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9BC99C39-277F-4E28-995D-FC1C9BD59C72}"/>
              </a:ext>
            </a:extLst>
          </p:cNvPr>
          <p:cNvSpPr/>
          <p:nvPr/>
        </p:nvSpPr>
        <p:spPr>
          <a:xfrm>
            <a:off x="6426331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01D22C79-B690-4388-BBA1-E91C99AFDEA3}"/>
              </a:ext>
            </a:extLst>
          </p:cNvPr>
          <p:cNvSpPr/>
          <p:nvPr/>
        </p:nvSpPr>
        <p:spPr>
          <a:xfrm>
            <a:off x="8157922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9338628C-12D3-41CA-A882-46432AF888B8}"/>
              </a:ext>
            </a:extLst>
          </p:cNvPr>
          <p:cNvSpPr/>
          <p:nvPr/>
        </p:nvSpPr>
        <p:spPr>
          <a:xfrm>
            <a:off x="9032784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9B16E49-51EA-475A-A93A-5930238B08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00" t="-359" r="4377" b="759"/>
          <a:stretch/>
        </p:blipFill>
        <p:spPr>
          <a:xfrm>
            <a:off x="6790906" y="1006302"/>
            <a:ext cx="2167957" cy="473911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4041EBD-4C2E-42D7-A689-4097F86C0A9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430" y="897660"/>
            <a:ext cx="2459860" cy="4986857"/>
          </a:xfrm>
          <a:prstGeom prst="rect">
            <a:avLst/>
          </a:prstGeom>
          <a:noFill/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B739DFF-5D6B-4882-A7C0-5F354A910F2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02" r="3448"/>
          <a:stretch/>
        </p:blipFill>
        <p:spPr>
          <a:xfrm>
            <a:off x="9515395" y="1032252"/>
            <a:ext cx="2215079" cy="469448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A27D4A6-40C4-4D7A-AC14-70D238092D3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339" y="897171"/>
            <a:ext cx="2459860" cy="4986858"/>
          </a:xfrm>
          <a:prstGeom prst="rect">
            <a:avLst/>
          </a:prstGeom>
          <a:noFill/>
        </p:spPr>
      </p:pic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BFF7897B-74A0-4B76-9704-87B510958989}"/>
              </a:ext>
            </a:extLst>
          </p:cNvPr>
          <p:cNvSpPr/>
          <p:nvPr/>
        </p:nvSpPr>
        <p:spPr>
          <a:xfrm>
            <a:off x="389085" y="985859"/>
            <a:ext cx="5611080" cy="480312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6">
            <a:extLst>
              <a:ext uri="{FF2B5EF4-FFF2-40B4-BE49-F238E27FC236}">
                <a16:creationId xmlns:a16="http://schemas.microsoft.com/office/drawing/2014/main" id="{009BB68C-A919-4172-93C8-956941076FBA}"/>
              </a:ext>
            </a:extLst>
          </p:cNvPr>
          <p:cNvSpPr/>
          <p:nvPr/>
        </p:nvSpPr>
        <p:spPr>
          <a:xfrm>
            <a:off x="596811" y="2243012"/>
            <a:ext cx="2562210" cy="1593597"/>
          </a:xfrm>
          <a:prstGeom prst="rect">
            <a:avLst/>
          </a:prstGeom>
          <a:solidFill>
            <a:srgbClr val="A200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Срочные и важные дел</a:t>
            </a:r>
            <a:r>
              <a:rPr lang="ru-RU" sz="1600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sz="1600" b="0" strike="noStrike" spc="-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6">
            <a:extLst>
              <a:ext uri="{FF2B5EF4-FFF2-40B4-BE49-F238E27FC236}">
                <a16:creationId xmlns:a16="http://schemas.microsoft.com/office/drawing/2014/main" id="{F0DC5391-726B-4B2D-82A8-B100274EDE89}"/>
              </a:ext>
            </a:extLst>
          </p:cNvPr>
          <p:cNvSpPr/>
          <p:nvPr/>
        </p:nvSpPr>
        <p:spPr>
          <a:xfrm>
            <a:off x="3269077" y="2243012"/>
            <a:ext cx="2562210" cy="1593597"/>
          </a:xfrm>
          <a:prstGeom prst="rect">
            <a:avLst/>
          </a:prstGeom>
          <a:solidFill>
            <a:srgbClr val="EB74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срочные, но важные дела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A5F2757D-A971-46D1-8443-0D9DBD1831AD}"/>
              </a:ext>
            </a:extLst>
          </p:cNvPr>
          <p:cNvSpPr/>
          <p:nvPr/>
        </p:nvSpPr>
        <p:spPr>
          <a:xfrm>
            <a:off x="596811" y="3950493"/>
            <a:ext cx="2562210" cy="1593598"/>
          </a:xfrm>
          <a:prstGeom prst="rect">
            <a:avLst/>
          </a:prstGeom>
          <a:solidFill>
            <a:srgbClr val="1D52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важно, но срочно</a:t>
            </a:r>
          </a:p>
        </p:txBody>
      </p:sp>
      <p:sp>
        <p:nvSpPr>
          <p:cNvPr id="51" name="Прямоугольник 6">
            <a:extLst>
              <a:ext uri="{FF2B5EF4-FFF2-40B4-BE49-F238E27FC236}">
                <a16:creationId xmlns:a16="http://schemas.microsoft.com/office/drawing/2014/main" id="{1538C2CF-195F-4D83-819C-0C17308996D1}"/>
              </a:ext>
            </a:extLst>
          </p:cNvPr>
          <p:cNvSpPr/>
          <p:nvPr/>
        </p:nvSpPr>
        <p:spPr>
          <a:xfrm>
            <a:off x="3269077" y="3950493"/>
            <a:ext cx="2562210" cy="15935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важно и не срочно</a:t>
            </a:r>
            <a:endParaRPr lang="ru-RU" sz="1600" spc="-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0E99A51-535B-4D84-AC2A-AD6B05C71B4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6811" y="1176644"/>
            <a:ext cx="396512" cy="39651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AC52527-B148-4932-B2BF-4E4CB13BDFB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6811" y="1663825"/>
            <a:ext cx="396512" cy="39651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1DB37C5B-9CAF-41B8-8EFC-9CD4DBDABFA9}"/>
              </a:ext>
            </a:extLst>
          </p:cNvPr>
          <p:cNvSpPr txBox="1"/>
          <p:nvPr/>
        </p:nvSpPr>
        <p:spPr>
          <a:xfrm>
            <a:off x="1086561" y="1169135"/>
            <a:ext cx="5006842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Вносим дела в матрицу Эйзенхауэра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C9CB047-1B12-46DE-B66F-E3BCF40DC0AA}"/>
              </a:ext>
            </a:extLst>
          </p:cNvPr>
          <p:cNvSpPr txBox="1"/>
          <p:nvPr/>
        </p:nvSpPr>
        <p:spPr>
          <a:xfrm>
            <a:off x="1086561" y="1663825"/>
            <a:ext cx="5006842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Выбираем способ передвижения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7758C44-F270-4838-B139-97CCC1B48DEB}"/>
              </a:ext>
            </a:extLst>
          </p:cNvPr>
          <p:cNvSpPr txBox="1"/>
          <p:nvPr/>
        </p:nvSpPr>
        <p:spPr>
          <a:xfrm>
            <a:off x="313578" y="141467"/>
            <a:ext cx="10425990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Arial Black" panose="020B0A04020102020204" pitchFamily="34" charset="0"/>
              </a:rPr>
              <a:t>Всего за </a:t>
            </a:r>
            <a:r>
              <a:rPr lang="ru-RU" sz="3200" dirty="0">
                <a:solidFill>
                  <a:srgbClr val="92D050"/>
                </a:solidFill>
                <a:latin typeface="Arial Black" panose="020B0A04020102020204" pitchFamily="34" charset="0"/>
              </a:rPr>
              <a:t>2 шага </a:t>
            </a:r>
            <a:r>
              <a:rPr lang="ru-RU" sz="3200" dirty="0">
                <a:solidFill>
                  <a:schemeClr val="tx2"/>
                </a:solidFill>
                <a:latin typeface="Arial Black" panose="020B0A04020102020204" pitchFamily="34" charset="0"/>
              </a:rPr>
              <a:t>мы решим вашу проблему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3AA2044-8E7D-454F-918B-0D050DF8888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68" y="6234238"/>
            <a:ext cx="482295" cy="48229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96D1736-B6BD-4B48-B609-34624557AAE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749" y="6255055"/>
            <a:ext cx="380695" cy="38069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FB79001-3ADF-4F3A-8FBB-0C4DC002588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75" y="6312217"/>
            <a:ext cx="417323" cy="41732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1E4B3AC2-0FA7-4A92-8308-E4A23F26BFA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73" y="6265620"/>
            <a:ext cx="467210" cy="46721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7CA18BB-97DE-46A8-B4E3-A468872BC84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38" y="6260836"/>
            <a:ext cx="369132" cy="36913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1DDC2AE-B8C9-4C30-8795-FD758ACA5FF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16" y="6265306"/>
            <a:ext cx="429978" cy="42997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988D909C-7EED-4D29-8653-06A62ED6CB6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49" y="6227838"/>
            <a:ext cx="479273" cy="479273"/>
          </a:xfrm>
          <a:prstGeom prst="rect">
            <a:avLst/>
          </a:prstGeom>
        </p:spPr>
      </p:pic>
      <p:sp>
        <p:nvSpPr>
          <p:cNvPr id="61" name="Овал 60">
            <a:extLst>
              <a:ext uri="{FF2B5EF4-FFF2-40B4-BE49-F238E27FC236}">
                <a16:creationId xmlns:a16="http://schemas.microsoft.com/office/drawing/2014/main" id="{3BD74723-271C-40E4-AB99-323B92115342}"/>
              </a:ext>
            </a:extLst>
          </p:cNvPr>
          <p:cNvSpPr/>
          <p:nvPr/>
        </p:nvSpPr>
        <p:spPr>
          <a:xfrm>
            <a:off x="9888894" y="6165937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E9722974-77AE-4934-B636-CBA07EF02CF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731" y="6246725"/>
            <a:ext cx="397353" cy="397353"/>
          </a:xfrm>
          <a:prstGeom prst="rect">
            <a:avLst/>
          </a:prstGeom>
        </p:spPr>
      </p:pic>
      <p:sp>
        <p:nvSpPr>
          <p:cNvPr id="64" name="Овал 63">
            <a:extLst>
              <a:ext uri="{FF2B5EF4-FFF2-40B4-BE49-F238E27FC236}">
                <a16:creationId xmlns:a16="http://schemas.microsoft.com/office/drawing/2014/main" id="{E71BEEA4-BD0F-4C72-BAD5-B492BE4E73C8}"/>
              </a:ext>
            </a:extLst>
          </p:cNvPr>
          <p:cNvSpPr/>
          <p:nvPr/>
        </p:nvSpPr>
        <p:spPr>
          <a:xfrm>
            <a:off x="10803388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E94A2673-8305-4CF6-BC0B-B92765C65CB3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47" y="6230627"/>
            <a:ext cx="498680" cy="498680"/>
          </a:xfrm>
          <a:prstGeom prst="rect">
            <a:avLst/>
          </a:prstGeom>
        </p:spPr>
      </p:pic>
      <p:sp>
        <p:nvSpPr>
          <p:cNvPr id="66" name="Стрелка: шеврон 65">
            <a:extLst>
              <a:ext uri="{FF2B5EF4-FFF2-40B4-BE49-F238E27FC236}">
                <a16:creationId xmlns:a16="http://schemas.microsoft.com/office/drawing/2014/main" id="{294D82F1-458F-4101-BBD1-EBEAAA11D007}"/>
              </a:ext>
            </a:extLst>
          </p:cNvPr>
          <p:cNvSpPr/>
          <p:nvPr/>
        </p:nvSpPr>
        <p:spPr>
          <a:xfrm>
            <a:off x="11878358" y="6285035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81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4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90AB2-B08E-493E-83BA-2F5EF63487E2}"/>
              </a:ext>
            </a:extLst>
          </p:cNvPr>
          <p:cNvSpPr/>
          <p:nvPr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9BB6ABC-F44C-4889-89A8-BF45AE2AB57F}"/>
              </a:ext>
            </a:extLst>
          </p:cNvPr>
          <p:cNvSpPr/>
          <p:nvPr/>
        </p:nvSpPr>
        <p:spPr>
          <a:xfrm>
            <a:off x="33503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BF3177-A810-4540-BF83-0125F48FAA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" y="6259588"/>
            <a:ext cx="447523" cy="447523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BB78EB4C-FD45-4D0F-B564-D201A7EBB425}"/>
              </a:ext>
            </a:extLst>
          </p:cNvPr>
          <p:cNvSpPr/>
          <p:nvPr/>
        </p:nvSpPr>
        <p:spPr>
          <a:xfrm>
            <a:off x="119228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3594C5-9BB8-426B-8B86-D5DEE02F5B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749" y="6293001"/>
            <a:ext cx="380695" cy="380695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1932E767-BF08-4B65-AA0B-CCE3426B8EE1}"/>
              </a:ext>
            </a:extLst>
          </p:cNvPr>
          <p:cNvSpPr/>
          <p:nvPr/>
        </p:nvSpPr>
        <p:spPr>
          <a:xfrm>
            <a:off x="2065557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04B652-6DB5-4EF9-BC1D-C4E614B99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44" y="6311900"/>
            <a:ext cx="374650" cy="374650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0CB460FC-641E-445D-944A-A8E2BA13F898}"/>
              </a:ext>
            </a:extLst>
          </p:cNvPr>
          <p:cNvSpPr/>
          <p:nvPr/>
        </p:nvSpPr>
        <p:spPr>
          <a:xfrm>
            <a:off x="292634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C102E4-98BB-4660-8F71-227E9E5E93C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2985679" y="6265306"/>
            <a:ext cx="446644" cy="446644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6F193300-7A19-46CC-9EC3-4B01958799C6}"/>
              </a:ext>
            </a:extLst>
          </p:cNvPr>
          <p:cNvSpPr/>
          <p:nvPr/>
        </p:nvSpPr>
        <p:spPr>
          <a:xfrm>
            <a:off x="3762732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85FFCDD-FCB2-4E71-9482-AD119BBC63E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3" y="6352469"/>
            <a:ext cx="283281" cy="283281"/>
          </a:xfrm>
          <a:prstGeom prst="rect">
            <a:avLst/>
          </a:prstGeom>
        </p:spPr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id="{804526BC-42D8-451D-B001-1C372F07903B}"/>
              </a:ext>
            </a:extLst>
          </p:cNvPr>
          <p:cNvSpPr/>
          <p:nvPr/>
        </p:nvSpPr>
        <p:spPr>
          <a:xfrm>
            <a:off x="4596774" y="5749925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319D918-77AC-4D98-9339-AB474278AE83}"/>
              </a:ext>
            </a:extLst>
          </p:cNvPr>
          <p:cNvSpPr/>
          <p:nvPr/>
        </p:nvSpPr>
        <p:spPr>
          <a:xfrm>
            <a:off x="4731711" y="5819775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71234AD9-62C3-4C0F-8233-1002EB970818}"/>
              </a:ext>
            </a:extLst>
          </p:cNvPr>
          <p:cNvSpPr/>
          <p:nvPr/>
        </p:nvSpPr>
        <p:spPr>
          <a:xfrm>
            <a:off x="4731711" y="692785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9728EABF-577B-4AEB-9CF4-2E7F6DE83AB3}"/>
              </a:ext>
            </a:extLst>
          </p:cNvPr>
          <p:cNvSpPr/>
          <p:nvPr/>
        </p:nvSpPr>
        <p:spPr>
          <a:xfrm>
            <a:off x="5481206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8E893B58-6691-4A41-9E8B-0AAFCEC02630}"/>
              </a:ext>
            </a:extLst>
          </p:cNvPr>
          <p:cNvSpPr/>
          <p:nvPr/>
        </p:nvSpPr>
        <p:spPr>
          <a:xfrm>
            <a:off x="7283060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CC87D101-EDD3-4836-AAB9-5621BB948238}"/>
              </a:ext>
            </a:extLst>
          </p:cNvPr>
          <p:cNvSpPr/>
          <p:nvPr/>
        </p:nvSpPr>
        <p:spPr>
          <a:xfrm>
            <a:off x="6426331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025C69B4-EA5C-4E85-8881-635D028058C6}"/>
              </a:ext>
            </a:extLst>
          </p:cNvPr>
          <p:cNvSpPr/>
          <p:nvPr/>
        </p:nvSpPr>
        <p:spPr>
          <a:xfrm>
            <a:off x="8157922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3C37580B-5AEF-45BE-9E7C-84EC3E75F782}"/>
              </a:ext>
            </a:extLst>
          </p:cNvPr>
          <p:cNvSpPr/>
          <p:nvPr/>
        </p:nvSpPr>
        <p:spPr>
          <a:xfrm>
            <a:off x="9032784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DED0808-85EE-4A17-9D6D-487AFC7B75AB}"/>
              </a:ext>
            </a:extLst>
          </p:cNvPr>
          <p:cNvSpPr txBox="1"/>
          <p:nvPr/>
        </p:nvSpPr>
        <p:spPr>
          <a:xfrm>
            <a:off x="287169" y="68831"/>
            <a:ext cx="12192000" cy="107721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Arial Black" panose="020B0A04020102020204" pitchFamily="34" charset="0"/>
              </a:rPr>
              <a:t>Мы заходим на </a:t>
            </a:r>
            <a:r>
              <a:rPr lang="ru-RU" sz="3200" b="1" dirty="0">
                <a:solidFill>
                  <a:srgbClr val="92D050"/>
                </a:solidFill>
                <a:latin typeface="Arial Black" panose="020B0A04020102020204" pitchFamily="34" charset="0"/>
              </a:rPr>
              <a:t>актуальный</a:t>
            </a:r>
            <a:r>
              <a:rPr lang="ru-RU" sz="3200" b="1" dirty="0">
                <a:solidFill>
                  <a:schemeClr val="tx2"/>
                </a:solidFill>
                <a:latin typeface="Arial Black" panose="020B0A04020102020204" pitchFamily="34" charset="0"/>
              </a:rPr>
              <a:t> рынок с </a:t>
            </a:r>
            <a:r>
              <a:rPr lang="ru-RU" sz="3200" b="1" dirty="0">
                <a:solidFill>
                  <a:srgbClr val="92D050"/>
                </a:solidFill>
                <a:latin typeface="Arial Black" panose="020B0A04020102020204" pitchFamily="34" charset="0"/>
              </a:rPr>
              <a:t>высоким</a:t>
            </a:r>
            <a:r>
              <a:rPr lang="ru-RU" sz="3200" b="1" dirty="0">
                <a:solidFill>
                  <a:schemeClr val="tx2"/>
                </a:solidFill>
                <a:latin typeface="Arial Black" panose="020B0A04020102020204" pitchFamily="34" charset="0"/>
              </a:rPr>
              <a:t> денежным потенциалом</a:t>
            </a:r>
          </a:p>
        </p:txBody>
      </p:sp>
      <p:grpSp>
        <p:nvGrpSpPr>
          <p:cNvPr id="60" name="组合 1">
            <a:extLst>
              <a:ext uri="{FF2B5EF4-FFF2-40B4-BE49-F238E27FC236}">
                <a16:creationId xmlns:a16="http://schemas.microsoft.com/office/drawing/2014/main" id="{A5BE306A-54F5-4AFE-B8DD-44821AB1144E}"/>
              </a:ext>
            </a:extLst>
          </p:cNvPr>
          <p:cNvGrpSpPr/>
          <p:nvPr/>
        </p:nvGrpSpPr>
        <p:grpSpPr>
          <a:xfrm>
            <a:off x="5048782" y="1507658"/>
            <a:ext cx="2375315" cy="3985591"/>
            <a:chOff x="5003720" y="1935625"/>
            <a:chExt cx="2375315" cy="3985591"/>
          </a:xfrm>
          <a:solidFill>
            <a:srgbClr val="063D54"/>
          </a:solidFill>
        </p:grpSpPr>
        <p:sp>
          <p:nvSpPr>
            <p:cNvPr id="61" name="泪滴形 9">
              <a:extLst>
                <a:ext uri="{FF2B5EF4-FFF2-40B4-BE49-F238E27FC236}">
                  <a16:creationId xmlns:a16="http://schemas.microsoft.com/office/drawing/2014/main" id="{3AA0AD25-3A10-4E39-8F64-627973530BDE}"/>
                </a:ext>
              </a:extLst>
            </p:cNvPr>
            <p:cNvSpPr/>
            <p:nvPr/>
          </p:nvSpPr>
          <p:spPr>
            <a:xfrm rot="8100000">
              <a:off x="5932729" y="5344262"/>
              <a:ext cx="536328" cy="554538"/>
            </a:xfrm>
            <a:prstGeom prst="teardrop">
              <a:avLst>
                <a:gd name="adj" fmla="val 151358"/>
              </a:avLst>
            </a:prstGeom>
            <a:solidFill>
              <a:srgbClr val="FF0000"/>
            </a:solidFill>
            <a:ln w="22225">
              <a:solidFill>
                <a:schemeClr val="tx1"/>
              </a:solidFill>
            </a:ln>
            <a:effectLst>
              <a:innerShdw blurRad="88900" dist="381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2" name="任意多边形 10">
              <a:extLst>
                <a:ext uri="{FF2B5EF4-FFF2-40B4-BE49-F238E27FC236}">
                  <a16:creationId xmlns:a16="http://schemas.microsoft.com/office/drawing/2014/main" id="{3BDF1246-1018-47A0-96EB-B7FB056892BB}"/>
                </a:ext>
              </a:extLst>
            </p:cNvPr>
            <p:cNvSpPr/>
            <p:nvPr/>
          </p:nvSpPr>
          <p:spPr>
            <a:xfrm>
              <a:off x="5003720" y="4549616"/>
              <a:ext cx="482679" cy="1371600"/>
            </a:xfrm>
            <a:custGeom>
              <a:avLst/>
              <a:gdLst>
                <a:gd name="connsiteX0" fmla="*/ 178904 w 357809"/>
                <a:gd name="connsiteY0" fmla="*/ 0 h 1371600"/>
                <a:gd name="connsiteX1" fmla="*/ 0 w 357809"/>
                <a:gd name="connsiteY1" fmla="*/ 1371600 h 1371600"/>
                <a:gd name="connsiteX2" fmla="*/ 357809 w 357809"/>
                <a:gd name="connsiteY2" fmla="*/ 506896 h 1371600"/>
                <a:gd name="connsiteX3" fmla="*/ 178904 w 357809"/>
                <a:gd name="connsiteY3" fmla="*/ 0 h 1371600"/>
                <a:gd name="connsiteX0" fmla="*/ 269119 w 448024"/>
                <a:gd name="connsiteY0" fmla="*/ 0 h 1371600"/>
                <a:gd name="connsiteX1" fmla="*/ 90215 w 448024"/>
                <a:gd name="connsiteY1" fmla="*/ 1371600 h 1371600"/>
                <a:gd name="connsiteX2" fmla="*/ 448024 w 448024"/>
                <a:gd name="connsiteY2" fmla="*/ 506896 h 1371600"/>
                <a:gd name="connsiteX3" fmla="*/ 269119 w 448024"/>
                <a:gd name="connsiteY3" fmla="*/ 0 h 1371600"/>
                <a:gd name="connsiteX0" fmla="*/ 303774 w 482679"/>
                <a:gd name="connsiteY0" fmla="*/ 0 h 1371600"/>
                <a:gd name="connsiteX1" fmla="*/ 124870 w 482679"/>
                <a:gd name="connsiteY1" fmla="*/ 1371600 h 1371600"/>
                <a:gd name="connsiteX2" fmla="*/ 482679 w 482679"/>
                <a:gd name="connsiteY2" fmla="*/ 506896 h 1371600"/>
                <a:gd name="connsiteX3" fmla="*/ 303774 w 482679"/>
                <a:gd name="connsiteY3" fmla="*/ 0 h 1371600"/>
                <a:gd name="connsiteX0" fmla="*/ 303774 w 482679"/>
                <a:gd name="connsiteY0" fmla="*/ 0 h 1371600"/>
                <a:gd name="connsiteX1" fmla="*/ 124870 w 482679"/>
                <a:gd name="connsiteY1" fmla="*/ 1371600 h 1371600"/>
                <a:gd name="connsiteX2" fmla="*/ 482679 w 482679"/>
                <a:gd name="connsiteY2" fmla="*/ 506896 h 1371600"/>
                <a:gd name="connsiteX3" fmla="*/ 303774 w 482679"/>
                <a:gd name="connsiteY3" fmla="*/ 0 h 1371600"/>
                <a:gd name="connsiteX0" fmla="*/ 303774 w 482679"/>
                <a:gd name="connsiteY0" fmla="*/ 0 h 1371600"/>
                <a:gd name="connsiteX1" fmla="*/ 124870 w 482679"/>
                <a:gd name="connsiteY1" fmla="*/ 1371600 h 1371600"/>
                <a:gd name="connsiteX2" fmla="*/ 482679 w 482679"/>
                <a:gd name="connsiteY2" fmla="*/ 506896 h 1371600"/>
                <a:gd name="connsiteX3" fmla="*/ 303774 w 482679"/>
                <a:gd name="connsiteY3" fmla="*/ 0 h 1371600"/>
                <a:gd name="connsiteX0" fmla="*/ 303774 w 482679"/>
                <a:gd name="connsiteY0" fmla="*/ 0 h 1371600"/>
                <a:gd name="connsiteX1" fmla="*/ 124870 w 482679"/>
                <a:gd name="connsiteY1" fmla="*/ 1371600 h 1371600"/>
                <a:gd name="connsiteX2" fmla="*/ 482679 w 482679"/>
                <a:gd name="connsiteY2" fmla="*/ 506896 h 1371600"/>
                <a:gd name="connsiteX3" fmla="*/ 303774 w 482679"/>
                <a:gd name="connsiteY3" fmla="*/ 0 h 1371600"/>
                <a:gd name="connsiteX0" fmla="*/ 303774 w 482679"/>
                <a:gd name="connsiteY0" fmla="*/ 0 h 1371600"/>
                <a:gd name="connsiteX1" fmla="*/ 124870 w 482679"/>
                <a:gd name="connsiteY1" fmla="*/ 1371600 h 1371600"/>
                <a:gd name="connsiteX2" fmla="*/ 482679 w 482679"/>
                <a:gd name="connsiteY2" fmla="*/ 506896 h 1371600"/>
                <a:gd name="connsiteX3" fmla="*/ 303774 w 482679"/>
                <a:gd name="connsiteY3" fmla="*/ 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2679" h="1371600">
                  <a:moveTo>
                    <a:pt x="303774" y="0"/>
                  </a:moveTo>
                  <a:cubicBezTo>
                    <a:pt x="-213061" y="89452"/>
                    <a:pt x="75175" y="1023731"/>
                    <a:pt x="124870" y="1371600"/>
                  </a:cubicBezTo>
                  <a:cubicBezTo>
                    <a:pt x="184505" y="993913"/>
                    <a:pt x="264018" y="477079"/>
                    <a:pt x="482679" y="506896"/>
                  </a:cubicBezTo>
                  <a:lnTo>
                    <a:pt x="303774" y="0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3" name="任意多边形 11">
              <a:extLst>
                <a:ext uri="{FF2B5EF4-FFF2-40B4-BE49-F238E27FC236}">
                  <a16:creationId xmlns:a16="http://schemas.microsoft.com/office/drawing/2014/main" id="{B75F6E2D-F79C-4631-B227-519FEE0ECFC9}"/>
                </a:ext>
              </a:extLst>
            </p:cNvPr>
            <p:cNvSpPr/>
            <p:nvPr/>
          </p:nvSpPr>
          <p:spPr>
            <a:xfrm flipH="1">
              <a:off x="6896356" y="4549616"/>
              <a:ext cx="482679" cy="1371600"/>
            </a:xfrm>
            <a:custGeom>
              <a:avLst/>
              <a:gdLst>
                <a:gd name="connsiteX0" fmla="*/ 178904 w 357809"/>
                <a:gd name="connsiteY0" fmla="*/ 0 h 1371600"/>
                <a:gd name="connsiteX1" fmla="*/ 0 w 357809"/>
                <a:gd name="connsiteY1" fmla="*/ 1371600 h 1371600"/>
                <a:gd name="connsiteX2" fmla="*/ 357809 w 357809"/>
                <a:gd name="connsiteY2" fmla="*/ 506896 h 1371600"/>
                <a:gd name="connsiteX3" fmla="*/ 178904 w 357809"/>
                <a:gd name="connsiteY3" fmla="*/ 0 h 1371600"/>
                <a:gd name="connsiteX0" fmla="*/ 269119 w 448024"/>
                <a:gd name="connsiteY0" fmla="*/ 0 h 1371600"/>
                <a:gd name="connsiteX1" fmla="*/ 90215 w 448024"/>
                <a:gd name="connsiteY1" fmla="*/ 1371600 h 1371600"/>
                <a:gd name="connsiteX2" fmla="*/ 448024 w 448024"/>
                <a:gd name="connsiteY2" fmla="*/ 506896 h 1371600"/>
                <a:gd name="connsiteX3" fmla="*/ 269119 w 448024"/>
                <a:gd name="connsiteY3" fmla="*/ 0 h 1371600"/>
                <a:gd name="connsiteX0" fmla="*/ 303774 w 482679"/>
                <a:gd name="connsiteY0" fmla="*/ 0 h 1371600"/>
                <a:gd name="connsiteX1" fmla="*/ 124870 w 482679"/>
                <a:gd name="connsiteY1" fmla="*/ 1371600 h 1371600"/>
                <a:gd name="connsiteX2" fmla="*/ 482679 w 482679"/>
                <a:gd name="connsiteY2" fmla="*/ 506896 h 1371600"/>
                <a:gd name="connsiteX3" fmla="*/ 303774 w 482679"/>
                <a:gd name="connsiteY3" fmla="*/ 0 h 1371600"/>
                <a:gd name="connsiteX0" fmla="*/ 303774 w 482679"/>
                <a:gd name="connsiteY0" fmla="*/ 0 h 1371600"/>
                <a:gd name="connsiteX1" fmla="*/ 124870 w 482679"/>
                <a:gd name="connsiteY1" fmla="*/ 1371600 h 1371600"/>
                <a:gd name="connsiteX2" fmla="*/ 482679 w 482679"/>
                <a:gd name="connsiteY2" fmla="*/ 506896 h 1371600"/>
                <a:gd name="connsiteX3" fmla="*/ 303774 w 482679"/>
                <a:gd name="connsiteY3" fmla="*/ 0 h 1371600"/>
                <a:gd name="connsiteX0" fmla="*/ 303774 w 482679"/>
                <a:gd name="connsiteY0" fmla="*/ 0 h 1371600"/>
                <a:gd name="connsiteX1" fmla="*/ 124870 w 482679"/>
                <a:gd name="connsiteY1" fmla="*/ 1371600 h 1371600"/>
                <a:gd name="connsiteX2" fmla="*/ 482679 w 482679"/>
                <a:gd name="connsiteY2" fmla="*/ 506896 h 1371600"/>
                <a:gd name="connsiteX3" fmla="*/ 303774 w 482679"/>
                <a:gd name="connsiteY3" fmla="*/ 0 h 1371600"/>
                <a:gd name="connsiteX0" fmla="*/ 303774 w 482679"/>
                <a:gd name="connsiteY0" fmla="*/ 0 h 1371600"/>
                <a:gd name="connsiteX1" fmla="*/ 124870 w 482679"/>
                <a:gd name="connsiteY1" fmla="*/ 1371600 h 1371600"/>
                <a:gd name="connsiteX2" fmla="*/ 482679 w 482679"/>
                <a:gd name="connsiteY2" fmla="*/ 506896 h 1371600"/>
                <a:gd name="connsiteX3" fmla="*/ 303774 w 482679"/>
                <a:gd name="connsiteY3" fmla="*/ 0 h 1371600"/>
                <a:gd name="connsiteX0" fmla="*/ 303774 w 482679"/>
                <a:gd name="connsiteY0" fmla="*/ 0 h 1371600"/>
                <a:gd name="connsiteX1" fmla="*/ 124870 w 482679"/>
                <a:gd name="connsiteY1" fmla="*/ 1371600 h 1371600"/>
                <a:gd name="connsiteX2" fmla="*/ 482679 w 482679"/>
                <a:gd name="connsiteY2" fmla="*/ 506896 h 1371600"/>
                <a:gd name="connsiteX3" fmla="*/ 303774 w 482679"/>
                <a:gd name="connsiteY3" fmla="*/ 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2679" h="1371600">
                  <a:moveTo>
                    <a:pt x="303774" y="0"/>
                  </a:moveTo>
                  <a:cubicBezTo>
                    <a:pt x="-213061" y="89452"/>
                    <a:pt x="75175" y="1023731"/>
                    <a:pt x="124870" y="1371600"/>
                  </a:cubicBezTo>
                  <a:cubicBezTo>
                    <a:pt x="184505" y="993913"/>
                    <a:pt x="264018" y="477079"/>
                    <a:pt x="482679" y="506896"/>
                  </a:cubicBezTo>
                  <a:lnTo>
                    <a:pt x="303774" y="0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4" name="任意多边形 12">
              <a:extLst>
                <a:ext uri="{FF2B5EF4-FFF2-40B4-BE49-F238E27FC236}">
                  <a16:creationId xmlns:a16="http://schemas.microsoft.com/office/drawing/2014/main" id="{71588C1A-7DAE-4345-98EC-BD855DB56DC3}"/>
                </a:ext>
              </a:extLst>
            </p:cNvPr>
            <p:cNvSpPr/>
            <p:nvPr/>
          </p:nvSpPr>
          <p:spPr>
            <a:xfrm>
              <a:off x="5559536" y="1935625"/>
              <a:ext cx="1250184" cy="838966"/>
            </a:xfrm>
            <a:custGeom>
              <a:avLst/>
              <a:gdLst>
                <a:gd name="connsiteX0" fmla="*/ 642481 w 1250184"/>
                <a:gd name="connsiteY0" fmla="*/ 0 h 838966"/>
                <a:gd name="connsiteX1" fmla="*/ 1248768 w 1250184"/>
                <a:gd name="connsiteY1" fmla="*/ 835974 h 838966"/>
                <a:gd name="connsiteX2" fmla="*/ 1250184 w 1250184"/>
                <a:gd name="connsiteY2" fmla="*/ 838966 h 838966"/>
                <a:gd name="connsiteX3" fmla="*/ 0 w 1250184"/>
                <a:gd name="connsiteY3" fmla="*/ 838966 h 838966"/>
                <a:gd name="connsiteX4" fmla="*/ 25634 w 1250184"/>
                <a:gd name="connsiteY4" fmla="*/ 785657 h 838966"/>
                <a:gd name="connsiteX5" fmla="*/ 642481 w 1250184"/>
                <a:gd name="connsiteY5" fmla="*/ 0 h 838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0184" h="838966">
                  <a:moveTo>
                    <a:pt x="642481" y="0"/>
                  </a:moveTo>
                  <a:cubicBezTo>
                    <a:pt x="899242" y="269185"/>
                    <a:pt x="1100095" y="550173"/>
                    <a:pt x="1248768" y="835974"/>
                  </a:cubicBezTo>
                  <a:lnTo>
                    <a:pt x="1250184" y="838966"/>
                  </a:lnTo>
                  <a:lnTo>
                    <a:pt x="0" y="838966"/>
                  </a:lnTo>
                  <a:lnTo>
                    <a:pt x="25634" y="785657"/>
                  </a:lnTo>
                  <a:cubicBezTo>
                    <a:pt x="175342" y="505447"/>
                    <a:pt x="379094" y="239368"/>
                    <a:pt x="642481" y="0"/>
                  </a:cubicBezTo>
                  <a:close/>
                </a:path>
              </a:pathLst>
            </a:custGeom>
            <a:solidFill>
              <a:schemeClr val="accent2"/>
            </a:solidFill>
            <a:ln w="22225">
              <a:solidFill>
                <a:schemeClr val="tx1"/>
              </a:solidFill>
            </a:ln>
            <a:effectLst>
              <a:innerShdw blurRad="88900" dist="381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5" name="任意多边形 13">
              <a:extLst>
                <a:ext uri="{FF2B5EF4-FFF2-40B4-BE49-F238E27FC236}">
                  <a16:creationId xmlns:a16="http://schemas.microsoft.com/office/drawing/2014/main" id="{BDD0FF0E-0226-4190-9544-5AA9F2AAAE09}"/>
                </a:ext>
              </a:extLst>
            </p:cNvPr>
            <p:cNvSpPr/>
            <p:nvPr/>
          </p:nvSpPr>
          <p:spPr>
            <a:xfrm>
              <a:off x="5291001" y="2774591"/>
              <a:ext cx="1805119" cy="834137"/>
            </a:xfrm>
            <a:custGeom>
              <a:avLst/>
              <a:gdLst>
                <a:gd name="connsiteX0" fmla="*/ 268535 w 1805119"/>
                <a:gd name="connsiteY0" fmla="*/ 0 h 834137"/>
                <a:gd name="connsiteX1" fmla="*/ 1518719 w 1805119"/>
                <a:gd name="connsiteY1" fmla="*/ 0 h 834137"/>
                <a:gd name="connsiteX2" fmla="*/ 1619082 w 1805119"/>
                <a:gd name="connsiteY2" fmla="*/ 212153 h 834137"/>
                <a:gd name="connsiteX3" fmla="*/ 1800931 w 1805119"/>
                <a:gd name="connsiteY3" fmla="*/ 807761 h 834137"/>
                <a:gd name="connsiteX4" fmla="*/ 1805119 w 1805119"/>
                <a:gd name="connsiteY4" fmla="*/ 834137 h 834137"/>
                <a:gd name="connsiteX5" fmla="*/ 0 w 1805119"/>
                <a:gd name="connsiteY5" fmla="*/ 834137 h 834137"/>
                <a:gd name="connsiteX6" fmla="*/ 11006 w 1805119"/>
                <a:gd name="connsiteY6" fmla="*/ 761683 h 834137"/>
                <a:gd name="connsiteX7" fmla="*/ 191933 w 1805119"/>
                <a:gd name="connsiteY7" fmla="*/ 159303 h 834137"/>
                <a:gd name="connsiteX8" fmla="*/ 268535 w 1805119"/>
                <a:gd name="connsiteY8" fmla="*/ 0 h 83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5119" h="834137">
                  <a:moveTo>
                    <a:pt x="268535" y="0"/>
                  </a:moveTo>
                  <a:lnTo>
                    <a:pt x="1518719" y="0"/>
                  </a:lnTo>
                  <a:lnTo>
                    <a:pt x="1619082" y="212153"/>
                  </a:lnTo>
                  <a:cubicBezTo>
                    <a:pt x="1703518" y="409996"/>
                    <a:pt x="1763731" y="609289"/>
                    <a:pt x="1800931" y="807761"/>
                  </a:cubicBezTo>
                  <a:lnTo>
                    <a:pt x="1805119" y="834137"/>
                  </a:lnTo>
                  <a:lnTo>
                    <a:pt x="0" y="834137"/>
                  </a:lnTo>
                  <a:lnTo>
                    <a:pt x="11006" y="761683"/>
                  </a:lnTo>
                  <a:cubicBezTo>
                    <a:pt x="47643" y="558421"/>
                    <a:pt x="107346" y="356266"/>
                    <a:pt x="191933" y="159303"/>
                  </a:cubicBezTo>
                  <a:lnTo>
                    <a:pt x="2685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6" name="任意多边形 18">
              <a:extLst>
                <a:ext uri="{FF2B5EF4-FFF2-40B4-BE49-F238E27FC236}">
                  <a16:creationId xmlns:a16="http://schemas.microsoft.com/office/drawing/2014/main" id="{6C1B9386-5660-4165-AD21-19831E0953F2}"/>
                </a:ext>
              </a:extLst>
            </p:cNvPr>
            <p:cNvSpPr/>
            <p:nvPr/>
          </p:nvSpPr>
          <p:spPr>
            <a:xfrm>
              <a:off x="5257411" y="3608729"/>
              <a:ext cx="1880285" cy="855703"/>
            </a:xfrm>
            <a:custGeom>
              <a:avLst/>
              <a:gdLst>
                <a:gd name="connsiteX0" fmla="*/ 33590 w 1880285"/>
                <a:gd name="connsiteY0" fmla="*/ 0 h 855703"/>
                <a:gd name="connsiteX1" fmla="*/ 1838709 w 1880285"/>
                <a:gd name="connsiteY1" fmla="*/ 0 h 855703"/>
                <a:gd name="connsiteX2" fmla="*/ 1858126 w 1880285"/>
                <a:gd name="connsiteY2" fmla="*/ 122288 h 855703"/>
                <a:gd name="connsiteX3" fmla="*/ 1866730 w 1880285"/>
                <a:gd name="connsiteY3" fmla="*/ 727680 h 855703"/>
                <a:gd name="connsiteX4" fmla="*/ 1848586 w 1880285"/>
                <a:gd name="connsiteY4" fmla="*/ 855703 h 855703"/>
                <a:gd name="connsiteX5" fmla="*/ 33689 w 1880285"/>
                <a:gd name="connsiteY5" fmla="*/ 855703 h 855703"/>
                <a:gd name="connsiteX6" fmla="*/ 13554 w 1880285"/>
                <a:gd name="connsiteY6" fmla="*/ 705679 h 855703"/>
                <a:gd name="connsiteX7" fmla="*/ 21416 w 1880285"/>
                <a:gd name="connsiteY7" fmla="*/ 80135 h 855703"/>
                <a:gd name="connsiteX8" fmla="*/ 33590 w 1880285"/>
                <a:gd name="connsiteY8" fmla="*/ 0 h 85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0285" h="855703">
                  <a:moveTo>
                    <a:pt x="33590" y="0"/>
                  </a:moveTo>
                  <a:lnTo>
                    <a:pt x="1838709" y="0"/>
                  </a:lnTo>
                  <a:lnTo>
                    <a:pt x="1858126" y="122288"/>
                  </a:lnTo>
                  <a:cubicBezTo>
                    <a:pt x="1884702" y="326393"/>
                    <a:pt x="1887127" y="529020"/>
                    <a:pt x="1866730" y="727680"/>
                  </a:cubicBezTo>
                  <a:lnTo>
                    <a:pt x="1848586" y="855703"/>
                  </a:lnTo>
                  <a:lnTo>
                    <a:pt x="33689" y="855703"/>
                  </a:lnTo>
                  <a:lnTo>
                    <a:pt x="13554" y="705679"/>
                  </a:lnTo>
                  <a:cubicBezTo>
                    <a:pt x="-6545" y="500064"/>
                    <a:pt x="-4589" y="290055"/>
                    <a:pt x="21416" y="80135"/>
                  </a:cubicBezTo>
                  <a:lnTo>
                    <a:pt x="33590" y="0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7" name="任意多边形 19">
              <a:extLst>
                <a:ext uri="{FF2B5EF4-FFF2-40B4-BE49-F238E27FC236}">
                  <a16:creationId xmlns:a16="http://schemas.microsoft.com/office/drawing/2014/main" id="{B2041EE9-4BA7-43FA-8E97-94D95A01FDE0}"/>
                </a:ext>
              </a:extLst>
            </p:cNvPr>
            <p:cNvSpPr/>
            <p:nvPr/>
          </p:nvSpPr>
          <p:spPr>
            <a:xfrm>
              <a:off x="5291100" y="4464432"/>
              <a:ext cx="1814897" cy="820681"/>
            </a:xfrm>
            <a:custGeom>
              <a:avLst/>
              <a:gdLst>
                <a:gd name="connsiteX0" fmla="*/ 0 w 1814897"/>
                <a:gd name="connsiteY0" fmla="*/ 0 h 820681"/>
                <a:gd name="connsiteX1" fmla="*/ 1814897 w 1814897"/>
                <a:gd name="connsiteY1" fmla="*/ 0 h 820681"/>
                <a:gd name="connsiteX2" fmla="*/ 1805086 w 1814897"/>
                <a:gd name="connsiteY2" fmla="*/ 69221 h 820681"/>
                <a:gd name="connsiteX3" fmla="*/ 1547021 w 1814897"/>
                <a:gd name="connsiteY3" fmla="*/ 820681 h 820681"/>
                <a:gd name="connsiteX4" fmla="*/ 254934 w 1814897"/>
                <a:gd name="connsiteY4" fmla="*/ 820681 h 820681"/>
                <a:gd name="connsiteX5" fmla="*/ 7242 w 1814897"/>
                <a:gd name="connsiteY5" fmla="*/ 53961 h 820681"/>
                <a:gd name="connsiteX6" fmla="*/ 0 w 1814897"/>
                <a:gd name="connsiteY6" fmla="*/ 0 h 820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4897" h="820681">
                  <a:moveTo>
                    <a:pt x="0" y="0"/>
                  </a:moveTo>
                  <a:lnTo>
                    <a:pt x="1814897" y="0"/>
                  </a:lnTo>
                  <a:lnTo>
                    <a:pt x="1805086" y="69221"/>
                  </a:lnTo>
                  <a:cubicBezTo>
                    <a:pt x="1757801" y="330205"/>
                    <a:pt x="1670730" y="582660"/>
                    <a:pt x="1547021" y="820681"/>
                  </a:cubicBezTo>
                  <a:lnTo>
                    <a:pt x="254934" y="820681"/>
                  </a:lnTo>
                  <a:cubicBezTo>
                    <a:pt x="137490" y="582660"/>
                    <a:pt x="53351" y="323544"/>
                    <a:pt x="7242" y="53961"/>
                  </a:cubicBez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8" name="任意多边形 21">
            <a:extLst>
              <a:ext uri="{FF2B5EF4-FFF2-40B4-BE49-F238E27FC236}">
                <a16:creationId xmlns:a16="http://schemas.microsoft.com/office/drawing/2014/main" id="{77669B27-DFAF-4306-AAA9-0A5E0758202D}"/>
              </a:ext>
            </a:extLst>
          </p:cNvPr>
          <p:cNvSpPr>
            <a:spLocks/>
          </p:cNvSpPr>
          <p:nvPr/>
        </p:nvSpPr>
        <p:spPr bwMode="auto">
          <a:xfrm>
            <a:off x="3371988" y="2871676"/>
            <a:ext cx="2005935" cy="1116675"/>
          </a:xfrm>
          <a:custGeom>
            <a:avLst/>
            <a:gdLst>
              <a:gd name="connsiteX0" fmla="*/ 1770629 w 4112898"/>
              <a:gd name="connsiteY0" fmla="*/ 0 h 2289591"/>
              <a:gd name="connsiteX1" fmla="*/ 1810115 w 4112898"/>
              <a:gd name="connsiteY1" fmla="*/ 0 h 2289591"/>
              <a:gd name="connsiteX2" fmla="*/ 2481385 w 4112898"/>
              <a:gd name="connsiteY2" fmla="*/ 400012 h 2289591"/>
              <a:gd name="connsiteX3" fmla="*/ 2794239 w 4112898"/>
              <a:gd name="connsiteY3" fmla="*/ 329835 h 2289591"/>
              <a:gd name="connsiteX4" fmla="*/ 3179992 w 4112898"/>
              <a:gd name="connsiteY4" fmla="*/ 491243 h 2289591"/>
              <a:gd name="connsiteX5" fmla="*/ 3404761 w 4112898"/>
              <a:gd name="connsiteY5" fmla="*/ 1070208 h 2289591"/>
              <a:gd name="connsiteX6" fmla="*/ 3483734 w 4112898"/>
              <a:gd name="connsiteY6" fmla="*/ 1066700 h 2289591"/>
              <a:gd name="connsiteX7" fmla="*/ 4024395 w 4112898"/>
              <a:gd name="connsiteY7" fmla="*/ 1336883 h 2289591"/>
              <a:gd name="connsiteX8" fmla="*/ 4045657 w 4112898"/>
              <a:gd name="connsiteY8" fmla="*/ 1961464 h 2289591"/>
              <a:gd name="connsiteX9" fmla="*/ 3656867 w 4112898"/>
              <a:gd name="connsiteY9" fmla="*/ 2280772 h 2289591"/>
              <a:gd name="connsiteX10" fmla="*/ 3651907 w 4112898"/>
              <a:gd name="connsiteY10" fmla="*/ 2289591 h 2289591"/>
              <a:gd name="connsiteX11" fmla="*/ 370390 w 4112898"/>
              <a:gd name="connsiteY11" fmla="*/ 2289591 h 2289591"/>
              <a:gd name="connsiteX12" fmla="*/ 352533 w 4112898"/>
              <a:gd name="connsiteY12" fmla="*/ 2282088 h 2289591"/>
              <a:gd name="connsiteX13" fmla="*/ 75748 w 4112898"/>
              <a:gd name="connsiteY13" fmla="*/ 1989535 h 2289591"/>
              <a:gd name="connsiteX14" fmla="*/ 90935 w 4112898"/>
              <a:gd name="connsiteY14" fmla="*/ 1280741 h 2289591"/>
              <a:gd name="connsiteX15" fmla="*/ 510099 w 4112898"/>
              <a:gd name="connsiteY15" fmla="*/ 975469 h 2289591"/>
              <a:gd name="connsiteX16" fmla="*/ 558698 w 4112898"/>
              <a:gd name="connsiteY16" fmla="*/ 978978 h 2289591"/>
              <a:gd name="connsiteX17" fmla="*/ 953562 w 4112898"/>
              <a:gd name="connsiteY17" fmla="*/ 645634 h 2289591"/>
              <a:gd name="connsiteX18" fmla="*/ 1078097 w 4112898"/>
              <a:gd name="connsiteY18" fmla="*/ 659670 h 2289591"/>
              <a:gd name="connsiteX19" fmla="*/ 1770629 w 4112898"/>
              <a:gd name="connsiteY19" fmla="*/ 0 h 228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12898" h="2289591">
                <a:moveTo>
                  <a:pt x="1770629" y="0"/>
                </a:moveTo>
                <a:cubicBezTo>
                  <a:pt x="1782778" y="0"/>
                  <a:pt x="1797965" y="0"/>
                  <a:pt x="1810115" y="0"/>
                </a:cubicBezTo>
                <a:cubicBezTo>
                  <a:pt x="2262691" y="0"/>
                  <a:pt x="2435824" y="298255"/>
                  <a:pt x="2481385" y="400012"/>
                </a:cubicBezTo>
                <a:cubicBezTo>
                  <a:pt x="2533021" y="375450"/>
                  <a:pt x="2654518" y="329835"/>
                  <a:pt x="2794239" y="329835"/>
                </a:cubicBezTo>
                <a:cubicBezTo>
                  <a:pt x="2946110" y="329835"/>
                  <a:pt x="3076719" y="382468"/>
                  <a:pt x="3179992" y="491243"/>
                </a:cubicBezTo>
                <a:cubicBezTo>
                  <a:pt x="3413873" y="729847"/>
                  <a:pt x="3416911" y="968451"/>
                  <a:pt x="3404761" y="1070208"/>
                </a:cubicBezTo>
                <a:cubicBezTo>
                  <a:pt x="3426023" y="1070208"/>
                  <a:pt x="3453360" y="1066700"/>
                  <a:pt x="3483734" y="1066700"/>
                </a:cubicBezTo>
                <a:cubicBezTo>
                  <a:pt x="3617380" y="1066700"/>
                  <a:pt x="3869486" y="1101788"/>
                  <a:pt x="4024395" y="1336883"/>
                </a:cubicBezTo>
                <a:cubicBezTo>
                  <a:pt x="4133742" y="1501801"/>
                  <a:pt x="4142854" y="1740405"/>
                  <a:pt x="4045657" y="1961464"/>
                </a:cubicBezTo>
                <a:cubicBezTo>
                  <a:pt x="3960609" y="2154452"/>
                  <a:pt x="3811775" y="2277263"/>
                  <a:pt x="3656867" y="2280772"/>
                </a:cubicBezTo>
                <a:lnTo>
                  <a:pt x="3651907" y="2289591"/>
                </a:lnTo>
                <a:lnTo>
                  <a:pt x="370390" y="2289591"/>
                </a:lnTo>
                <a:lnTo>
                  <a:pt x="352533" y="2282088"/>
                </a:lnTo>
                <a:cubicBezTo>
                  <a:pt x="248122" y="2229016"/>
                  <a:pt x="148646" y="2138663"/>
                  <a:pt x="75748" y="1989535"/>
                </a:cubicBezTo>
                <a:cubicBezTo>
                  <a:pt x="-30562" y="1768476"/>
                  <a:pt x="-24487" y="1505310"/>
                  <a:pt x="90935" y="1280741"/>
                </a:cubicBezTo>
                <a:cubicBezTo>
                  <a:pt x="191170" y="1094771"/>
                  <a:pt x="349116" y="975469"/>
                  <a:pt x="510099" y="975469"/>
                </a:cubicBezTo>
                <a:cubicBezTo>
                  <a:pt x="528323" y="975469"/>
                  <a:pt x="543511" y="978978"/>
                  <a:pt x="558698" y="978978"/>
                </a:cubicBezTo>
                <a:cubicBezTo>
                  <a:pt x="582997" y="891256"/>
                  <a:pt x="677157" y="645634"/>
                  <a:pt x="953562" y="645634"/>
                </a:cubicBezTo>
                <a:cubicBezTo>
                  <a:pt x="993049" y="645634"/>
                  <a:pt x="1035573" y="649143"/>
                  <a:pt x="1078097" y="659670"/>
                </a:cubicBezTo>
                <a:cubicBezTo>
                  <a:pt x="1102396" y="515805"/>
                  <a:pt x="1223893" y="21053"/>
                  <a:pt x="1770629" y="0"/>
                </a:cubicBezTo>
                <a:close/>
              </a:path>
            </a:pathLst>
          </a:custGeom>
          <a:solidFill>
            <a:schemeClr val="accent4"/>
          </a:solidFill>
          <a:ln w="19050">
            <a:solidFill>
              <a:schemeClr val="tx1"/>
            </a:solidFill>
          </a:ln>
          <a:effectLst>
            <a:outerShdw blurRad="254000" dist="101600" dir="2700000" algn="tl" rotWithShape="0">
              <a:prstClr val="black">
                <a:alpha val="30000"/>
              </a:prstClr>
            </a:outerShdw>
            <a:softEdge rad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240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9" name="任意多边形 22">
            <a:extLst>
              <a:ext uri="{FF2B5EF4-FFF2-40B4-BE49-F238E27FC236}">
                <a16:creationId xmlns:a16="http://schemas.microsoft.com/office/drawing/2014/main" id="{CCF322EC-F0A2-46EE-9963-19538A5854F2}"/>
              </a:ext>
            </a:extLst>
          </p:cNvPr>
          <p:cNvSpPr>
            <a:spLocks/>
          </p:cNvSpPr>
          <p:nvPr/>
        </p:nvSpPr>
        <p:spPr bwMode="auto">
          <a:xfrm>
            <a:off x="7100057" y="3272695"/>
            <a:ext cx="1844407" cy="1026755"/>
          </a:xfrm>
          <a:custGeom>
            <a:avLst/>
            <a:gdLst>
              <a:gd name="connsiteX0" fmla="*/ 1770629 w 4112898"/>
              <a:gd name="connsiteY0" fmla="*/ 0 h 2289591"/>
              <a:gd name="connsiteX1" fmla="*/ 1810115 w 4112898"/>
              <a:gd name="connsiteY1" fmla="*/ 0 h 2289591"/>
              <a:gd name="connsiteX2" fmla="*/ 2481385 w 4112898"/>
              <a:gd name="connsiteY2" fmla="*/ 400012 h 2289591"/>
              <a:gd name="connsiteX3" fmla="*/ 2794239 w 4112898"/>
              <a:gd name="connsiteY3" fmla="*/ 329835 h 2289591"/>
              <a:gd name="connsiteX4" fmla="*/ 3179992 w 4112898"/>
              <a:gd name="connsiteY4" fmla="*/ 491243 h 2289591"/>
              <a:gd name="connsiteX5" fmla="*/ 3404761 w 4112898"/>
              <a:gd name="connsiteY5" fmla="*/ 1070208 h 2289591"/>
              <a:gd name="connsiteX6" fmla="*/ 3483734 w 4112898"/>
              <a:gd name="connsiteY6" fmla="*/ 1066700 h 2289591"/>
              <a:gd name="connsiteX7" fmla="*/ 4024395 w 4112898"/>
              <a:gd name="connsiteY7" fmla="*/ 1336883 h 2289591"/>
              <a:gd name="connsiteX8" fmla="*/ 4045657 w 4112898"/>
              <a:gd name="connsiteY8" fmla="*/ 1961464 h 2289591"/>
              <a:gd name="connsiteX9" fmla="*/ 3656867 w 4112898"/>
              <a:gd name="connsiteY9" fmla="*/ 2280772 h 2289591"/>
              <a:gd name="connsiteX10" fmla="*/ 3651907 w 4112898"/>
              <a:gd name="connsiteY10" fmla="*/ 2289591 h 2289591"/>
              <a:gd name="connsiteX11" fmla="*/ 370390 w 4112898"/>
              <a:gd name="connsiteY11" fmla="*/ 2289591 h 2289591"/>
              <a:gd name="connsiteX12" fmla="*/ 352533 w 4112898"/>
              <a:gd name="connsiteY12" fmla="*/ 2282088 h 2289591"/>
              <a:gd name="connsiteX13" fmla="*/ 75748 w 4112898"/>
              <a:gd name="connsiteY13" fmla="*/ 1989535 h 2289591"/>
              <a:gd name="connsiteX14" fmla="*/ 90935 w 4112898"/>
              <a:gd name="connsiteY14" fmla="*/ 1280741 h 2289591"/>
              <a:gd name="connsiteX15" fmla="*/ 510099 w 4112898"/>
              <a:gd name="connsiteY15" fmla="*/ 975469 h 2289591"/>
              <a:gd name="connsiteX16" fmla="*/ 558698 w 4112898"/>
              <a:gd name="connsiteY16" fmla="*/ 978978 h 2289591"/>
              <a:gd name="connsiteX17" fmla="*/ 953562 w 4112898"/>
              <a:gd name="connsiteY17" fmla="*/ 645634 h 2289591"/>
              <a:gd name="connsiteX18" fmla="*/ 1078097 w 4112898"/>
              <a:gd name="connsiteY18" fmla="*/ 659670 h 2289591"/>
              <a:gd name="connsiteX19" fmla="*/ 1770629 w 4112898"/>
              <a:gd name="connsiteY19" fmla="*/ 0 h 228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12898" h="2289591">
                <a:moveTo>
                  <a:pt x="1770629" y="0"/>
                </a:moveTo>
                <a:cubicBezTo>
                  <a:pt x="1782778" y="0"/>
                  <a:pt x="1797965" y="0"/>
                  <a:pt x="1810115" y="0"/>
                </a:cubicBezTo>
                <a:cubicBezTo>
                  <a:pt x="2262691" y="0"/>
                  <a:pt x="2435824" y="298255"/>
                  <a:pt x="2481385" y="400012"/>
                </a:cubicBezTo>
                <a:cubicBezTo>
                  <a:pt x="2533021" y="375450"/>
                  <a:pt x="2654518" y="329835"/>
                  <a:pt x="2794239" y="329835"/>
                </a:cubicBezTo>
                <a:cubicBezTo>
                  <a:pt x="2946110" y="329835"/>
                  <a:pt x="3076719" y="382468"/>
                  <a:pt x="3179992" y="491243"/>
                </a:cubicBezTo>
                <a:cubicBezTo>
                  <a:pt x="3413873" y="729847"/>
                  <a:pt x="3416911" y="968451"/>
                  <a:pt x="3404761" y="1070208"/>
                </a:cubicBezTo>
                <a:cubicBezTo>
                  <a:pt x="3426023" y="1070208"/>
                  <a:pt x="3453360" y="1066700"/>
                  <a:pt x="3483734" y="1066700"/>
                </a:cubicBezTo>
                <a:cubicBezTo>
                  <a:pt x="3617380" y="1066700"/>
                  <a:pt x="3869486" y="1101788"/>
                  <a:pt x="4024395" y="1336883"/>
                </a:cubicBezTo>
                <a:cubicBezTo>
                  <a:pt x="4133742" y="1501801"/>
                  <a:pt x="4142854" y="1740405"/>
                  <a:pt x="4045657" y="1961464"/>
                </a:cubicBezTo>
                <a:cubicBezTo>
                  <a:pt x="3960609" y="2154452"/>
                  <a:pt x="3811775" y="2277263"/>
                  <a:pt x="3656867" y="2280772"/>
                </a:cubicBezTo>
                <a:lnTo>
                  <a:pt x="3651907" y="2289591"/>
                </a:lnTo>
                <a:lnTo>
                  <a:pt x="370390" y="2289591"/>
                </a:lnTo>
                <a:lnTo>
                  <a:pt x="352533" y="2282088"/>
                </a:lnTo>
                <a:cubicBezTo>
                  <a:pt x="248122" y="2229016"/>
                  <a:pt x="148646" y="2138663"/>
                  <a:pt x="75748" y="1989535"/>
                </a:cubicBezTo>
                <a:cubicBezTo>
                  <a:pt x="-30562" y="1768476"/>
                  <a:pt x="-24487" y="1505310"/>
                  <a:pt x="90935" y="1280741"/>
                </a:cubicBezTo>
                <a:cubicBezTo>
                  <a:pt x="191170" y="1094771"/>
                  <a:pt x="349116" y="975469"/>
                  <a:pt x="510099" y="975469"/>
                </a:cubicBezTo>
                <a:cubicBezTo>
                  <a:pt x="528323" y="975469"/>
                  <a:pt x="543511" y="978978"/>
                  <a:pt x="558698" y="978978"/>
                </a:cubicBezTo>
                <a:cubicBezTo>
                  <a:pt x="582997" y="891256"/>
                  <a:pt x="677157" y="645634"/>
                  <a:pt x="953562" y="645634"/>
                </a:cubicBezTo>
                <a:cubicBezTo>
                  <a:pt x="993049" y="645634"/>
                  <a:pt x="1035573" y="649143"/>
                  <a:pt x="1078097" y="659670"/>
                </a:cubicBezTo>
                <a:cubicBezTo>
                  <a:pt x="1102396" y="515805"/>
                  <a:pt x="1223893" y="21053"/>
                  <a:pt x="1770629" y="0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tx1"/>
            </a:solidFill>
          </a:ln>
          <a:effectLst>
            <a:outerShdw blurRad="254000" dist="101600" dir="2700000" algn="tl" rotWithShape="0">
              <a:prstClr val="black">
                <a:alpha val="30000"/>
              </a:prstClr>
            </a:outerShdw>
            <a:softEdge rad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240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70" name="任意多边形 20">
            <a:extLst>
              <a:ext uri="{FF2B5EF4-FFF2-40B4-BE49-F238E27FC236}">
                <a16:creationId xmlns:a16="http://schemas.microsoft.com/office/drawing/2014/main" id="{18B94377-2363-4016-986D-0A2FECC85FBB}"/>
              </a:ext>
            </a:extLst>
          </p:cNvPr>
          <p:cNvSpPr>
            <a:spLocks/>
          </p:cNvSpPr>
          <p:nvPr/>
        </p:nvSpPr>
        <p:spPr bwMode="auto">
          <a:xfrm>
            <a:off x="3795175" y="1092472"/>
            <a:ext cx="2047984" cy="1140083"/>
          </a:xfrm>
          <a:custGeom>
            <a:avLst/>
            <a:gdLst>
              <a:gd name="connsiteX0" fmla="*/ 1770629 w 4112898"/>
              <a:gd name="connsiteY0" fmla="*/ 0 h 2289591"/>
              <a:gd name="connsiteX1" fmla="*/ 1810115 w 4112898"/>
              <a:gd name="connsiteY1" fmla="*/ 0 h 2289591"/>
              <a:gd name="connsiteX2" fmla="*/ 2481385 w 4112898"/>
              <a:gd name="connsiteY2" fmla="*/ 400012 h 2289591"/>
              <a:gd name="connsiteX3" fmla="*/ 2794239 w 4112898"/>
              <a:gd name="connsiteY3" fmla="*/ 329835 h 2289591"/>
              <a:gd name="connsiteX4" fmla="*/ 3179992 w 4112898"/>
              <a:gd name="connsiteY4" fmla="*/ 491243 h 2289591"/>
              <a:gd name="connsiteX5" fmla="*/ 3404761 w 4112898"/>
              <a:gd name="connsiteY5" fmla="*/ 1070208 h 2289591"/>
              <a:gd name="connsiteX6" fmla="*/ 3483734 w 4112898"/>
              <a:gd name="connsiteY6" fmla="*/ 1066700 h 2289591"/>
              <a:gd name="connsiteX7" fmla="*/ 4024395 w 4112898"/>
              <a:gd name="connsiteY7" fmla="*/ 1336883 h 2289591"/>
              <a:gd name="connsiteX8" fmla="*/ 4045657 w 4112898"/>
              <a:gd name="connsiteY8" fmla="*/ 1961464 h 2289591"/>
              <a:gd name="connsiteX9" fmla="*/ 3656867 w 4112898"/>
              <a:gd name="connsiteY9" fmla="*/ 2280772 h 2289591"/>
              <a:gd name="connsiteX10" fmla="*/ 3651907 w 4112898"/>
              <a:gd name="connsiteY10" fmla="*/ 2289591 h 2289591"/>
              <a:gd name="connsiteX11" fmla="*/ 370390 w 4112898"/>
              <a:gd name="connsiteY11" fmla="*/ 2289591 h 2289591"/>
              <a:gd name="connsiteX12" fmla="*/ 352533 w 4112898"/>
              <a:gd name="connsiteY12" fmla="*/ 2282088 h 2289591"/>
              <a:gd name="connsiteX13" fmla="*/ 75748 w 4112898"/>
              <a:gd name="connsiteY13" fmla="*/ 1989535 h 2289591"/>
              <a:gd name="connsiteX14" fmla="*/ 90935 w 4112898"/>
              <a:gd name="connsiteY14" fmla="*/ 1280741 h 2289591"/>
              <a:gd name="connsiteX15" fmla="*/ 510099 w 4112898"/>
              <a:gd name="connsiteY15" fmla="*/ 975469 h 2289591"/>
              <a:gd name="connsiteX16" fmla="*/ 558698 w 4112898"/>
              <a:gd name="connsiteY16" fmla="*/ 978978 h 2289591"/>
              <a:gd name="connsiteX17" fmla="*/ 953562 w 4112898"/>
              <a:gd name="connsiteY17" fmla="*/ 645634 h 2289591"/>
              <a:gd name="connsiteX18" fmla="*/ 1078097 w 4112898"/>
              <a:gd name="connsiteY18" fmla="*/ 659670 h 2289591"/>
              <a:gd name="connsiteX19" fmla="*/ 1770629 w 4112898"/>
              <a:gd name="connsiteY19" fmla="*/ 0 h 228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12898" h="2289591">
                <a:moveTo>
                  <a:pt x="1770629" y="0"/>
                </a:moveTo>
                <a:cubicBezTo>
                  <a:pt x="1782778" y="0"/>
                  <a:pt x="1797965" y="0"/>
                  <a:pt x="1810115" y="0"/>
                </a:cubicBezTo>
                <a:cubicBezTo>
                  <a:pt x="2262691" y="0"/>
                  <a:pt x="2435824" y="298255"/>
                  <a:pt x="2481385" y="400012"/>
                </a:cubicBezTo>
                <a:cubicBezTo>
                  <a:pt x="2533021" y="375450"/>
                  <a:pt x="2654518" y="329835"/>
                  <a:pt x="2794239" y="329835"/>
                </a:cubicBezTo>
                <a:cubicBezTo>
                  <a:pt x="2946110" y="329835"/>
                  <a:pt x="3076719" y="382468"/>
                  <a:pt x="3179992" y="491243"/>
                </a:cubicBezTo>
                <a:cubicBezTo>
                  <a:pt x="3413873" y="729847"/>
                  <a:pt x="3416911" y="968451"/>
                  <a:pt x="3404761" y="1070208"/>
                </a:cubicBezTo>
                <a:cubicBezTo>
                  <a:pt x="3426023" y="1070208"/>
                  <a:pt x="3453360" y="1066700"/>
                  <a:pt x="3483734" y="1066700"/>
                </a:cubicBezTo>
                <a:cubicBezTo>
                  <a:pt x="3617380" y="1066700"/>
                  <a:pt x="3869486" y="1101788"/>
                  <a:pt x="4024395" y="1336883"/>
                </a:cubicBezTo>
                <a:cubicBezTo>
                  <a:pt x="4133742" y="1501801"/>
                  <a:pt x="4142854" y="1740405"/>
                  <a:pt x="4045657" y="1961464"/>
                </a:cubicBezTo>
                <a:cubicBezTo>
                  <a:pt x="3960609" y="2154452"/>
                  <a:pt x="3811775" y="2277263"/>
                  <a:pt x="3656867" y="2280772"/>
                </a:cubicBezTo>
                <a:lnTo>
                  <a:pt x="3651907" y="2289591"/>
                </a:lnTo>
                <a:lnTo>
                  <a:pt x="370390" y="2289591"/>
                </a:lnTo>
                <a:lnTo>
                  <a:pt x="352533" y="2282088"/>
                </a:lnTo>
                <a:cubicBezTo>
                  <a:pt x="248122" y="2229016"/>
                  <a:pt x="148646" y="2138663"/>
                  <a:pt x="75748" y="1989535"/>
                </a:cubicBezTo>
                <a:cubicBezTo>
                  <a:pt x="-30562" y="1768476"/>
                  <a:pt x="-24487" y="1505310"/>
                  <a:pt x="90935" y="1280741"/>
                </a:cubicBezTo>
                <a:cubicBezTo>
                  <a:pt x="191170" y="1094771"/>
                  <a:pt x="349116" y="975469"/>
                  <a:pt x="510099" y="975469"/>
                </a:cubicBezTo>
                <a:cubicBezTo>
                  <a:pt x="528323" y="975469"/>
                  <a:pt x="543511" y="978978"/>
                  <a:pt x="558698" y="978978"/>
                </a:cubicBezTo>
                <a:cubicBezTo>
                  <a:pt x="582997" y="891256"/>
                  <a:pt x="677157" y="645634"/>
                  <a:pt x="953562" y="645634"/>
                </a:cubicBezTo>
                <a:cubicBezTo>
                  <a:pt x="993049" y="645634"/>
                  <a:pt x="1035573" y="649143"/>
                  <a:pt x="1078097" y="659670"/>
                </a:cubicBezTo>
                <a:cubicBezTo>
                  <a:pt x="1102396" y="515805"/>
                  <a:pt x="1223893" y="21053"/>
                  <a:pt x="1770629" y="0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chemeClr val="tx1"/>
            </a:solidFill>
          </a:ln>
          <a:effectLst>
            <a:outerShdw blurRad="254000" dist="101600" dir="2700000" algn="tl" rotWithShape="0">
              <a:prstClr val="black">
                <a:alpha val="30000"/>
              </a:prstClr>
            </a:outerShdw>
            <a:softEdge rad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240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71" name="任意多边形 27">
            <a:extLst>
              <a:ext uri="{FF2B5EF4-FFF2-40B4-BE49-F238E27FC236}">
                <a16:creationId xmlns:a16="http://schemas.microsoft.com/office/drawing/2014/main" id="{AC0A518D-CAE6-4F8E-9B2F-0180D73DB320}"/>
              </a:ext>
            </a:extLst>
          </p:cNvPr>
          <p:cNvSpPr>
            <a:spLocks/>
          </p:cNvSpPr>
          <p:nvPr/>
        </p:nvSpPr>
        <p:spPr bwMode="auto">
          <a:xfrm>
            <a:off x="6932908" y="1909145"/>
            <a:ext cx="1977471" cy="1100828"/>
          </a:xfrm>
          <a:custGeom>
            <a:avLst/>
            <a:gdLst>
              <a:gd name="connsiteX0" fmla="*/ 1770629 w 4112898"/>
              <a:gd name="connsiteY0" fmla="*/ 0 h 2289591"/>
              <a:gd name="connsiteX1" fmla="*/ 1810115 w 4112898"/>
              <a:gd name="connsiteY1" fmla="*/ 0 h 2289591"/>
              <a:gd name="connsiteX2" fmla="*/ 2481385 w 4112898"/>
              <a:gd name="connsiteY2" fmla="*/ 400012 h 2289591"/>
              <a:gd name="connsiteX3" fmla="*/ 2794239 w 4112898"/>
              <a:gd name="connsiteY3" fmla="*/ 329835 h 2289591"/>
              <a:gd name="connsiteX4" fmla="*/ 3179992 w 4112898"/>
              <a:gd name="connsiteY4" fmla="*/ 491243 h 2289591"/>
              <a:gd name="connsiteX5" fmla="*/ 3404761 w 4112898"/>
              <a:gd name="connsiteY5" fmla="*/ 1070208 h 2289591"/>
              <a:gd name="connsiteX6" fmla="*/ 3483734 w 4112898"/>
              <a:gd name="connsiteY6" fmla="*/ 1066700 h 2289591"/>
              <a:gd name="connsiteX7" fmla="*/ 4024395 w 4112898"/>
              <a:gd name="connsiteY7" fmla="*/ 1336883 h 2289591"/>
              <a:gd name="connsiteX8" fmla="*/ 4045657 w 4112898"/>
              <a:gd name="connsiteY8" fmla="*/ 1961464 h 2289591"/>
              <a:gd name="connsiteX9" fmla="*/ 3656867 w 4112898"/>
              <a:gd name="connsiteY9" fmla="*/ 2280772 h 2289591"/>
              <a:gd name="connsiteX10" fmla="*/ 3651907 w 4112898"/>
              <a:gd name="connsiteY10" fmla="*/ 2289591 h 2289591"/>
              <a:gd name="connsiteX11" fmla="*/ 370390 w 4112898"/>
              <a:gd name="connsiteY11" fmla="*/ 2289591 h 2289591"/>
              <a:gd name="connsiteX12" fmla="*/ 352533 w 4112898"/>
              <a:gd name="connsiteY12" fmla="*/ 2282088 h 2289591"/>
              <a:gd name="connsiteX13" fmla="*/ 75748 w 4112898"/>
              <a:gd name="connsiteY13" fmla="*/ 1989535 h 2289591"/>
              <a:gd name="connsiteX14" fmla="*/ 90935 w 4112898"/>
              <a:gd name="connsiteY14" fmla="*/ 1280741 h 2289591"/>
              <a:gd name="connsiteX15" fmla="*/ 510099 w 4112898"/>
              <a:gd name="connsiteY15" fmla="*/ 975469 h 2289591"/>
              <a:gd name="connsiteX16" fmla="*/ 558698 w 4112898"/>
              <a:gd name="connsiteY16" fmla="*/ 978978 h 2289591"/>
              <a:gd name="connsiteX17" fmla="*/ 953562 w 4112898"/>
              <a:gd name="connsiteY17" fmla="*/ 645634 h 2289591"/>
              <a:gd name="connsiteX18" fmla="*/ 1078097 w 4112898"/>
              <a:gd name="connsiteY18" fmla="*/ 659670 h 2289591"/>
              <a:gd name="connsiteX19" fmla="*/ 1770629 w 4112898"/>
              <a:gd name="connsiteY19" fmla="*/ 0 h 228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12898" h="2289591">
                <a:moveTo>
                  <a:pt x="1770629" y="0"/>
                </a:moveTo>
                <a:cubicBezTo>
                  <a:pt x="1782778" y="0"/>
                  <a:pt x="1797965" y="0"/>
                  <a:pt x="1810115" y="0"/>
                </a:cubicBezTo>
                <a:cubicBezTo>
                  <a:pt x="2262691" y="0"/>
                  <a:pt x="2435824" y="298255"/>
                  <a:pt x="2481385" y="400012"/>
                </a:cubicBezTo>
                <a:cubicBezTo>
                  <a:pt x="2533021" y="375450"/>
                  <a:pt x="2654518" y="329835"/>
                  <a:pt x="2794239" y="329835"/>
                </a:cubicBezTo>
                <a:cubicBezTo>
                  <a:pt x="2946110" y="329835"/>
                  <a:pt x="3076719" y="382468"/>
                  <a:pt x="3179992" y="491243"/>
                </a:cubicBezTo>
                <a:cubicBezTo>
                  <a:pt x="3413873" y="729847"/>
                  <a:pt x="3416911" y="968451"/>
                  <a:pt x="3404761" y="1070208"/>
                </a:cubicBezTo>
                <a:cubicBezTo>
                  <a:pt x="3426023" y="1070208"/>
                  <a:pt x="3453360" y="1066700"/>
                  <a:pt x="3483734" y="1066700"/>
                </a:cubicBezTo>
                <a:cubicBezTo>
                  <a:pt x="3617380" y="1066700"/>
                  <a:pt x="3869486" y="1101788"/>
                  <a:pt x="4024395" y="1336883"/>
                </a:cubicBezTo>
                <a:cubicBezTo>
                  <a:pt x="4133742" y="1501801"/>
                  <a:pt x="4142854" y="1740405"/>
                  <a:pt x="4045657" y="1961464"/>
                </a:cubicBezTo>
                <a:cubicBezTo>
                  <a:pt x="3960609" y="2154452"/>
                  <a:pt x="3811775" y="2277263"/>
                  <a:pt x="3656867" y="2280772"/>
                </a:cubicBezTo>
                <a:lnTo>
                  <a:pt x="3651907" y="2289591"/>
                </a:lnTo>
                <a:lnTo>
                  <a:pt x="370390" y="2289591"/>
                </a:lnTo>
                <a:lnTo>
                  <a:pt x="352533" y="2282088"/>
                </a:lnTo>
                <a:cubicBezTo>
                  <a:pt x="248122" y="2229016"/>
                  <a:pt x="148646" y="2138663"/>
                  <a:pt x="75748" y="1989535"/>
                </a:cubicBezTo>
                <a:cubicBezTo>
                  <a:pt x="-30562" y="1768476"/>
                  <a:pt x="-24487" y="1505310"/>
                  <a:pt x="90935" y="1280741"/>
                </a:cubicBezTo>
                <a:cubicBezTo>
                  <a:pt x="191170" y="1094771"/>
                  <a:pt x="349116" y="975469"/>
                  <a:pt x="510099" y="975469"/>
                </a:cubicBezTo>
                <a:cubicBezTo>
                  <a:pt x="528323" y="975469"/>
                  <a:pt x="543511" y="978978"/>
                  <a:pt x="558698" y="978978"/>
                </a:cubicBezTo>
                <a:cubicBezTo>
                  <a:pt x="582997" y="891256"/>
                  <a:pt x="677157" y="645634"/>
                  <a:pt x="953562" y="645634"/>
                </a:cubicBezTo>
                <a:cubicBezTo>
                  <a:pt x="993049" y="645634"/>
                  <a:pt x="1035573" y="649143"/>
                  <a:pt x="1078097" y="659670"/>
                </a:cubicBezTo>
                <a:cubicBezTo>
                  <a:pt x="1102396" y="515805"/>
                  <a:pt x="1223893" y="21053"/>
                  <a:pt x="1770629" y="0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tx1"/>
            </a:solidFill>
          </a:ln>
          <a:effectLst>
            <a:outerShdw blurRad="254000" dist="101600" dir="2700000" algn="tl" rotWithShape="0">
              <a:prstClr val="black">
                <a:alpha val="30000"/>
              </a:prstClr>
            </a:outerShdw>
            <a:softEdge rad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240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72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823CF675-89C4-4F18-8630-B00F1DDBBBF2}"/>
              </a:ext>
            </a:extLst>
          </p:cNvPr>
          <p:cNvSpPr txBox="1"/>
          <p:nvPr/>
        </p:nvSpPr>
        <p:spPr>
          <a:xfrm>
            <a:off x="890660" y="1220604"/>
            <a:ext cx="315042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800" dirty="0">
                <a:solidFill>
                  <a:srgbClr val="97BE4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PAM</a:t>
            </a:r>
            <a:r>
              <a:rPr lang="ru-RU" sz="1800" dirty="0">
                <a:solidFill>
                  <a:srgbClr val="97BE4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людей, которые хотят планировать свое время</a:t>
            </a:r>
          </a:p>
        </p:txBody>
      </p:sp>
      <p:sp>
        <p:nvSpPr>
          <p:cNvPr id="73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602DAFEE-C531-4CF1-AC98-FA2973B9DACE}"/>
              </a:ext>
            </a:extLst>
          </p:cNvPr>
          <p:cNvSpPr txBox="1"/>
          <p:nvPr/>
        </p:nvSpPr>
        <p:spPr>
          <a:xfrm>
            <a:off x="376516" y="2718697"/>
            <a:ext cx="3150427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800" dirty="0">
                <a:solidFill>
                  <a:srgbClr val="7C60C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SAM</a:t>
            </a:r>
            <a:r>
              <a:rPr lang="ru-RU" sz="1800" dirty="0">
                <a:solidFill>
                  <a:srgbClr val="7C60C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endParaRPr lang="en-US" sz="1800" dirty="0">
              <a:solidFill>
                <a:srgbClr val="7C60C6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людей, которые уже планирую свое время через мобильное приложение</a:t>
            </a:r>
          </a:p>
        </p:txBody>
      </p:sp>
      <p:sp>
        <p:nvSpPr>
          <p:cNvPr id="74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DFF68B4F-5A11-4F8F-B66B-C9C7AEDF4CE2}"/>
              </a:ext>
            </a:extLst>
          </p:cNvPr>
          <p:cNvSpPr txBox="1"/>
          <p:nvPr/>
        </p:nvSpPr>
        <p:spPr>
          <a:xfrm>
            <a:off x="8560486" y="4019231"/>
            <a:ext cx="325992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800" dirty="0">
                <a:solidFill>
                  <a:srgbClr val="D58C2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</a:t>
            </a:r>
            <a:r>
              <a:rPr lang="ru-RU" sz="1800" dirty="0">
                <a:solidFill>
                  <a:srgbClr val="D58C2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</a:t>
            </a:r>
            <a:r>
              <a:rPr lang="en-US" sz="1800" dirty="0">
                <a:solidFill>
                  <a:srgbClr val="D58C2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</a:t>
            </a:r>
            <a:endParaRPr lang="ru-RU" sz="1800" dirty="0">
              <a:solidFill>
                <a:srgbClr val="D58C2E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оля рынка, которую мы хотим захватить</a:t>
            </a:r>
            <a:r>
              <a:rPr lang="ru-RU" sz="1800" dirty="0">
                <a:solidFill>
                  <a:schemeClr val="tx2"/>
                </a:solidFill>
                <a:latin typeface="Bahnschrift Condensed" panose="020B0502040204020203" pitchFamily="34" charset="0"/>
              </a:rPr>
              <a:t> </a:t>
            </a:r>
            <a:r>
              <a:rPr lang="ru-RU" dirty="0">
                <a:solidFill>
                  <a:srgbClr val="D58C2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22%</a:t>
            </a:r>
            <a:endParaRPr lang="ru-RU" sz="1800" dirty="0">
              <a:solidFill>
                <a:srgbClr val="D58C2E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15A23E61-5CFA-4961-9BDB-4939E95A6294}"/>
              </a:ext>
            </a:extLst>
          </p:cNvPr>
          <p:cNvSpPr txBox="1"/>
          <p:nvPr/>
        </p:nvSpPr>
        <p:spPr>
          <a:xfrm>
            <a:off x="8574110" y="1763680"/>
            <a:ext cx="3150427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800" dirty="0">
                <a:solidFill>
                  <a:srgbClr val="29AF8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TAM</a:t>
            </a:r>
            <a:r>
              <a:rPr lang="ru-RU" sz="1800" dirty="0">
                <a:solidFill>
                  <a:srgbClr val="29AF8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людей, которые планируют свое время</a:t>
            </a:r>
          </a:p>
          <a:p>
            <a:pPr algn="ctr"/>
            <a:endParaRPr lang="ru-RU" sz="1800" dirty="0">
              <a:latin typeface="Bahnschrift Condensed" panose="020B0502040204020203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21E38F7-E99F-49B7-837E-7BEBD0742780}"/>
              </a:ext>
            </a:extLst>
          </p:cNvPr>
          <p:cNvSpPr txBox="1"/>
          <p:nvPr/>
        </p:nvSpPr>
        <p:spPr>
          <a:xfrm>
            <a:off x="5778556" y="1909422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 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75CD6CD-015B-4381-8CBC-B9A10A9D78B7}"/>
              </a:ext>
            </a:extLst>
          </p:cNvPr>
          <p:cNvSpPr txBox="1"/>
          <p:nvPr/>
        </p:nvSpPr>
        <p:spPr>
          <a:xfrm>
            <a:off x="5778556" y="2596161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млрд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5B4E264-49B3-4DA2-812E-0BFC3670F0CE}"/>
              </a:ext>
            </a:extLst>
          </p:cNvPr>
          <p:cNvSpPr txBox="1"/>
          <p:nvPr/>
        </p:nvSpPr>
        <p:spPr>
          <a:xfrm>
            <a:off x="5778556" y="3390039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 млрд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C116444-D9C6-4115-9761-D5B15B7D75FE}"/>
              </a:ext>
            </a:extLst>
          </p:cNvPr>
          <p:cNvSpPr txBox="1"/>
          <p:nvPr/>
        </p:nvSpPr>
        <p:spPr>
          <a:xfrm>
            <a:off x="5778556" y="4218938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447 млн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0D3F034-69D4-4835-8E14-668393D14192}"/>
              </a:ext>
            </a:extLst>
          </p:cNvPr>
          <p:cNvSpPr txBox="1"/>
          <p:nvPr/>
        </p:nvSpPr>
        <p:spPr>
          <a:xfrm>
            <a:off x="7533941" y="240335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TAM</a:t>
            </a:r>
            <a:endParaRPr lang="ru-RU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407BF42-46BD-4C90-A436-2EE70C531D11}"/>
              </a:ext>
            </a:extLst>
          </p:cNvPr>
          <p:cNvSpPr txBox="1"/>
          <p:nvPr/>
        </p:nvSpPr>
        <p:spPr>
          <a:xfrm>
            <a:off x="7602344" y="3752317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SOM</a:t>
            </a:r>
            <a:endParaRPr lang="ru-RU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FED0029-2F5B-471B-AEDE-BD07206F50C4}"/>
              </a:ext>
            </a:extLst>
          </p:cNvPr>
          <p:cNvSpPr txBox="1"/>
          <p:nvPr/>
        </p:nvSpPr>
        <p:spPr>
          <a:xfrm>
            <a:off x="4002115" y="338212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SAM</a:t>
            </a:r>
            <a:endParaRPr lang="ru-RU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DF4E240-4F39-44A0-90CA-83281E2A9AA9}"/>
              </a:ext>
            </a:extLst>
          </p:cNvPr>
          <p:cNvSpPr txBox="1"/>
          <p:nvPr/>
        </p:nvSpPr>
        <p:spPr>
          <a:xfrm>
            <a:off x="4425375" y="160729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PAM</a:t>
            </a:r>
            <a:endParaRPr lang="ru-RU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27BAF91-7CAE-48B8-A5A1-9B031DBD7D8C}"/>
              </a:ext>
            </a:extLst>
          </p:cNvPr>
          <p:cNvSpPr txBox="1"/>
          <p:nvPr/>
        </p:nvSpPr>
        <p:spPr>
          <a:xfrm>
            <a:off x="4955210" y="5835873"/>
            <a:ext cx="6134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Расчёты происходили основываясь на статистику «Рамблер» 2023 года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5165F759-29F0-47D2-B2E2-F62883542BAF}"/>
              </a:ext>
            </a:extLst>
          </p:cNvPr>
          <p:cNvSpPr/>
          <p:nvPr/>
        </p:nvSpPr>
        <p:spPr>
          <a:xfrm>
            <a:off x="11309470" y="5831701"/>
            <a:ext cx="9201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*в России </a:t>
            </a: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4161B494-8E1A-4E23-8A87-702A2DE7671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679" y="5883427"/>
            <a:ext cx="482295" cy="482295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D5841EE5-0C52-4961-9FA4-B3DC68CC3CC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75" y="6312217"/>
            <a:ext cx="417323" cy="417323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88724741-498F-4FDB-A25C-CC1BBD5BA23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73" y="6265620"/>
            <a:ext cx="467210" cy="46721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93CD854F-87BC-4738-8D6C-CB93F28A219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38" y="6260836"/>
            <a:ext cx="369132" cy="36913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D3053EE-1EED-4785-9868-0BC6E48C68F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16" y="6265306"/>
            <a:ext cx="429978" cy="42997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81A7747-FA3E-4367-9C3A-A89B07714B9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49" y="6227838"/>
            <a:ext cx="479273" cy="479273"/>
          </a:xfrm>
          <a:prstGeom prst="rect">
            <a:avLst/>
          </a:prstGeom>
        </p:spPr>
      </p:pic>
      <p:sp>
        <p:nvSpPr>
          <p:cNvPr id="57" name="Овал 56">
            <a:extLst>
              <a:ext uri="{FF2B5EF4-FFF2-40B4-BE49-F238E27FC236}">
                <a16:creationId xmlns:a16="http://schemas.microsoft.com/office/drawing/2014/main" id="{4BA9D1BF-3E89-4C7C-9CA1-B46EF764708F}"/>
              </a:ext>
            </a:extLst>
          </p:cNvPr>
          <p:cNvSpPr/>
          <p:nvPr/>
        </p:nvSpPr>
        <p:spPr>
          <a:xfrm>
            <a:off x="9888894" y="6165937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817B558E-7A7F-4721-8CF0-A0E1BE8960D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731" y="6246725"/>
            <a:ext cx="397353" cy="397353"/>
          </a:xfrm>
          <a:prstGeom prst="rect">
            <a:avLst/>
          </a:prstGeom>
        </p:spPr>
      </p:pic>
      <p:sp>
        <p:nvSpPr>
          <p:cNvPr id="87" name="Овал 86">
            <a:extLst>
              <a:ext uri="{FF2B5EF4-FFF2-40B4-BE49-F238E27FC236}">
                <a16:creationId xmlns:a16="http://schemas.microsoft.com/office/drawing/2014/main" id="{63CBB74C-5BD9-4B62-AF8F-CAD3C8D5A3C8}"/>
              </a:ext>
            </a:extLst>
          </p:cNvPr>
          <p:cNvSpPr/>
          <p:nvPr/>
        </p:nvSpPr>
        <p:spPr>
          <a:xfrm>
            <a:off x="10803388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DE7A09E0-B46B-4537-B217-50FF61EDDAB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47" y="6230627"/>
            <a:ext cx="498680" cy="498680"/>
          </a:xfrm>
          <a:prstGeom prst="rect">
            <a:avLst/>
          </a:prstGeom>
        </p:spPr>
      </p:pic>
      <p:sp>
        <p:nvSpPr>
          <p:cNvPr id="91" name="Стрелка: шеврон 90">
            <a:extLst>
              <a:ext uri="{FF2B5EF4-FFF2-40B4-BE49-F238E27FC236}">
                <a16:creationId xmlns:a16="http://schemas.microsoft.com/office/drawing/2014/main" id="{98EF0F5B-CDF1-45C9-ACBE-06F6E31BE240}"/>
              </a:ext>
            </a:extLst>
          </p:cNvPr>
          <p:cNvSpPr/>
          <p:nvPr/>
        </p:nvSpPr>
        <p:spPr>
          <a:xfrm>
            <a:off x="11878358" y="6285035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74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Овал 15">
            <a:extLst>
              <a:ext uri="{FF2B5EF4-FFF2-40B4-BE49-F238E27FC236}">
                <a16:creationId xmlns:a16="http://schemas.microsoft.com/office/drawing/2014/main" id="{E2C28DEC-02F3-4AF4-A04D-C5A5954D94DD}"/>
              </a:ext>
            </a:extLst>
          </p:cNvPr>
          <p:cNvSpPr/>
          <p:nvPr/>
        </p:nvSpPr>
        <p:spPr>
          <a:xfrm rot="19313146">
            <a:off x="3359523" y="-208120"/>
            <a:ext cx="11434937" cy="8508740"/>
          </a:xfrm>
          <a:custGeom>
            <a:avLst/>
            <a:gdLst>
              <a:gd name="connsiteX0" fmla="*/ 0 w 10143191"/>
              <a:gd name="connsiteY0" fmla="*/ 3674581 h 7349162"/>
              <a:gd name="connsiteX1" fmla="*/ 5071596 w 10143191"/>
              <a:gd name="connsiteY1" fmla="*/ 0 h 7349162"/>
              <a:gd name="connsiteX2" fmla="*/ 10143192 w 10143191"/>
              <a:gd name="connsiteY2" fmla="*/ 3674581 h 7349162"/>
              <a:gd name="connsiteX3" fmla="*/ 5071596 w 10143191"/>
              <a:gd name="connsiteY3" fmla="*/ 7349162 h 7349162"/>
              <a:gd name="connsiteX4" fmla="*/ 0 w 10143191"/>
              <a:gd name="connsiteY4" fmla="*/ 3674581 h 7349162"/>
              <a:gd name="connsiteX0" fmla="*/ 1226824 w 11370016"/>
              <a:gd name="connsiteY0" fmla="*/ 3674581 h 7958385"/>
              <a:gd name="connsiteX1" fmla="*/ 6298420 w 11370016"/>
              <a:gd name="connsiteY1" fmla="*/ 0 h 7958385"/>
              <a:gd name="connsiteX2" fmla="*/ 11370016 w 11370016"/>
              <a:gd name="connsiteY2" fmla="*/ 3674581 h 7958385"/>
              <a:gd name="connsiteX3" fmla="*/ 6298420 w 11370016"/>
              <a:gd name="connsiteY3" fmla="*/ 7349162 h 7958385"/>
              <a:gd name="connsiteX4" fmla="*/ 376035 w 11370016"/>
              <a:gd name="connsiteY4" fmla="*/ 7590314 h 7958385"/>
              <a:gd name="connsiteX5" fmla="*/ 1226824 w 11370016"/>
              <a:gd name="connsiteY5" fmla="*/ 3674581 h 7958385"/>
              <a:gd name="connsiteX0" fmla="*/ 1226824 w 11434937"/>
              <a:gd name="connsiteY0" fmla="*/ 4224936 h 8508740"/>
              <a:gd name="connsiteX1" fmla="*/ 6298420 w 11434937"/>
              <a:gd name="connsiteY1" fmla="*/ 550355 h 8508740"/>
              <a:gd name="connsiteX2" fmla="*/ 9568802 w 11434937"/>
              <a:gd name="connsiteY2" fmla="*/ 398749 h 8508740"/>
              <a:gd name="connsiteX3" fmla="*/ 11370016 w 11434937"/>
              <a:gd name="connsiteY3" fmla="*/ 4224936 h 8508740"/>
              <a:gd name="connsiteX4" fmla="*/ 6298420 w 11434937"/>
              <a:gd name="connsiteY4" fmla="*/ 7899517 h 8508740"/>
              <a:gd name="connsiteX5" fmla="*/ 376035 w 11434937"/>
              <a:gd name="connsiteY5" fmla="*/ 8140669 h 8508740"/>
              <a:gd name="connsiteX6" fmla="*/ 1226824 w 11434937"/>
              <a:gd name="connsiteY6" fmla="*/ 4224936 h 850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34937" h="8508740">
                <a:moveTo>
                  <a:pt x="1226824" y="4224936"/>
                </a:moveTo>
                <a:cubicBezTo>
                  <a:pt x="2213888" y="2959884"/>
                  <a:pt x="4908090" y="1188053"/>
                  <a:pt x="6298420" y="550355"/>
                </a:cubicBezTo>
                <a:cubicBezTo>
                  <a:pt x="7688750" y="-87343"/>
                  <a:pt x="8723536" y="-213681"/>
                  <a:pt x="9568802" y="398749"/>
                </a:cubicBezTo>
                <a:cubicBezTo>
                  <a:pt x="10414068" y="1011179"/>
                  <a:pt x="11744392" y="3064216"/>
                  <a:pt x="11370016" y="4224936"/>
                </a:cubicBezTo>
                <a:cubicBezTo>
                  <a:pt x="10995640" y="5385656"/>
                  <a:pt x="8130750" y="7246895"/>
                  <a:pt x="6298420" y="7899517"/>
                </a:cubicBezTo>
                <a:cubicBezTo>
                  <a:pt x="4466090" y="8552139"/>
                  <a:pt x="1221301" y="8753099"/>
                  <a:pt x="376035" y="8140669"/>
                </a:cubicBezTo>
                <a:cubicBezTo>
                  <a:pt x="-469231" y="7528239"/>
                  <a:pt x="239760" y="5489988"/>
                  <a:pt x="1226824" y="4224936"/>
                </a:cubicBezTo>
                <a:close/>
              </a:path>
            </a:pathLst>
          </a:custGeom>
          <a:noFill/>
          <a:ln>
            <a:solidFill>
              <a:srgbClr val="97B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Овал 15">
            <a:extLst>
              <a:ext uri="{FF2B5EF4-FFF2-40B4-BE49-F238E27FC236}">
                <a16:creationId xmlns:a16="http://schemas.microsoft.com/office/drawing/2014/main" id="{505928B7-F899-4C2A-8AB0-6D0D70D5897D}"/>
              </a:ext>
            </a:extLst>
          </p:cNvPr>
          <p:cNvSpPr/>
          <p:nvPr/>
        </p:nvSpPr>
        <p:spPr>
          <a:xfrm rot="19841732">
            <a:off x="3870941" y="-500509"/>
            <a:ext cx="11434937" cy="8508740"/>
          </a:xfrm>
          <a:custGeom>
            <a:avLst/>
            <a:gdLst>
              <a:gd name="connsiteX0" fmla="*/ 0 w 10143191"/>
              <a:gd name="connsiteY0" fmla="*/ 3674581 h 7349162"/>
              <a:gd name="connsiteX1" fmla="*/ 5071596 w 10143191"/>
              <a:gd name="connsiteY1" fmla="*/ 0 h 7349162"/>
              <a:gd name="connsiteX2" fmla="*/ 10143192 w 10143191"/>
              <a:gd name="connsiteY2" fmla="*/ 3674581 h 7349162"/>
              <a:gd name="connsiteX3" fmla="*/ 5071596 w 10143191"/>
              <a:gd name="connsiteY3" fmla="*/ 7349162 h 7349162"/>
              <a:gd name="connsiteX4" fmla="*/ 0 w 10143191"/>
              <a:gd name="connsiteY4" fmla="*/ 3674581 h 7349162"/>
              <a:gd name="connsiteX0" fmla="*/ 1226824 w 11370016"/>
              <a:gd name="connsiteY0" fmla="*/ 3674581 h 7958385"/>
              <a:gd name="connsiteX1" fmla="*/ 6298420 w 11370016"/>
              <a:gd name="connsiteY1" fmla="*/ 0 h 7958385"/>
              <a:gd name="connsiteX2" fmla="*/ 11370016 w 11370016"/>
              <a:gd name="connsiteY2" fmla="*/ 3674581 h 7958385"/>
              <a:gd name="connsiteX3" fmla="*/ 6298420 w 11370016"/>
              <a:gd name="connsiteY3" fmla="*/ 7349162 h 7958385"/>
              <a:gd name="connsiteX4" fmla="*/ 376035 w 11370016"/>
              <a:gd name="connsiteY4" fmla="*/ 7590314 h 7958385"/>
              <a:gd name="connsiteX5" fmla="*/ 1226824 w 11370016"/>
              <a:gd name="connsiteY5" fmla="*/ 3674581 h 7958385"/>
              <a:gd name="connsiteX0" fmla="*/ 1226824 w 11434937"/>
              <a:gd name="connsiteY0" fmla="*/ 4224936 h 8508740"/>
              <a:gd name="connsiteX1" fmla="*/ 6298420 w 11434937"/>
              <a:gd name="connsiteY1" fmla="*/ 550355 h 8508740"/>
              <a:gd name="connsiteX2" fmla="*/ 9568802 w 11434937"/>
              <a:gd name="connsiteY2" fmla="*/ 398749 h 8508740"/>
              <a:gd name="connsiteX3" fmla="*/ 11370016 w 11434937"/>
              <a:gd name="connsiteY3" fmla="*/ 4224936 h 8508740"/>
              <a:gd name="connsiteX4" fmla="*/ 6298420 w 11434937"/>
              <a:gd name="connsiteY4" fmla="*/ 7899517 h 8508740"/>
              <a:gd name="connsiteX5" fmla="*/ 376035 w 11434937"/>
              <a:gd name="connsiteY5" fmla="*/ 8140669 h 8508740"/>
              <a:gd name="connsiteX6" fmla="*/ 1226824 w 11434937"/>
              <a:gd name="connsiteY6" fmla="*/ 4224936 h 850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34937" h="8508740">
                <a:moveTo>
                  <a:pt x="1226824" y="4224936"/>
                </a:moveTo>
                <a:cubicBezTo>
                  <a:pt x="2213888" y="2959884"/>
                  <a:pt x="4908090" y="1188053"/>
                  <a:pt x="6298420" y="550355"/>
                </a:cubicBezTo>
                <a:cubicBezTo>
                  <a:pt x="7688750" y="-87343"/>
                  <a:pt x="8723536" y="-213681"/>
                  <a:pt x="9568802" y="398749"/>
                </a:cubicBezTo>
                <a:cubicBezTo>
                  <a:pt x="10414068" y="1011179"/>
                  <a:pt x="11744392" y="3064216"/>
                  <a:pt x="11370016" y="4224936"/>
                </a:cubicBezTo>
                <a:cubicBezTo>
                  <a:pt x="10995640" y="5385656"/>
                  <a:pt x="8130750" y="7246895"/>
                  <a:pt x="6298420" y="7899517"/>
                </a:cubicBezTo>
                <a:cubicBezTo>
                  <a:pt x="4466090" y="8552139"/>
                  <a:pt x="1221301" y="8753099"/>
                  <a:pt x="376035" y="8140669"/>
                </a:cubicBezTo>
                <a:cubicBezTo>
                  <a:pt x="-469231" y="7528239"/>
                  <a:pt x="239760" y="5489988"/>
                  <a:pt x="1226824" y="4224936"/>
                </a:cubicBezTo>
                <a:close/>
              </a:path>
            </a:pathLst>
          </a:custGeom>
          <a:solidFill>
            <a:srgbClr val="97B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90AB2-B08E-493E-83BA-2F5EF63487E2}"/>
              </a:ext>
            </a:extLst>
          </p:cNvPr>
          <p:cNvSpPr/>
          <p:nvPr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9BB6ABC-F44C-4889-89A8-BF45AE2AB57F}"/>
              </a:ext>
            </a:extLst>
          </p:cNvPr>
          <p:cNvSpPr/>
          <p:nvPr/>
        </p:nvSpPr>
        <p:spPr>
          <a:xfrm>
            <a:off x="33503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BF3177-A810-4540-BF83-0125F48FAA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" y="6259588"/>
            <a:ext cx="447523" cy="447523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BB78EB4C-FD45-4D0F-B564-D201A7EBB425}"/>
              </a:ext>
            </a:extLst>
          </p:cNvPr>
          <p:cNvSpPr/>
          <p:nvPr/>
        </p:nvSpPr>
        <p:spPr>
          <a:xfrm>
            <a:off x="119228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932E767-BF08-4B65-AA0B-CCE3426B8EE1}"/>
              </a:ext>
            </a:extLst>
          </p:cNvPr>
          <p:cNvSpPr/>
          <p:nvPr/>
        </p:nvSpPr>
        <p:spPr>
          <a:xfrm>
            <a:off x="2065557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04B652-6DB5-4EF9-BC1D-C4E614B998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44" y="6311900"/>
            <a:ext cx="374650" cy="374650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0CB460FC-641E-445D-944A-A8E2BA13F898}"/>
              </a:ext>
            </a:extLst>
          </p:cNvPr>
          <p:cNvSpPr/>
          <p:nvPr/>
        </p:nvSpPr>
        <p:spPr>
          <a:xfrm>
            <a:off x="292634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C102E4-98BB-4660-8F71-227E9E5E93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985679" y="6265306"/>
            <a:ext cx="446644" cy="446644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6F193300-7A19-46CC-9EC3-4B01958799C6}"/>
              </a:ext>
            </a:extLst>
          </p:cNvPr>
          <p:cNvSpPr/>
          <p:nvPr/>
        </p:nvSpPr>
        <p:spPr>
          <a:xfrm>
            <a:off x="3762732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85FFCDD-FCB2-4E71-9482-AD119BBC63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3" y="6352469"/>
            <a:ext cx="283281" cy="283281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D91DF368-9D14-4781-AD4B-A6360264F766}"/>
              </a:ext>
            </a:extLst>
          </p:cNvPr>
          <p:cNvSpPr/>
          <p:nvPr/>
        </p:nvSpPr>
        <p:spPr>
          <a:xfrm>
            <a:off x="5484994" y="5752394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AF14AC2-5506-40CC-A945-2E67FFF7867C}"/>
              </a:ext>
            </a:extLst>
          </p:cNvPr>
          <p:cNvSpPr/>
          <p:nvPr/>
        </p:nvSpPr>
        <p:spPr>
          <a:xfrm>
            <a:off x="5619931" y="5835649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B51CD96D-B1A8-48A3-A10C-2E879B6205CC}"/>
              </a:ext>
            </a:extLst>
          </p:cNvPr>
          <p:cNvSpPr/>
          <p:nvPr/>
        </p:nvSpPr>
        <p:spPr>
          <a:xfrm>
            <a:off x="4651711" y="620518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9E6BB8F5-CAD6-4A20-A1CE-14B3E008978C}"/>
              </a:ext>
            </a:extLst>
          </p:cNvPr>
          <p:cNvSpPr/>
          <p:nvPr/>
        </p:nvSpPr>
        <p:spPr>
          <a:xfrm>
            <a:off x="5619929" y="692538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68292E2E-8DEB-4F93-A760-0F77DB621EC5}"/>
              </a:ext>
            </a:extLst>
          </p:cNvPr>
          <p:cNvSpPr/>
          <p:nvPr/>
        </p:nvSpPr>
        <p:spPr>
          <a:xfrm>
            <a:off x="7283060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70246DD0-D9CB-4AA2-BBC6-3CF0A9D0B495}"/>
              </a:ext>
            </a:extLst>
          </p:cNvPr>
          <p:cNvSpPr/>
          <p:nvPr/>
        </p:nvSpPr>
        <p:spPr>
          <a:xfrm>
            <a:off x="6426331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A10B0361-09A5-4B15-9F91-37834078C643}"/>
              </a:ext>
            </a:extLst>
          </p:cNvPr>
          <p:cNvSpPr/>
          <p:nvPr/>
        </p:nvSpPr>
        <p:spPr>
          <a:xfrm>
            <a:off x="8157922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0A17CAD9-B570-4619-AF61-D3526C9B0A05}"/>
              </a:ext>
            </a:extLst>
          </p:cNvPr>
          <p:cNvSpPr/>
          <p:nvPr/>
        </p:nvSpPr>
        <p:spPr>
          <a:xfrm>
            <a:off x="9032784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0CC23A7-4EA2-4D76-8A74-71534D06593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68" y="6234238"/>
            <a:ext cx="482295" cy="482295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18DD68A0-A386-4383-AB6B-23994795633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749" y="6255055"/>
            <a:ext cx="380695" cy="380695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0E5A2476-75F8-4D3D-9203-C9861DB7FF5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195" y="7631784"/>
            <a:ext cx="479273" cy="479273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A8C30F82-CE5D-41C7-A1FE-6F8583C65FE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75" y="6312217"/>
            <a:ext cx="417323" cy="417323"/>
          </a:xfrm>
          <a:prstGeom prst="rect">
            <a:avLst/>
          </a:prstGeom>
        </p:spPr>
      </p:pic>
      <p:sp>
        <p:nvSpPr>
          <p:cNvPr id="13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AF9A391B-8EAA-4F3F-8FAE-2ED73D4200EA}"/>
              </a:ext>
            </a:extLst>
          </p:cNvPr>
          <p:cNvSpPr txBox="1"/>
          <p:nvPr/>
        </p:nvSpPr>
        <p:spPr>
          <a:xfrm>
            <a:off x="8104229" y="2086886"/>
            <a:ext cx="5549796" cy="2492990"/>
          </a:xfrm>
          <a:prstGeom prst="rect">
            <a:avLst/>
          </a:prstGeom>
          <a:ln w="28575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b="0" strike="noStrike" spc="-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Молодые люди от 2</a:t>
            </a:r>
            <a:r>
              <a:rPr lang="en-US" b="0" strike="noStrike" spc="-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b="0" strike="noStrike" spc="-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35 лет</a:t>
            </a:r>
          </a:p>
          <a:p>
            <a:pPr defTabSz="914400">
              <a:lnSpc>
                <a:spcPct val="100000"/>
              </a:lnSpc>
            </a:pPr>
            <a:endParaRPr lang="ru-RU" spc="-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</a:pPr>
            <a:r>
              <a:rPr lang="ru-RU" b="0" strike="noStrike" spc="-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Студенты</a:t>
            </a:r>
          </a:p>
          <a:p>
            <a:pPr defTabSz="914400">
              <a:lnSpc>
                <a:spcPct val="100000"/>
              </a:lnSpc>
            </a:pPr>
            <a:endParaRPr lang="ru-RU" b="0" strike="noStrike" spc="-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</a:pPr>
            <a:r>
              <a:rPr lang="ru-RU" b="0" strike="noStrike" spc="-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Многозадачные люди</a:t>
            </a:r>
          </a:p>
          <a:p>
            <a:pPr defTabSz="914400">
              <a:lnSpc>
                <a:spcPct val="100000"/>
              </a:lnSpc>
            </a:pPr>
            <a:endParaRPr lang="ru-RU" b="0" strike="noStrike" spc="-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</a:pPr>
            <a:r>
              <a:rPr lang="ru-RU" spc="-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b="0" strike="noStrike" spc="-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аботающие</a:t>
            </a:r>
          </a:p>
          <a:p>
            <a:pPr defTabSz="914400">
              <a:lnSpc>
                <a:spcPct val="100000"/>
              </a:lnSpc>
            </a:pPr>
            <a:endParaRPr lang="ru-RU" spc="-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</a:pPr>
            <a:r>
              <a:rPr lang="ru-RU" b="0" strike="noStrike" spc="-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Пользоват</a:t>
            </a:r>
            <a:r>
              <a:rPr lang="ru-RU" spc="-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ель мобильных технологий</a:t>
            </a:r>
            <a:endParaRPr lang="ru-RU" b="0" strike="noStrike" spc="-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BDDF2C40-2CC5-4B47-A505-ADEAB5FC3059}"/>
              </a:ext>
            </a:extLst>
          </p:cNvPr>
          <p:cNvSpPr txBox="1"/>
          <p:nvPr/>
        </p:nvSpPr>
        <p:spPr>
          <a:xfrm>
            <a:off x="1132373" y="2044496"/>
            <a:ext cx="40883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Записывают дела с адресами, если впервые посещает место</a:t>
            </a:r>
          </a:p>
          <a:p>
            <a:pPr defTabSz="914400">
              <a:lnSpc>
                <a:spcPct val="100000"/>
              </a:lnSpc>
            </a:pPr>
            <a:endParaRPr lang="ru-RU" spc="-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ru-RU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Выполняют 5 - 10 дел за день</a:t>
            </a:r>
            <a:endParaRPr lang="ko-KR" alt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</a:pPr>
            <a:endParaRPr lang="en-US" b="0" strike="noStrike" spc="-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 бы интересно попробовать </a:t>
            </a:r>
            <a:r>
              <a:rPr lang="en-US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</a:t>
            </a:r>
            <a:endParaRPr lang="ko-KR" alt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</a:pPr>
            <a:endParaRPr lang="en-US" b="0" strike="noStrike" spc="-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ru-RU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Думают, что это будет удобно для них</a:t>
            </a:r>
            <a:endParaRPr lang="ko-KR" alt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</a:pPr>
            <a:endParaRPr lang="ru-RU" b="0" strike="noStrike" spc="-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1FDFC4C-C9D7-425B-BDB8-665A559A181B}"/>
              </a:ext>
            </a:extLst>
          </p:cNvPr>
          <p:cNvSpPr txBox="1"/>
          <p:nvPr/>
        </p:nvSpPr>
        <p:spPr>
          <a:xfrm>
            <a:off x="72023" y="3461475"/>
            <a:ext cx="1258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strike="noStrike" spc="-1" dirty="0">
                <a:solidFill>
                  <a:srgbClr val="92D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53</a:t>
            </a:r>
            <a:r>
              <a:rPr lang="en-US" sz="3200" spc="-1" dirty="0">
                <a:solidFill>
                  <a:srgbClr val="92D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%</a:t>
            </a:r>
            <a:endParaRPr lang="ru-RU" sz="3200" strike="noStrike" spc="-1" dirty="0">
              <a:solidFill>
                <a:srgbClr val="92D050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63AA4870-406D-4705-9A16-BEDDE8979C57}"/>
              </a:ext>
            </a:extLst>
          </p:cNvPr>
          <p:cNvSpPr txBox="1"/>
          <p:nvPr/>
        </p:nvSpPr>
        <p:spPr>
          <a:xfrm>
            <a:off x="72023" y="2086886"/>
            <a:ext cx="1258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strike="noStrike" spc="-1" dirty="0">
                <a:solidFill>
                  <a:srgbClr val="92D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55%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4D11838B-FCE1-4FB5-B900-664D456972E7}"/>
              </a:ext>
            </a:extLst>
          </p:cNvPr>
          <p:cNvSpPr txBox="1"/>
          <p:nvPr/>
        </p:nvSpPr>
        <p:spPr>
          <a:xfrm>
            <a:off x="67333" y="4245468"/>
            <a:ext cx="1258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3200" strike="noStrike" spc="-1" dirty="0">
                <a:solidFill>
                  <a:srgbClr val="92D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4</a:t>
            </a:r>
            <a:r>
              <a:rPr lang="ru-RU" sz="3200" strike="noStrike" spc="-1" dirty="0">
                <a:solidFill>
                  <a:srgbClr val="92D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9</a:t>
            </a:r>
            <a:r>
              <a:rPr lang="en-US" sz="3200" strike="noStrike" spc="-1" dirty="0">
                <a:solidFill>
                  <a:srgbClr val="92D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%</a:t>
            </a:r>
            <a:endParaRPr lang="ru-RU" sz="3200" strike="noStrike" spc="-1" dirty="0">
              <a:solidFill>
                <a:srgbClr val="92D050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8F6955C-A99B-4DAB-BB25-06459686366C}"/>
              </a:ext>
            </a:extLst>
          </p:cNvPr>
          <p:cNvSpPr txBox="1"/>
          <p:nvPr/>
        </p:nvSpPr>
        <p:spPr>
          <a:xfrm>
            <a:off x="72023" y="2776109"/>
            <a:ext cx="1258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strike="noStrike" spc="-1" dirty="0">
                <a:solidFill>
                  <a:srgbClr val="92D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60</a:t>
            </a:r>
            <a:r>
              <a:rPr lang="en-US" sz="3200" strike="noStrike" spc="-1" dirty="0">
                <a:solidFill>
                  <a:srgbClr val="92D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%</a:t>
            </a:r>
            <a:endParaRPr lang="ru-RU" sz="3200" strike="noStrike" spc="-1" dirty="0">
              <a:solidFill>
                <a:srgbClr val="92D050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9D28C90E-2718-41F2-9FE6-A53992F0457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07153" y="2421078"/>
            <a:ext cx="652202" cy="652202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5BD774F5-A767-4BEC-BCE0-C1638A642CB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13069" y="1864561"/>
            <a:ext cx="652202" cy="652202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D9421CA6-CCB7-4CCE-A2FB-F76AB76D03F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07153" y="2977595"/>
            <a:ext cx="652202" cy="652202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E9F01D37-C09D-474E-A320-9915539A4E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07153" y="3518686"/>
            <a:ext cx="652202" cy="652202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4293097C-D61D-423A-898E-F4CA48B6734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07153" y="4078871"/>
            <a:ext cx="652202" cy="652202"/>
          </a:xfrm>
          <a:prstGeom prst="rect">
            <a:avLst/>
          </a:prstGeom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33BAF110-82F2-4AA9-8844-FABA73A61695}"/>
              </a:ext>
            </a:extLst>
          </p:cNvPr>
          <p:cNvSpPr txBox="1"/>
          <p:nvPr/>
        </p:nvSpPr>
        <p:spPr>
          <a:xfrm>
            <a:off x="113772" y="305871"/>
            <a:ext cx="10882882" cy="107721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92D050"/>
                </a:solidFill>
                <a:latin typeface="Arial Black" panose="020B0A04020102020204" pitchFamily="34" charset="0"/>
              </a:rPr>
              <a:t>Многозадачные</a:t>
            </a:r>
            <a:r>
              <a:rPr lang="ru-RU" sz="3200" dirty="0">
                <a:latin typeface="Arial Black" panose="020B0A04020102020204" pitchFamily="34" charset="0"/>
              </a:rPr>
              <a:t> люди </a:t>
            </a:r>
            <a:r>
              <a:rPr lang="ru-RU" sz="3200" dirty="0">
                <a:solidFill>
                  <a:srgbClr val="92D050"/>
                </a:solidFill>
                <a:latin typeface="Arial Black" panose="020B0A04020102020204" pitchFamily="34" charset="0"/>
              </a:rPr>
              <a:t>от 20 до 35 </a:t>
            </a:r>
            <a:r>
              <a:rPr lang="ru-RU" sz="3200" dirty="0">
                <a:solidFill>
                  <a:schemeClr val="tx2"/>
                </a:solidFill>
                <a:latin typeface="Arial Black" panose="020B0A04020102020204" pitchFamily="34" charset="0"/>
              </a:rPr>
              <a:t>проявили наибольший интерес</a:t>
            </a:r>
          </a:p>
        </p:txBody>
      </p:sp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88E61063-7B2D-4EB2-BC8F-D0A6B274FA2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19" y="5897959"/>
            <a:ext cx="467210" cy="46721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6ED256D-BEF4-430F-8C96-38A53D49A1C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38" y="6260836"/>
            <a:ext cx="369132" cy="36913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5A59F19-3FC8-4D63-AFF3-36EDBA6A37D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16" y="6265306"/>
            <a:ext cx="429978" cy="42997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602F40E-86D2-4946-BF59-0EC44841043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49" y="6227838"/>
            <a:ext cx="479273" cy="479273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38330508-E1AD-4E38-9983-EE5CF658D5C3}"/>
              </a:ext>
            </a:extLst>
          </p:cNvPr>
          <p:cNvSpPr/>
          <p:nvPr/>
        </p:nvSpPr>
        <p:spPr>
          <a:xfrm>
            <a:off x="9888894" y="6165937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E91484C-F0E0-4CBD-81B7-D31553C1C3D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731" y="6246725"/>
            <a:ext cx="397353" cy="397353"/>
          </a:xfrm>
          <a:prstGeom prst="rect">
            <a:avLst/>
          </a:prstGeom>
        </p:spPr>
      </p:pic>
      <p:sp>
        <p:nvSpPr>
          <p:cNvPr id="47" name="Овал 46">
            <a:extLst>
              <a:ext uri="{FF2B5EF4-FFF2-40B4-BE49-F238E27FC236}">
                <a16:creationId xmlns:a16="http://schemas.microsoft.com/office/drawing/2014/main" id="{1C871BB1-8D11-433A-B7E5-F5E0C2B442D7}"/>
              </a:ext>
            </a:extLst>
          </p:cNvPr>
          <p:cNvSpPr/>
          <p:nvPr/>
        </p:nvSpPr>
        <p:spPr>
          <a:xfrm>
            <a:off x="10803388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20A5EFC-E859-4410-AA80-0145133ED05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47" y="6230627"/>
            <a:ext cx="498680" cy="498680"/>
          </a:xfrm>
          <a:prstGeom prst="rect">
            <a:avLst/>
          </a:prstGeom>
        </p:spPr>
      </p:pic>
      <p:sp>
        <p:nvSpPr>
          <p:cNvPr id="49" name="Стрелка: шеврон 48">
            <a:extLst>
              <a:ext uri="{FF2B5EF4-FFF2-40B4-BE49-F238E27FC236}">
                <a16:creationId xmlns:a16="http://schemas.microsoft.com/office/drawing/2014/main" id="{EFBBC3A6-BBE2-4C92-AE8B-722C8DE6969F}"/>
              </a:ext>
            </a:extLst>
          </p:cNvPr>
          <p:cNvSpPr/>
          <p:nvPr/>
        </p:nvSpPr>
        <p:spPr>
          <a:xfrm>
            <a:off x="11878358" y="6285035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0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5" grpId="0"/>
      <p:bldP spid="136" grpId="0"/>
      <p:bldP spid="137" grpId="0"/>
      <p:bldP spid="138" grpId="0"/>
      <p:bldP spid="139" grpId="0"/>
      <p:bldP spid="140" grpId="0"/>
      <p:bldP spid="1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6AABA49-E5FD-4B14-9541-83392362B642}"/>
              </a:ext>
            </a:extLst>
          </p:cNvPr>
          <p:cNvSpPr/>
          <p:nvPr/>
        </p:nvSpPr>
        <p:spPr>
          <a:xfrm>
            <a:off x="230039" y="1047896"/>
            <a:ext cx="11607138" cy="4702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90AB2-B08E-493E-83BA-2F5EF63487E2}"/>
              </a:ext>
            </a:extLst>
          </p:cNvPr>
          <p:cNvSpPr/>
          <p:nvPr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9BB6ABC-F44C-4889-89A8-BF45AE2AB57F}"/>
              </a:ext>
            </a:extLst>
          </p:cNvPr>
          <p:cNvSpPr/>
          <p:nvPr/>
        </p:nvSpPr>
        <p:spPr>
          <a:xfrm>
            <a:off x="33503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BF3177-A810-4540-BF83-0125F48FAA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" y="6259588"/>
            <a:ext cx="447523" cy="447523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BB78EB4C-FD45-4D0F-B564-D201A7EBB425}"/>
              </a:ext>
            </a:extLst>
          </p:cNvPr>
          <p:cNvSpPr/>
          <p:nvPr/>
        </p:nvSpPr>
        <p:spPr>
          <a:xfrm>
            <a:off x="119228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932E767-BF08-4B65-AA0B-CCE3426B8EE1}"/>
              </a:ext>
            </a:extLst>
          </p:cNvPr>
          <p:cNvSpPr/>
          <p:nvPr/>
        </p:nvSpPr>
        <p:spPr>
          <a:xfrm>
            <a:off x="2065557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04B652-6DB5-4EF9-BC1D-C4E614B998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44" y="6311900"/>
            <a:ext cx="374650" cy="374650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0CB460FC-641E-445D-944A-A8E2BA13F898}"/>
              </a:ext>
            </a:extLst>
          </p:cNvPr>
          <p:cNvSpPr/>
          <p:nvPr/>
        </p:nvSpPr>
        <p:spPr>
          <a:xfrm>
            <a:off x="292634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C102E4-98BB-4660-8F71-227E9E5E93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985679" y="6265306"/>
            <a:ext cx="446644" cy="446644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6F193300-7A19-46CC-9EC3-4B01958799C6}"/>
              </a:ext>
            </a:extLst>
          </p:cNvPr>
          <p:cNvSpPr/>
          <p:nvPr/>
        </p:nvSpPr>
        <p:spPr>
          <a:xfrm>
            <a:off x="3762732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85FFCDD-FCB2-4E71-9482-AD119BBC63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3" y="6352469"/>
            <a:ext cx="283281" cy="283281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B51CD96D-B1A8-48A3-A10C-2E879B6205CC}"/>
              </a:ext>
            </a:extLst>
          </p:cNvPr>
          <p:cNvSpPr/>
          <p:nvPr/>
        </p:nvSpPr>
        <p:spPr>
          <a:xfrm>
            <a:off x="4651711" y="620518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4294F1D-D547-4A87-B8F3-D1EBA05AFEF5}"/>
              </a:ext>
            </a:extLst>
          </p:cNvPr>
          <p:cNvSpPr/>
          <p:nvPr/>
        </p:nvSpPr>
        <p:spPr>
          <a:xfrm>
            <a:off x="6346781" y="5752394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96B0DD7F-2081-41FA-9F84-18C900B7603A}"/>
              </a:ext>
            </a:extLst>
          </p:cNvPr>
          <p:cNvSpPr/>
          <p:nvPr/>
        </p:nvSpPr>
        <p:spPr>
          <a:xfrm>
            <a:off x="5481206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AF14AC2-5506-40CC-A945-2E67FFF7867C}"/>
              </a:ext>
            </a:extLst>
          </p:cNvPr>
          <p:cNvSpPr/>
          <p:nvPr/>
        </p:nvSpPr>
        <p:spPr>
          <a:xfrm>
            <a:off x="6481718" y="5838119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74C8B459-FC87-4195-9E27-72F10DE44073}"/>
              </a:ext>
            </a:extLst>
          </p:cNvPr>
          <p:cNvSpPr/>
          <p:nvPr/>
        </p:nvSpPr>
        <p:spPr>
          <a:xfrm>
            <a:off x="6443541" y="685800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D3DDF864-7666-4A02-BB3C-7D94A3CAC7FC}"/>
              </a:ext>
            </a:extLst>
          </p:cNvPr>
          <p:cNvSpPr/>
          <p:nvPr/>
        </p:nvSpPr>
        <p:spPr>
          <a:xfrm>
            <a:off x="7283060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DBBC93FE-7C88-43A8-85BD-7630150E2FCE}"/>
              </a:ext>
            </a:extLst>
          </p:cNvPr>
          <p:cNvSpPr/>
          <p:nvPr/>
        </p:nvSpPr>
        <p:spPr>
          <a:xfrm>
            <a:off x="8157922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4C6F8B25-C104-42B6-A063-A52A81C6B640}"/>
              </a:ext>
            </a:extLst>
          </p:cNvPr>
          <p:cNvSpPr/>
          <p:nvPr/>
        </p:nvSpPr>
        <p:spPr>
          <a:xfrm>
            <a:off x="9032784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944F3BB-E5D1-49C7-82EE-D7AC39AEC0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68" y="6234238"/>
            <a:ext cx="482295" cy="48229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3719723-E8AB-4ABA-AA7D-E2299FB054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749" y="6255055"/>
            <a:ext cx="380695" cy="38069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13CF25A-3A01-48F9-A0F5-3B9F63DA8341}"/>
              </a:ext>
            </a:extLst>
          </p:cNvPr>
          <p:cNvSpPr txBox="1"/>
          <p:nvPr/>
        </p:nvSpPr>
        <p:spPr>
          <a:xfrm>
            <a:off x="206299" y="198091"/>
            <a:ext cx="11305090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Arial Black" panose="020B0A04020102020204" pitchFamily="34" charset="0"/>
              </a:rPr>
              <a:t>Мы выявили </a:t>
            </a:r>
            <a:r>
              <a:rPr lang="ru-RU" sz="3200" b="1" dirty="0">
                <a:solidFill>
                  <a:srgbClr val="92D050"/>
                </a:solidFill>
                <a:latin typeface="Arial Black" panose="020B0A04020102020204" pitchFamily="34" charset="0"/>
              </a:rPr>
              <a:t>трех</a:t>
            </a:r>
            <a:r>
              <a:rPr lang="ru-RU" sz="3200" b="1" dirty="0">
                <a:solidFill>
                  <a:schemeClr val="tx2"/>
                </a:solidFill>
                <a:latin typeface="Arial Black" panose="020B0A04020102020204" pitchFamily="34" charset="0"/>
              </a:rPr>
              <a:t> основных конкурентов</a:t>
            </a:r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A802785A-B356-40A1-B7E4-829739E542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534492"/>
              </p:ext>
            </p:extLst>
          </p:nvPr>
        </p:nvGraphicFramePr>
        <p:xfrm>
          <a:off x="381063" y="1082762"/>
          <a:ext cx="11305089" cy="441600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628340">
                  <a:extLst>
                    <a:ext uri="{9D8B030D-6E8A-4147-A177-3AD203B41FA5}">
                      <a16:colId xmlns:a16="http://schemas.microsoft.com/office/drawing/2014/main" val="4118363978"/>
                    </a:ext>
                  </a:extLst>
                </a:gridCol>
                <a:gridCol w="2165957">
                  <a:extLst>
                    <a:ext uri="{9D8B030D-6E8A-4147-A177-3AD203B41FA5}">
                      <a16:colId xmlns:a16="http://schemas.microsoft.com/office/drawing/2014/main" val="1390187254"/>
                    </a:ext>
                  </a:extLst>
                </a:gridCol>
                <a:gridCol w="2170264">
                  <a:extLst>
                    <a:ext uri="{9D8B030D-6E8A-4147-A177-3AD203B41FA5}">
                      <a16:colId xmlns:a16="http://schemas.microsoft.com/office/drawing/2014/main" val="1343687306"/>
                    </a:ext>
                  </a:extLst>
                </a:gridCol>
                <a:gridCol w="2170264">
                  <a:extLst>
                    <a:ext uri="{9D8B030D-6E8A-4147-A177-3AD203B41FA5}">
                      <a16:colId xmlns:a16="http://schemas.microsoft.com/office/drawing/2014/main" val="3612551555"/>
                    </a:ext>
                  </a:extLst>
                </a:gridCol>
                <a:gridCol w="2170264">
                  <a:extLst>
                    <a:ext uri="{9D8B030D-6E8A-4147-A177-3AD203B41FA5}">
                      <a16:colId xmlns:a16="http://schemas.microsoft.com/office/drawing/2014/main" val="4070534654"/>
                    </a:ext>
                  </a:extLst>
                </a:gridCol>
              </a:tblGrid>
              <a:tr h="939376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D E V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MyLife</a:t>
                      </a:r>
                      <a:endParaRPr lang="en-US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Organaized</a:t>
                      </a:r>
                      <a:endParaRPr lang="en-US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chemeClr val="tx2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chemeClr val="tx2"/>
                          </a:solidFill>
                        </a:rPr>
                        <a:t>TickTick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chemeClr val="tx2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Structured</a:t>
                      </a:r>
                    </a:p>
                    <a:p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902055"/>
                  </a:ext>
                </a:extLst>
              </a:tr>
              <a:tr h="7316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Напоминания / уведомления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953169"/>
                  </a:ext>
                </a:extLst>
              </a:tr>
              <a:tr h="720930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Алгоритм создания распорядка дня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158806"/>
                  </a:ext>
                </a:extLst>
              </a:tr>
              <a:tr h="7209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Взаимодействие с «Картами»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3254114"/>
                  </a:ext>
                </a:extLst>
              </a:tr>
              <a:tr h="662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Матрица </a:t>
                      </a:r>
                      <a:r>
                        <a:rPr lang="ru-RU" sz="18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Эйзенхаузера</a:t>
                      </a:r>
                      <a:endParaRPr lang="ru-RU" sz="18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509562"/>
                  </a:ext>
                </a:extLst>
              </a:tr>
              <a:tr h="640461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Возможность общения пользователей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886561"/>
                  </a:ext>
                </a:extLst>
              </a:tr>
            </a:tbl>
          </a:graphicData>
        </a:graphic>
      </p:graphicFrame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CF5F64E-556E-4E20-8509-B9D8F89E2B7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372" y="2129334"/>
            <a:ext cx="525985" cy="52598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CBF8ABC-F132-4254-A9E1-A15761F6735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372" y="2863629"/>
            <a:ext cx="525985" cy="52598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AA51097-673C-4EF0-9AB4-3FD303E680E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344" y="3588249"/>
            <a:ext cx="525985" cy="52598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63B8D98-59DE-4B8E-9636-BA1EA59DFF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344" y="4287788"/>
            <a:ext cx="525985" cy="52598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5FAB4FD-5603-4D28-ABEA-5B2ADCDDEE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14" y="2138531"/>
            <a:ext cx="525985" cy="52598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9BF9BF2-1A60-43A5-980E-6999AD21C95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835" y="4974528"/>
            <a:ext cx="525985" cy="52598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87D256E-1CE1-4BDB-9C85-CE7B415AE16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453" y="2146206"/>
            <a:ext cx="523839" cy="51472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C2114DA-BE5E-45C0-A582-593EFB34138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454" y="2874886"/>
            <a:ext cx="523839" cy="51472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4BC99C5-4079-4B35-A340-ABCC4ADA053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14" y="2874886"/>
            <a:ext cx="523839" cy="51472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819A444-A3EB-46F0-A930-4CEAD4D5287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668" y="4303371"/>
            <a:ext cx="523839" cy="51472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CD4BB45-D6EF-46BD-915B-A853B4522EB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185" y="4985785"/>
            <a:ext cx="523839" cy="51472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1BD8A095-5D3A-41AB-A6DB-03145FD3439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084" y="2146206"/>
            <a:ext cx="523839" cy="51472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4CFEE70-539A-49B9-8D74-1C896E7DDA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084" y="2884500"/>
            <a:ext cx="523839" cy="51472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5F10FEA-1FF3-4CCA-9D6C-A8FBC9680B6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835" y="4297743"/>
            <a:ext cx="523839" cy="51472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94A3372-8307-45A4-AAC4-E79925B8940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344" y="4973653"/>
            <a:ext cx="525985" cy="52598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801DE58-4F91-489B-9E10-78C34052639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07" y="3625922"/>
            <a:ext cx="525985" cy="525985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1CDBE3E-B827-4829-B5F2-4945A28E2F5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07" y="4297743"/>
            <a:ext cx="525985" cy="52598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3B07B526-82D8-4126-A9E1-B0D35A7AB29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07" y="4990754"/>
            <a:ext cx="525985" cy="5259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7F7D959-E1A2-4BB9-9D02-51BF6F82134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668" y="3588249"/>
            <a:ext cx="525985" cy="52598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67CC8CF9-DB97-47A9-847F-74E6FB4F6AA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835" y="3588248"/>
            <a:ext cx="525985" cy="52598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B7F8FBB0-C1C5-4619-AA4B-8963957A608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00" y="5935146"/>
            <a:ext cx="417323" cy="41732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28ECBE87-9CE9-464F-B860-8336E2B06FC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73" y="6265620"/>
            <a:ext cx="467210" cy="46721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518769E8-8AC5-458F-8FAE-2412CF0D44E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38" y="6260836"/>
            <a:ext cx="369132" cy="369132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A690D82-6156-49CC-996E-F1E4384DA87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16" y="6265306"/>
            <a:ext cx="429978" cy="42997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47296309-1C0B-4730-866D-D96BC419AC3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49" y="6227838"/>
            <a:ext cx="479273" cy="47927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8DE06DA7-4926-4D72-953D-AE3D48C871DE}"/>
              </a:ext>
            </a:extLst>
          </p:cNvPr>
          <p:cNvSpPr/>
          <p:nvPr/>
        </p:nvSpPr>
        <p:spPr>
          <a:xfrm>
            <a:off x="9888894" y="6165937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ECE13977-A76E-4B34-8BDC-A0BF487DDCC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731" y="6246725"/>
            <a:ext cx="397353" cy="397353"/>
          </a:xfrm>
          <a:prstGeom prst="rect">
            <a:avLst/>
          </a:prstGeom>
        </p:spPr>
      </p:pic>
      <p:sp>
        <p:nvSpPr>
          <p:cNvPr id="76" name="Овал 75">
            <a:extLst>
              <a:ext uri="{FF2B5EF4-FFF2-40B4-BE49-F238E27FC236}">
                <a16:creationId xmlns:a16="http://schemas.microsoft.com/office/drawing/2014/main" id="{765E2A77-4C0D-4C26-B857-AE393D8D9B82}"/>
              </a:ext>
            </a:extLst>
          </p:cNvPr>
          <p:cNvSpPr/>
          <p:nvPr/>
        </p:nvSpPr>
        <p:spPr>
          <a:xfrm>
            <a:off x="10803388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FFB2230B-A7BE-4966-800B-150F0280C5D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47" y="6230627"/>
            <a:ext cx="498680" cy="498680"/>
          </a:xfrm>
          <a:prstGeom prst="rect">
            <a:avLst/>
          </a:prstGeom>
        </p:spPr>
      </p:pic>
      <p:sp>
        <p:nvSpPr>
          <p:cNvPr id="78" name="Стрелка: шеврон 77">
            <a:extLst>
              <a:ext uri="{FF2B5EF4-FFF2-40B4-BE49-F238E27FC236}">
                <a16:creationId xmlns:a16="http://schemas.microsoft.com/office/drawing/2014/main" id="{E7A9D5E9-5645-4A3C-B03C-61C844CA8D32}"/>
              </a:ext>
            </a:extLst>
          </p:cNvPr>
          <p:cNvSpPr/>
          <p:nvPr/>
        </p:nvSpPr>
        <p:spPr>
          <a:xfrm>
            <a:off x="11878358" y="6285035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51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90AB2-B08E-493E-83BA-2F5EF63487E2}"/>
              </a:ext>
            </a:extLst>
          </p:cNvPr>
          <p:cNvSpPr/>
          <p:nvPr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9BB6ABC-F44C-4889-89A8-BF45AE2AB57F}"/>
              </a:ext>
            </a:extLst>
          </p:cNvPr>
          <p:cNvSpPr/>
          <p:nvPr/>
        </p:nvSpPr>
        <p:spPr>
          <a:xfrm>
            <a:off x="33503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BF3177-A810-4540-BF83-0125F48FAA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" y="6259588"/>
            <a:ext cx="447523" cy="447523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BB78EB4C-FD45-4D0F-B564-D201A7EBB425}"/>
              </a:ext>
            </a:extLst>
          </p:cNvPr>
          <p:cNvSpPr/>
          <p:nvPr/>
        </p:nvSpPr>
        <p:spPr>
          <a:xfrm>
            <a:off x="119228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932E767-BF08-4B65-AA0B-CCE3426B8EE1}"/>
              </a:ext>
            </a:extLst>
          </p:cNvPr>
          <p:cNvSpPr/>
          <p:nvPr/>
        </p:nvSpPr>
        <p:spPr>
          <a:xfrm>
            <a:off x="2065557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04B652-6DB5-4EF9-BC1D-C4E614B998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44" y="6311900"/>
            <a:ext cx="374650" cy="374650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0CB460FC-641E-445D-944A-A8E2BA13F898}"/>
              </a:ext>
            </a:extLst>
          </p:cNvPr>
          <p:cNvSpPr/>
          <p:nvPr/>
        </p:nvSpPr>
        <p:spPr>
          <a:xfrm>
            <a:off x="292634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C102E4-98BB-4660-8F71-227E9E5E93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985679" y="6265306"/>
            <a:ext cx="446644" cy="446644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6F193300-7A19-46CC-9EC3-4B01958799C6}"/>
              </a:ext>
            </a:extLst>
          </p:cNvPr>
          <p:cNvSpPr/>
          <p:nvPr/>
        </p:nvSpPr>
        <p:spPr>
          <a:xfrm>
            <a:off x="3762732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85FFCDD-FCB2-4E71-9482-AD119BBC63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3" y="6352469"/>
            <a:ext cx="283281" cy="283281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B51CD96D-B1A8-48A3-A10C-2E879B6205CC}"/>
              </a:ext>
            </a:extLst>
          </p:cNvPr>
          <p:cNvSpPr/>
          <p:nvPr/>
        </p:nvSpPr>
        <p:spPr>
          <a:xfrm>
            <a:off x="4651711" y="620518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96B0DD7F-2081-41FA-9F84-18C900B7603A}"/>
              </a:ext>
            </a:extLst>
          </p:cNvPr>
          <p:cNvSpPr/>
          <p:nvPr/>
        </p:nvSpPr>
        <p:spPr>
          <a:xfrm>
            <a:off x="5481206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74C8B459-FC87-4195-9E27-72F10DE44073}"/>
              </a:ext>
            </a:extLst>
          </p:cNvPr>
          <p:cNvSpPr/>
          <p:nvPr/>
        </p:nvSpPr>
        <p:spPr>
          <a:xfrm>
            <a:off x="6426331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32BE994-45C5-4F34-8AA0-87E33F4012F8}"/>
              </a:ext>
            </a:extLst>
          </p:cNvPr>
          <p:cNvSpPr/>
          <p:nvPr/>
        </p:nvSpPr>
        <p:spPr>
          <a:xfrm>
            <a:off x="7223528" y="5755833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AF14AC2-5506-40CC-A945-2E67FFF7867C}"/>
              </a:ext>
            </a:extLst>
          </p:cNvPr>
          <p:cNvSpPr/>
          <p:nvPr/>
        </p:nvSpPr>
        <p:spPr>
          <a:xfrm>
            <a:off x="7358465" y="5814792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5D27F550-2D08-47A9-A695-F696CE6D3109}"/>
              </a:ext>
            </a:extLst>
          </p:cNvPr>
          <p:cNvSpPr/>
          <p:nvPr/>
        </p:nvSpPr>
        <p:spPr>
          <a:xfrm>
            <a:off x="7358465" y="686298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917C91FC-594A-4C61-8DC2-7E8ED3B44862}"/>
              </a:ext>
            </a:extLst>
          </p:cNvPr>
          <p:cNvSpPr/>
          <p:nvPr/>
        </p:nvSpPr>
        <p:spPr>
          <a:xfrm>
            <a:off x="8157922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C21D0223-6A6C-450F-B2F5-1D229ACD517B}"/>
              </a:ext>
            </a:extLst>
          </p:cNvPr>
          <p:cNvSpPr/>
          <p:nvPr/>
        </p:nvSpPr>
        <p:spPr>
          <a:xfrm>
            <a:off x="9032784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AE0F438-CA70-4FBB-9DCF-9AE3FF4780C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68" y="6234238"/>
            <a:ext cx="482295" cy="48229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B53A66B-5F6F-49FC-8F94-34127A71857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749" y="6255055"/>
            <a:ext cx="380695" cy="380695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9B0062C0-CD2F-4CDD-A65C-9A7F7EE07AAF}"/>
              </a:ext>
            </a:extLst>
          </p:cNvPr>
          <p:cNvSpPr/>
          <p:nvPr/>
        </p:nvSpPr>
        <p:spPr>
          <a:xfrm>
            <a:off x="33544" y="140621"/>
            <a:ext cx="11936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Arial Black" panose="020B0A04020102020204" pitchFamily="34" charset="0"/>
              </a:rPr>
              <a:t>5 наших </a:t>
            </a:r>
            <a:r>
              <a:rPr lang="ru-RU" sz="3200" dirty="0">
                <a:solidFill>
                  <a:srgbClr val="92D050"/>
                </a:solidFill>
                <a:latin typeface="Arial Black" panose="020B0A04020102020204" pitchFamily="34" charset="0"/>
              </a:rPr>
              <a:t>преимуществ</a:t>
            </a:r>
            <a:r>
              <a:rPr lang="ru-RU" sz="3200" dirty="0">
                <a:solidFill>
                  <a:schemeClr val="tx2"/>
                </a:solidFill>
                <a:latin typeface="Arial Black" panose="020B0A04020102020204" pitchFamily="34" charset="0"/>
              </a:rPr>
              <a:t>, которые </a:t>
            </a:r>
            <a:r>
              <a:rPr lang="ru-RU" sz="3200" dirty="0">
                <a:solidFill>
                  <a:srgbClr val="92D050"/>
                </a:solidFill>
                <a:latin typeface="Arial Black" panose="020B0A04020102020204" pitchFamily="34" charset="0"/>
              </a:rPr>
              <a:t>решают проблему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5C6BD3B3-6E85-499A-AD8D-7061B282F821}"/>
              </a:ext>
            </a:extLst>
          </p:cNvPr>
          <p:cNvSpPr/>
          <p:nvPr/>
        </p:nvSpPr>
        <p:spPr>
          <a:xfrm>
            <a:off x="-702775" y="7333518"/>
            <a:ext cx="7566660" cy="10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Создание совместных встреч 		 	</a:t>
            </a:r>
            <a:r>
              <a:rPr lang="ru-RU" dirty="0"/>
              <a:t>	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F2A9ABB1-3925-4D3F-9008-138C39DF82CA}"/>
              </a:ext>
            </a:extLst>
          </p:cNvPr>
          <p:cNvSpPr/>
          <p:nvPr/>
        </p:nvSpPr>
        <p:spPr>
          <a:xfrm>
            <a:off x="2711066" y="3736060"/>
            <a:ext cx="6559683" cy="93355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	</a:t>
            </a:r>
            <a:r>
              <a:rPr lang="ru-RU" dirty="0"/>
              <a:t>	</a:t>
            </a: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07D042E9-E1F7-4695-B126-FA51906F666C}"/>
              </a:ext>
            </a:extLst>
          </p:cNvPr>
          <p:cNvSpPr/>
          <p:nvPr/>
        </p:nvSpPr>
        <p:spPr>
          <a:xfrm>
            <a:off x="2711066" y="2812702"/>
            <a:ext cx="6365925" cy="933555"/>
          </a:xfrm>
          <a:prstGeom prst="rect">
            <a:avLst/>
          </a:prstGeom>
          <a:solidFill>
            <a:srgbClr val="7C60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ru-RU" dirty="0"/>
              <a:t>		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F714CA54-68EF-4C14-A9F0-2BA222390AE4}"/>
              </a:ext>
            </a:extLst>
          </p:cNvPr>
          <p:cNvSpPr/>
          <p:nvPr/>
        </p:nvSpPr>
        <p:spPr>
          <a:xfrm>
            <a:off x="2711066" y="4681656"/>
            <a:ext cx="6559683" cy="933555"/>
          </a:xfrm>
          <a:prstGeom prst="rect">
            <a:avLst/>
          </a:prstGeom>
          <a:solidFill>
            <a:srgbClr val="D58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ru-RU" dirty="0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5651D4C2-9736-4D4E-8FBF-92E1EF5A3BA8}"/>
              </a:ext>
            </a:extLst>
          </p:cNvPr>
          <p:cNvSpPr/>
          <p:nvPr/>
        </p:nvSpPr>
        <p:spPr>
          <a:xfrm>
            <a:off x="2711066" y="1884497"/>
            <a:ext cx="6206597" cy="9335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		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31F2A6D-217C-444F-9ADC-AA88728D76CE}"/>
              </a:ext>
            </a:extLst>
          </p:cNvPr>
          <p:cNvSpPr/>
          <p:nvPr/>
        </p:nvSpPr>
        <p:spPr>
          <a:xfrm>
            <a:off x="2711066" y="957380"/>
            <a:ext cx="6542749" cy="933555"/>
          </a:xfrm>
          <a:prstGeom prst="rect">
            <a:avLst/>
          </a:prstGeom>
          <a:solidFill>
            <a:srgbClr val="97B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	</a:t>
            </a: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3650BF8-DAA6-4876-876E-706E161918D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499" y="4741116"/>
            <a:ext cx="808466" cy="808466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BDAC2CE-DD86-4CE0-8CA0-79AD6AE0671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657" y="3676717"/>
            <a:ext cx="985371" cy="985371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FDFACAB2-00F7-4846-A08C-F7B383471ED6}"/>
              </a:ext>
            </a:extLst>
          </p:cNvPr>
          <p:cNvSpPr/>
          <p:nvPr/>
        </p:nvSpPr>
        <p:spPr>
          <a:xfrm>
            <a:off x="7658047" y="952282"/>
            <a:ext cx="1822881" cy="94960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12AE65E8-719D-48C9-8B48-D76AD9F30799}"/>
              </a:ext>
            </a:extLst>
          </p:cNvPr>
          <p:cNvSpPr/>
          <p:nvPr/>
        </p:nvSpPr>
        <p:spPr>
          <a:xfrm>
            <a:off x="7658047" y="1893978"/>
            <a:ext cx="1822881" cy="92407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B5B93F91-1646-43D3-96EE-6B9EA433398E}"/>
              </a:ext>
            </a:extLst>
          </p:cNvPr>
          <p:cNvSpPr/>
          <p:nvPr/>
        </p:nvSpPr>
        <p:spPr>
          <a:xfrm>
            <a:off x="4843604" y="2815628"/>
            <a:ext cx="4640881" cy="92954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: скругленные углы 90">
            <a:extLst>
              <a:ext uri="{FF2B5EF4-FFF2-40B4-BE49-F238E27FC236}">
                <a16:creationId xmlns:a16="http://schemas.microsoft.com/office/drawing/2014/main" id="{D6254057-A7EA-41AA-81E7-B18DD54D8F9C}"/>
              </a:ext>
            </a:extLst>
          </p:cNvPr>
          <p:cNvSpPr/>
          <p:nvPr/>
        </p:nvSpPr>
        <p:spPr>
          <a:xfrm>
            <a:off x="7657491" y="3750267"/>
            <a:ext cx="1822881" cy="92433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: скругленные углы 91">
            <a:extLst>
              <a:ext uri="{FF2B5EF4-FFF2-40B4-BE49-F238E27FC236}">
                <a16:creationId xmlns:a16="http://schemas.microsoft.com/office/drawing/2014/main" id="{D594655D-DDB5-40BC-B8E4-4AD645EAE91F}"/>
              </a:ext>
            </a:extLst>
          </p:cNvPr>
          <p:cNvSpPr/>
          <p:nvPr/>
        </p:nvSpPr>
        <p:spPr>
          <a:xfrm>
            <a:off x="7657490" y="4681655"/>
            <a:ext cx="1822881" cy="93355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D4ECE7B-FF6F-45DB-BC37-92037571A7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4506" y="854792"/>
            <a:ext cx="2419887" cy="4908612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8DD77165-DC63-4782-8586-CC0F6E56A8FA}"/>
              </a:ext>
            </a:extLst>
          </p:cNvPr>
          <p:cNvSpPr txBox="1"/>
          <p:nvPr/>
        </p:nvSpPr>
        <p:spPr>
          <a:xfrm>
            <a:off x="3432323" y="1239590"/>
            <a:ext cx="6450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Построение оптимального маршрута</a:t>
            </a:r>
            <a:r>
              <a:rPr lang="ru-RU" dirty="0"/>
              <a:t>		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8AAC818-AA5E-42F2-988B-4117B28E36EC}"/>
              </a:ext>
            </a:extLst>
          </p:cNvPr>
          <p:cNvSpPr txBox="1"/>
          <p:nvPr/>
        </p:nvSpPr>
        <p:spPr>
          <a:xfrm>
            <a:off x="5183551" y="2171166"/>
            <a:ext cx="6450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Алгоритм создания распорядка дня</a:t>
            </a:r>
            <a:endParaRPr lang="ru-RU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FC5CCD8-4530-46CD-9ECF-068F08F710CE}"/>
              </a:ext>
            </a:extLst>
          </p:cNvPr>
          <p:cNvSpPr txBox="1"/>
          <p:nvPr/>
        </p:nvSpPr>
        <p:spPr>
          <a:xfrm>
            <a:off x="3503113" y="3075394"/>
            <a:ext cx="6450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Матрица Эйзенхауэра			</a:t>
            </a:r>
            <a:r>
              <a:rPr lang="ru-RU" dirty="0"/>
              <a:t>		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FCE911F-96D8-4DE7-ADC0-588F87C29294}"/>
              </a:ext>
            </a:extLst>
          </p:cNvPr>
          <p:cNvSpPr txBox="1"/>
          <p:nvPr/>
        </p:nvSpPr>
        <p:spPr>
          <a:xfrm>
            <a:off x="3478846" y="4017388"/>
            <a:ext cx="6450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Создание совместных встреч 		 	</a:t>
            </a:r>
            <a:r>
              <a:rPr lang="ru-RU" dirty="0"/>
              <a:t>	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F08EBFE-2C62-4BAB-9F09-60450663D357}"/>
              </a:ext>
            </a:extLst>
          </p:cNvPr>
          <p:cNvSpPr txBox="1"/>
          <p:nvPr/>
        </p:nvSpPr>
        <p:spPr>
          <a:xfrm>
            <a:off x="3432323" y="4959209"/>
            <a:ext cx="6450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общения пользователей		</a:t>
            </a:r>
            <a:endParaRPr lang="ru-RU" dirty="0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26174137-851A-46EF-99B8-354696179B3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4346"/>
          <a:stretch/>
        </p:blipFill>
        <p:spPr>
          <a:xfrm>
            <a:off x="3528514" y="1254101"/>
            <a:ext cx="512029" cy="489774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84582E21-29B6-435C-BC87-3534E1335A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801" y="2906867"/>
            <a:ext cx="749861" cy="749861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5E3DAA6B-00AD-42E0-82AF-F391D3D8FD5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04" y="1942752"/>
            <a:ext cx="823889" cy="823889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69B7CB5E-70A4-4394-B245-CAA983A8ED4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73" y="6265620"/>
            <a:ext cx="467210" cy="467210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C6BF8B33-F136-4648-8424-9316312CB1A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75" y="6312217"/>
            <a:ext cx="417323" cy="41732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FBCF99C-1161-4AC9-93E1-9BCABF854CF1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71" y="5892763"/>
            <a:ext cx="369132" cy="36913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066A92B-80A3-4785-834D-383777214987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16" y="6265306"/>
            <a:ext cx="429978" cy="42997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C4CE4DE-D6B1-4041-BBA6-224D2E2021A4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49" y="6227838"/>
            <a:ext cx="479273" cy="479273"/>
          </a:xfrm>
          <a:prstGeom prst="rect">
            <a:avLst/>
          </a:prstGeom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6B47FA26-AD0D-4289-B48D-FF5CCAA6EF15}"/>
              </a:ext>
            </a:extLst>
          </p:cNvPr>
          <p:cNvSpPr/>
          <p:nvPr/>
        </p:nvSpPr>
        <p:spPr>
          <a:xfrm>
            <a:off x="9888894" y="6165937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6A857BB-E777-4641-9541-49128C7807CE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731" y="6246725"/>
            <a:ext cx="397353" cy="397353"/>
          </a:xfrm>
          <a:prstGeom prst="rect">
            <a:avLst/>
          </a:prstGeom>
        </p:spPr>
      </p:pic>
      <p:sp>
        <p:nvSpPr>
          <p:cNvPr id="58" name="Овал 57">
            <a:extLst>
              <a:ext uri="{FF2B5EF4-FFF2-40B4-BE49-F238E27FC236}">
                <a16:creationId xmlns:a16="http://schemas.microsoft.com/office/drawing/2014/main" id="{BE4E2C53-EF2E-4527-9AA5-9ADE99E52850}"/>
              </a:ext>
            </a:extLst>
          </p:cNvPr>
          <p:cNvSpPr/>
          <p:nvPr/>
        </p:nvSpPr>
        <p:spPr>
          <a:xfrm>
            <a:off x="10803388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76ADF1-F0C4-4704-A0DD-42E9D893434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47" y="6230627"/>
            <a:ext cx="498680" cy="498680"/>
          </a:xfrm>
          <a:prstGeom prst="rect">
            <a:avLst/>
          </a:prstGeom>
        </p:spPr>
      </p:pic>
      <p:sp>
        <p:nvSpPr>
          <p:cNvPr id="60" name="Стрелка: шеврон 59">
            <a:extLst>
              <a:ext uri="{FF2B5EF4-FFF2-40B4-BE49-F238E27FC236}">
                <a16:creationId xmlns:a16="http://schemas.microsoft.com/office/drawing/2014/main" id="{B77A0627-FFE5-4576-A2DB-118D69ABB731}"/>
              </a:ext>
            </a:extLst>
          </p:cNvPr>
          <p:cNvSpPr/>
          <p:nvPr/>
        </p:nvSpPr>
        <p:spPr>
          <a:xfrm>
            <a:off x="11878358" y="6285035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21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75" grpId="0" animBg="1"/>
      <p:bldP spid="76" grpId="0" animBg="1"/>
      <p:bldP spid="77" grpId="0" animBg="1"/>
      <p:bldP spid="78" grpId="0" animBg="1"/>
      <p:bldP spid="79" grpId="0" animBg="1"/>
      <p:bldP spid="19" grpId="0" animBg="1"/>
      <p:bldP spid="89" grpId="0" animBg="1"/>
      <p:bldP spid="90" grpId="0" animBg="1"/>
      <p:bldP spid="91" grpId="0" animBg="1"/>
      <p:bldP spid="92" grpId="0" animBg="1"/>
      <p:bldP spid="93" grpId="0"/>
      <p:bldP spid="95" grpId="0"/>
      <p:bldP spid="97" grpId="0"/>
      <p:bldP spid="99" grpId="0"/>
      <p:bldP spid="101" grpId="0"/>
    </p:bld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3990</TotalTime>
  <Words>591</Words>
  <Application>Microsoft Office PowerPoint</Application>
  <PresentationFormat>Широкоэкранный</PresentationFormat>
  <Paragraphs>190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 Black</vt:lpstr>
      <vt:lpstr>Calibri Light</vt:lpstr>
      <vt:lpstr>Cascadia Code</vt:lpstr>
      <vt:lpstr>Bahnschrift Condensed</vt:lpstr>
      <vt:lpstr>等线</vt:lpstr>
      <vt:lpstr>Calibri</vt:lpstr>
      <vt:lpstr>Agency FB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DEV. HIVE-IT. Воронеж</dc:title>
  <dc:creator>emptiness lonely</dc:creator>
  <cp:lastModifiedBy>Елизавета Добрынина</cp:lastModifiedBy>
  <cp:revision>225</cp:revision>
  <dcterms:created xsi:type="dcterms:W3CDTF">2023-11-06T15:48:17Z</dcterms:created>
  <dcterms:modified xsi:type="dcterms:W3CDTF">2024-04-14T13:23:35Z</dcterms:modified>
</cp:coreProperties>
</file>