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02" r:id="rId1"/>
  </p:sldMasterIdLst>
  <p:sldIdLst>
    <p:sldId id="513" r:id="rId2"/>
    <p:sldId id="514" r:id="rId3"/>
    <p:sldId id="518" r:id="rId4"/>
    <p:sldId id="516" r:id="rId5"/>
    <p:sldId id="521" r:id="rId6"/>
    <p:sldId id="522" r:id="rId7"/>
    <p:sldId id="524" r:id="rId8"/>
  </p:sldIdLst>
  <p:sldSz cx="12192000" cy="6858000"/>
  <p:notesSz cx="6858000" cy="9144000"/>
  <p:embeddedFontLst>
    <p:embeddedFont>
      <p:font typeface="等线" panose="02010600030101010101" pitchFamily="2" charset="-122"/>
      <p:regular r:id="rId9"/>
      <p:bold r:id="rId10"/>
    </p:embeddedFont>
    <p:embeddedFont>
      <p:font typeface="Arial Black" panose="020B0A04020102020204" pitchFamily="34" charset="0"/>
      <p:bold r:id="rId11"/>
    </p:embeddedFont>
    <p:embeddedFont>
      <p:font typeface="Bahnschrift Condensed" panose="020B0502040204020203" pitchFamily="34" charset="0"/>
      <p:regular r:id="rId12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scadia Code" panose="020B060402020202020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ptiness lonely" initials="el" lastIdx="4" clrIdx="0">
    <p:extLst>
      <p:ext uri="{19B8F6BF-5375-455C-9EA6-DF929625EA0E}">
        <p15:presenceInfo xmlns:p15="http://schemas.microsoft.com/office/powerpoint/2012/main" userId="c040fbd3bcbf39e8" providerId="Windows Live"/>
      </p:ext>
    </p:extLst>
  </p:cmAuthor>
  <p:cmAuthor id="2" name="Елизавета Добрынина" initials="ЕД" lastIdx="1" clrIdx="1">
    <p:extLst>
      <p:ext uri="{19B8F6BF-5375-455C-9EA6-DF929625EA0E}">
        <p15:presenceInfo xmlns:p15="http://schemas.microsoft.com/office/powerpoint/2012/main" userId="648a0bf8fb864a3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D5"/>
    <a:srgbClr val="D58C2E"/>
    <a:srgbClr val="515151"/>
    <a:srgbClr val="555555"/>
    <a:srgbClr val="242424"/>
    <a:srgbClr val="404040"/>
    <a:srgbClr val="4F4F4F"/>
    <a:srgbClr val="323136"/>
    <a:srgbClr val="49494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45" autoAdjust="0"/>
    <p:restoredTop sz="94660"/>
  </p:normalViewPr>
  <p:slideViewPr>
    <p:cSldViewPr snapToGrid="0">
      <p:cViewPr varScale="1">
        <p:scale>
          <a:sx n="99" d="100"/>
          <a:sy n="99" d="100"/>
        </p:scale>
        <p:origin x="28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3760-A3B8-411B-9FE3-1062130A961B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111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3760-A3B8-411B-9FE3-1062130A961B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624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3760-A3B8-411B-9FE3-1062130A961B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139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3760-A3B8-411B-9FE3-1062130A961B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974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3760-A3B8-411B-9FE3-1062130A961B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644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3760-A3B8-411B-9FE3-1062130A961B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209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3760-A3B8-411B-9FE3-1062130A961B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950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3760-A3B8-411B-9FE3-1062130A961B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188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3760-A3B8-411B-9FE3-1062130A961B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012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3760-A3B8-411B-9FE3-1062130A961B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292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3760-A3B8-411B-9FE3-1062130A961B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189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63760-A3B8-411B-9FE3-1062130A961B}" type="datetimeFigureOut">
              <a:rPr lang="ru-RU" smtClean="0"/>
              <a:t>25.09.2024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433EE-AE96-4596-A82A-B6F53ED41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3275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18" Type="http://schemas.microsoft.com/office/2007/relationships/hdphoto" Target="../media/hdphoto1.wdp"/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17" Type="http://schemas.openxmlformats.org/officeDocument/2006/relationships/image" Target="../media/image33.png"/><Relationship Id="rId2" Type="http://schemas.openxmlformats.org/officeDocument/2006/relationships/image" Target="../media/image3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30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microsoft.com/office/2007/relationships/hdphoto" Target="../media/hdphoto2.wdp"/><Relationship Id="rId17" Type="http://schemas.openxmlformats.org/officeDocument/2006/relationships/image" Target="../media/image15.png"/><Relationship Id="rId2" Type="http://schemas.openxmlformats.org/officeDocument/2006/relationships/image" Target="../media/image6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40.png"/><Relationship Id="rId5" Type="http://schemas.openxmlformats.org/officeDocument/2006/relationships/image" Target="../media/image9.png"/><Relationship Id="rId15" Type="http://schemas.openxmlformats.org/officeDocument/2006/relationships/image" Target="../media/image12.png"/><Relationship Id="rId10" Type="http://schemas.openxmlformats.org/officeDocument/2006/relationships/image" Target="../media/image39.png"/><Relationship Id="rId19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3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5.png"/><Relationship Id="rId1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44.png"/><Relationship Id="rId17" Type="http://schemas.openxmlformats.org/officeDocument/2006/relationships/image" Target="../media/image16.png"/><Relationship Id="rId2" Type="http://schemas.openxmlformats.org/officeDocument/2006/relationships/image" Target="../media/image42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3.png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7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857C8F9-A2AA-41A6-B3D6-1EBD34679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37" t="14197" r="11607"/>
          <a:stretch/>
        </p:blipFill>
        <p:spPr>
          <a:xfrm>
            <a:off x="9319897" y="4088487"/>
            <a:ext cx="2505316" cy="36489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391A244-8BF8-4F69-9754-DA56B54EC5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471" y="3923510"/>
            <a:ext cx="2787698" cy="5735322"/>
          </a:xfrm>
          <a:prstGeom prst="rect">
            <a:avLst/>
          </a:prstGeom>
          <a:noFill/>
        </p:spPr>
      </p:pic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C8FB0FEF-8CE4-4C33-B425-02B28162C5CD}"/>
              </a:ext>
            </a:extLst>
          </p:cNvPr>
          <p:cNvSpPr/>
          <p:nvPr/>
        </p:nvSpPr>
        <p:spPr>
          <a:xfrm>
            <a:off x="6301841" y="2521667"/>
            <a:ext cx="2604173" cy="5572116"/>
          </a:xfrm>
          <a:prstGeom prst="round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A89C2EE-7E0A-41C4-9F32-4E3CAC17B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80" y="2434224"/>
            <a:ext cx="2787698" cy="5735322"/>
          </a:xfrm>
          <a:prstGeom prst="rect">
            <a:avLst/>
          </a:prstGeom>
          <a:noFill/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C721F97-91AF-46F7-94EC-22BDE383AE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74" r="28653"/>
          <a:stretch/>
        </p:blipFill>
        <p:spPr>
          <a:xfrm>
            <a:off x="6318283" y="-2221725"/>
            <a:ext cx="2506600" cy="431693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42DD70-E769-460D-8FD5-67F8EDAF89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92" r="64074" b="4185"/>
          <a:stretch/>
        </p:blipFill>
        <p:spPr>
          <a:xfrm>
            <a:off x="9359889" y="-927577"/>
            <a:ext cx="2436862" cy="456596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B734932-F28C-45C3-B0A1-170ECF3A913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471" y="-1956274"/>
            <a:ext cx="2787698" cy="5735322"/>
          </a:xfrm>
          <a:prstGeom prst="rect">
            <a:avLst/>
          </a:prstGeom>
          <a:noFill/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5CF71ABB-58D6-4B6A-AF2A-0EA699B6C6DE}"/>
              </a:ext>
            </a:extLst>
          </p:cNvPr>
          <p:cNvSpPr txBox="1"/>
          <p:nvPr/>
        </p:nvSpPr>
        <p:spPr>
          <a:xfrm>
            <a:off x="177800" y="1772504"/>
            <a:ext cx="3794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tx2"/>
                </a:solidFill>
                <a:latin typeface="Arial Black" panose="020B0A04020102020204" pitchFamily="34" charset="0"/>
              </a:rPr>
              <a:t>D E V</a:t>
            </a:r>
            <a:endParaRPr lang="ru-RU" sz="8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A71DA3D-9BD4-4A20-BB62-B8E579F105AF}"/>
              </a:ext>
            </a:extLst>
          </p:cNvPr>
          <p:cNvSpPr txBox="1"/>
          <p:nvPr/>
        </p:nvSpPr>
        <p:spPr>
          <a:xfrm>
            <a:off x="219831" y="3200564"/>
            <a:ext cx="6093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Несколько минут</a:t>
            </a:r>
            <a:r>
              <a:rPr lang="ru-RU" sz="2400" dirty="0">
                <a:latin typeface="Arial Black" panose="020B0A040201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sz="2400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чтобы сэкономить </a:t>
            </a:r>
            <a:r>
              <a:rPr lang="ru-RU" sz="2400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десятки часов</a:t>
            </a:r>
            <a:endParaRPr lang="ru-RU" sz="2400" dirty="0">
              <a:solidFill>
                <a:schemeClr val="tx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34B4E5C-28CB-4609-97B6-7C52BA4E3551}"/>
              </a:ext>
            </a:extLst>
          </p:cNvPr>
          <p:cNvSpPr txBox="1"/>
          <p:nvPr/>
        </p:nvSpPr>
        <p:spPr>
          <a:xfrm>
            <a:off x="988092" y="5817174"/>
            <a:ext cx="4585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Воронежский филиал РЭУ им. Г.В. Плеханова</a:t>
            </a:r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08A8BF18-5316-432D-A764-669919840876}"/>
              </a:ext>
            </a:extLst>
          </p:cNvPr>
          <p:cNvSpPr/>
          <p:nvPr/>
        </p:nvSpPr>
        <p:spPr>
          <a:xfrm>
            <a:off x="312735" y="685800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90AB2-B08E-493E-83BA-2F5EF63487E2}"/>
              </a:ext>
            </a:extLst>
          </p:cNvPr>
          <p:cNvSpPr/>
          <p:nvPr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DAD57A70-1A23-4EBB-A5DF-08FE4DC90164}"/>
              </a:ext>
            </a:extLst>
          </p:cNvPr>
          <p:cNvSpPr/>
          <p:nvPr/>
        </p:nvSpPr>
        <p:spPr>
          <a:xfrm>
            <a:off x="177800" y="5734050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9BB6ABC-F44C-4889-89A8-BF45AE2AB57F}"/>
              </a:ext>
            </a:extLst>
          </p:cNvPr>
          <p:cNvSpPr/>
          <p:nvPr/>
        </p:nvSpPr>
        <p:spPr>
          <a:xfrm>
            <a:off x="312737" y="5819775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BF3177-A810-4540-BF83-0125F48FAAA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7" y="5884938"/>
            <a:ext cx="447523" cy="447523"/>
          </a:xfrm>
          <a:prstGeom prst="rect">
            <a:avLst/>
          </a:prstGeom>
        </p:spPr>
      </p:pic>
      <p:sp>
        <p:nvSpPr>
          <p:cNvPr id="64" name="Овал 63">
            <a:extLst>
              <a:ext uri="{FF2B5EF4-FFF2-40B4-BE49-F238E27FC236}">
                <a16:creationId xmlns:a16="http://schemas.microsoft.com/office/drawing/2014/main" id="{ED66B41A-E5D4-4602-9E88-12ED8126807A}"/>
              </a:ext>
            </a:extLst>
          </p:cNvPr>
          <p:cNvSpPr/>
          <p:nvPr/>
        </p:nvSpPr>
        <p:spPr>
          <a:xfrm>
            <a:off x="2065557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2198BC0-497B-4341-9190-98A6B0AC1AF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44" y="6311900"/>
            <a:ext cx="374650" cy="374650"/>
          </a:xfrm>
          <a:prstGeom prst="rect">
            <a:avLst/>
          </a:prstGeom>
        </p:spPr>
      </p:pic>
      <p:sp>
        <p:nvSpPr>
          <p:cNvPr id="84" name="Овал 83">
            <a:extLst>
              <a:ext uri="{FF2B5EF4-FFF2-40B4-BE49-F238E27FC236}">
                <a16:creationId xmlns:a16="http://schemas.microsoft.com/office/drawing/2014/main" id="{96C4D975-3E20-47FB-AD52-EC57D1F57B17}"/>
              </a:ext>
            </a:extLst>
          </p:cNvPr>
          <p:cNvSpPr/>
          <p:nvPr/>
        </p:nvSpPr>
        <p:spPr>
          <a:xfrm>
            <a:off x="292634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08DFDB67-3894-412D-B869-0212E734F457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2985679" y="6265306"/>
            <a:ext cx="446644" cy="446644"/>
          </a:xfrm>
          <a:prstGeom prst="rect">
            <a:avLst/>
          </a:prstGeom>
        </p:spPr>
      </p:pic>
      <p:sp>
        <p:nvSpPr>
          <p:cNvPr id="86" name="Овал 85">
            <a:extLst>
              <a:ext uri="{FF2B5EF4-FFF2-40B4-BE49-F238E27FC236}">
                <a16:creationId xmlns:a16="http://schemas.microsoft.com/office/drawing/2014/main" id="{69026AD1-545C-45C2-9A81-47E8EC50696D}"/>
              </a:ext>
            </a:extLst>
          </p:cNvPr>
          <p:cNvSpPr/>
          <p:nvPr/>
        </p:nvSpPr>
        <p:spPr>
          <a:xfrm>
            <a:off x="3762732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79C6BF22-8683-4AE5-8BD3-407FA44A2F1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3" y="6352469"/>
            <a:ext cx="283281" cy="283281"/>
          </a:xfrm>
          <a:prstGeom prst="rect">
            <a:avLst/>
          </a:prstGeom>
        </p:spPr>
      </p:pic>
      <p:sp>
        <p:nvSpPr>
          <p:cNvPr id="88" name="Овал 87">
            <a:extLst>
              <a:ext uri="{FF2B5EF4-FFF2-40B4-BE49-F238E27FC236}">
                <a16:creationId xmlns:a16="http://schemas.microsoft.com/office/drawing/2014/main" id="{00BA47AD-94AD-448E-956E-74CF19B78480}"/>
              </a:ext>
            </a:extLst>
          </p:cNvPr>
          <p:cNvSpPr/>
          <p:nvPr/>
        </p:nvSpPr>
        <p:spPr>
          <a:xfrm>
            <a:off x="4651711" y="620518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id="{60E9540D-0837-40A4-AF5B-B0EB09A667A2}"/>
              </a:ext>
            </a:extLst>
          </p:cNvPr>
          <p:cNvSpPr/>
          <p:nvPr/>
        </p:nvSpPr>
        <p:spPr>
          <a:xfrm>
            <a:off x="1174083" y="620518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91B08BFA-A88D-4813-B84A-CE6A9F8453F6}"/>
              </a:ext>
            </a:extLst>
          </p:cNvPr>
          <p:cNvSpPr/>
          <p:nvPr/>
        </p:nvSpPr>
        <p:spPr>
          <a:xfrm>
            <a:off x="5481206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9F4D17A2-EC96-4922-86F3-038B33EC6137}"/>
              </a:ext>
            </a:extLst>
          </p:cNvPr>
          <p:cNvSpPr/>
          <p:nvPr/>
        </p:nvSpPr>
        <p:spPr>
          <a:xfrm>
            <a:off x="7283060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id="{D8969726-E32F-462F-9142-08E56BCCC6E8}"/>
              </a:ext>
            </a:extLst>
          </p:cNvPr>
          <p:cNvSpPr/>
          <p:nvPr/>
        </p:nvSpPr>
        <p:spPr>
          <a:xfrm>
            <a:off x="6426331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id="{38D7B436-AECA-4641-8863-AAD9D12206A7}"/>
              </a:ext>
            </a:extLst>
          </p:cNvPr>
          <p:cNvSpPr/>
          <p:nvPr/>
        </p:nvSpPr>
        <p:spPr>
          <a:xfrm>
            <a:off x="8157922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id="{4F6D75A0-F371-469C-8229-24E355CC1FF6}"/>
              </a:ext>
            </a:extLst>
          </p:cNvPr>
          <p:cNvSpPr/>
          <p:nvPr/>
        </p:nvSpPr>
        <p:spPr>
          <a:xfrm>
            <a:off x="9032784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FFF83E8-CC46-4652-B3AC-2FBAEBCA3BC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68" y="6234238"/>
            <a:ext cx="482295" cy="48229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55FDCDA-5D8A-4718-B156-5D979DED46A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749" y="6255055"/>
            <a:ext cx="380695" cy="38069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180D8EC-25C2-485A-B148-E8045A678BB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75" y="6312217"/>
            <a:ext cx="417323" cy="41732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E3947E0-2C70-4206-A7F4-2E54144C89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73" y="6265620"/>
            <a:ext cx="467210" cy="46721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4293C79-D787-41C9-A819-AB40A54FBD1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38" y="6260836"/>
            <a:ext cx="369132" cy="369132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3CD3873-3F0B-469A-BDDF-1B636E5FDCB3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16" y="6265306"/>
            <a:ext cx="429978" cy="42997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62FF087-6D75-455F-AFE1-D5DABDAB0E07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49" y="6227838"/>
            <a:ext cx="479273" cy="479273"/>
          </a:xfrm>
          <a:prstGeom prst="rect">
            <a:avLst/>
          </a:prstGeom>
        </p:spPr>
      </p:pic>
      <p:sp>
        <p:nvSpPr>
          <p:cNvPr id="50" name="Овал 49">
            <a:extLst>
              <a:ext uri="{FF2B5EF4-FFF2-40B4-BE49-F238E27FC236}">
                <a16:creationId xmlns:a16="http://schemas.microsoft.com/office/drawing/2014/main" id="{E82612DA-74B7-4602-9840-72C2E5C6A008}"/>
              </a:ext>
            </a:extLst>
          </p:cNvPr>
          <p:cNvSpPr/>
          <p:nvPr/>
        </p:nvSpPr>
        <p:spPr>
          <a:xfrm>
            <a:off x="9888894" y="6165937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A1C13C5-53C4-4886-BED1-B2E0EBD55ABF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731" y="6246725"/>
            <a:ext cx="397353" cy="397353"/>
          </a:xfrm>
          <a:prstGeom prst="rect">
            <a:avLst/>
          </a:prstGeom>
        </p:spPr>
      </p:pic>
      <p:sp>
        <p:nvSpPr>
          <p:cNvPr id="53" name="Овал 52">
            <a:extLst>
              <a:ext uri="{FF2B5EF4-FFF2-40B4-BE49-F238E27FC236}">
                <a16:creationId xmlns:a16="http://schemas.microsoft.com/office/drawing/2014/main" id="{55EA4A39-C66A-4B2A-B3D3-F8052225DDE0}"/>
              </a:ext>
            </a:extLst>
          </p:cNvPr>
          <p:cNvSpPr/>
          <p:nvPr/>
        </p:nvSpPr>
        <p:spPr>
          <a:xfrm>
            <a:off x="10803388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31C816F-1F11-4158-B64F-29503A0F526F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47" y="6230627"/>
            <a:ext cx="498680" cy="498680"/>
          </a:xfrm>
          <a:prstGeom prst="rect">
            <a:avLst/>
          </a:prstGeom>
        </p:spPr>
      </p:pic>
      <p:sp>
        <p:nvSpPr>
          <p:cNvPr id="55" name="Стрелка: шеврон 54">
            <a:extLst>
              <a:ext uri="{FF2B5EF4-FFF2-40B4-BE49-F238E27FC236}">
                <a16:creationId xmlns:a16="http://schemas.microsoft.com/office/drawing/2014/main" id="{A51E2547-98F7-4B24-A3FF-A40AF501A968}"/>
              </a:ext>
            </a:extLst>
          </p:cNvPr>
          <p:cNvSpPr/>
          <p:nvPr/>
        </p:nvSpPr>
        <p:spPr>
          <a:xfrm>
            <a:off x="11878358" y="6285035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3F45CCA7-0968-42BA-AED5-1F614123BDF9}"/>
              </a:ext>
            </a:extLst>
          </p:cNvPr>
          <p:cNvGrpSpPr/>
          <p:nvPr/>
        </p:nvGrpSpPr>
        <p:grpSpPr>
          <a:xfrm>
            <a:off x="232867" y="102691"/>
            <a:ext cx="1046882" cy="384812"/>
            <a:chOff x="296145" y="242048"/>
            <a:chExt cx="2093764" cy="769624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D07B50E8-4757-436D-9DE2-C817F3C63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10055" t="5883" r="79649" b="83634"/>
            <a:stretch/>
          </p:blipFill>
          <p:spPr>
            <a:xfrm>
              <a:off x="1046018" y="242048"/>
              <a:ext cx="1343891" cy="769624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AE7ADC7C-D3FD-4DA6-8E0F-7D6355CF5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96145" y="302720"/>
              <a:ext cx="640583" cy="674343"/>
            </a:xfrm>
            <a:prstGeom prst="rect">
              <a:avLst/>
            </a:prstGeom>
          </p:spPr>
        </p:pic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8FC8578-0BE8-461F-9C94-CA7A882F24D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7468" r="7271"/>
          <a:stretch/>
        </p:blipFill>
        <p:spPr>
          <a:xfrm>
            <a:off x="1377120" y="184455"/>
            <a:ext cx="651963" cy="234315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CD1E7EE-525C-42A3-9F41-8BA9DE044F3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123774" y="99291"/>
            <a:ext cx="454343" cy="34718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E7434AE-A600-43CE-9605-246E302E143F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 l="1434" r="2147"/>
          <a:stretch/>
        </p:blipFill>
        <p:spPr>
          <a:xfrm>
            <a:off x="2669955" y="125170"/>
            <a:ext cx="826827" cy="30832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2BDD3A5-9AA0-4989-8BDA-F9C6F2C1786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595468" y="149762"/>
            <a:ext cx="785625" cy="24624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F18B2182-FDD3-457C-A194-133A08C233C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471309" y="159658"/>
            <a:ext cx="670086" cy="22149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4A90DF91-2A83-43BB-85B0-BE8E8AAC004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242287" y="125170"/>
            <a:ext cx="856762" cy="25917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B967317-9B43-44C0-86E3-F5D7D4555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23" y="-3485124"/>
            <a:ext cx="2787698" cy="5735322"/>
          </a:xfrm>
          <a:prstGeom prst="rect">
            <a:avLst/>
          </a:prstGeom>
          <a:noFill/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1DCFEF62-DC00-4FDF-A627-7CA866E7AC6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512318" y="3429000"/>
            <a:ext cx="2167022" cy="21670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7430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108" grpId="0"/>
      <p:bldP spid="109" grpId="0"/>
      <p:bldP spid="1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9CC0D249-E336-4636-945D-FBC6D9C2EF8F}"/>
              </a:ext>
            </a:extLst>
          </p:cNvPr>
          <p:cNvSpPr/>
          <p:nvPr/>
        </p:nvSpPr>
        <p:spPr>
          <a:xfrm>
            <a:off x="1882845" y="5835846"/>
            <a:ext cx="68133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 опрос среди 154 человек (от 18 до 38), 10 интервью среди студентов</a:t>
            </a:r>
          </a:p>
        </p:txBody>
      </p:sp>
      <p:grpSp>
        <p:nvGrpSpPr>
          <p:cNvPr id="73" name="组合 151">
            <a:extLst>
              <a:ext uri="{FF2B5EF4-FFF2-40B4-BE49-F238E27FC236}">
                <a16:creationId xmlns:a16="http://schemas.microsoft.com/office/drawing/2014/main" id="{D0CC7E35-B071-4511-8F1E-19829271F71D}"/>
              </a:ext>
            </a:extLst>
          </p:cNvPr>
          <p:cNvGrpSpPr>
            <a:grpSpLocks/>
          </p:cNvGrpSpPr>
          <p:nvPr/>
        </p:nvGrpSpPr>
        <p:grpSpPr>
          <a:xfrm>
            <a:off x="-211435" y="1440423"/>
            <a:ext cx="4328805" cy="4384278"/>
            <a:chOff x="655912" y="2105133"/>
            <a:chExt cx="2607791" cy="4693421"/>
          </a:xfrm>
        </p:grpSpPr>
        <p:sp>
          <p:nvSpPr>
            <p:cNvPr id="74" name="直角三角形 69">
              <a:extLst>
                <a:ext uri="{FF2B5EF4-FFF2-40B4-BE49-F238E27FC236}">
                  <a16:creationId xmlns:a16="http://schemas.microsoft.com/office/drawing/2014/main" id="{5F74BDE0-8070-475C-8F0D-5D080739CC55}"/>
                </a:ext>
              </a:extLst>
            </p:cNvPr>
            <p:cNvSpPr/>
            <p:nvPr/>
          </p:nvSpPr>
          <p:spPr>
            <a:xfrm rot="5400000" flipH="1">
              <a:off x="735314" y="4270165"/>
              <a:ext cx="4693421" cy="363357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  <a:gd name="connsiteX0" fmla="*/ 174418 w 2267687"/>
                <a:gd name="connsiteY0" fmla="*/ 303531 h 303531"/>
                <a:gd name="connsiteX1" fmla="*/ 0 w 2267687"/>
                <a:gd name="connsiteY1" fmla="*/ 0 h 303531"/>
                <a:gd name="connsiteX2" fmla="*/ 2267687 w 2267687"/>
                <a:gd name="connsiteY2" fmla="*/ 290831 h 303531"/>
                <a:gd name="connsiteX3" fmla="*/ 174418 w 2267687"/>
                <a:gd name="connsiteY3" fmla="*/ 303531 h 303531"/>
                <a:gd name="connsiteX0" fmla="*/ 172657 w 2265926"/>
                <a:gd name="connsiteY0" fmla="*/ 316231 h 316231"/>
                <a:gd name="connsiteX1" fmla="*/ 0 w 2265926"/>
                <a:gd name="connsiteY1" fmla="*/ 0 h 316231"/>
                <a:gd name="connsiteX2" fmla="*/ 2265926 w 2265926"/>
                <a:gd name="connsiteY2" fmla="*/ 303531 h 316231"/>
                <a:gd name="connsiteX3" fmla="*/ 172657 w 2265926"/>
                <a:gd name="connsiteY3" fmla="*/ 316231 h 31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5926" h="316231">
                  <a:moveTo>
                    <a:pt x="172657" y="316231"/>
                  </a:moveTo>
                  <a:lnTo>
                    <a:pt x="0" y="0"/>
                  </a:lnTo>
                  <a:lnTo>
                    <a:pt x="2265926" y="303531"/>
                  </a:lnTo>
                  <a:lnTo>
                    <a:pt x="172657" y="3162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5" name="直角三角形 69">
              <a:extLst>
                <a:ext uri="{FF2B5EF4-FFF2-40B4-BE49-F238E27FC236}">
                  <a16:creationId xmlns:a16="http://schemas.microsoft.com/office/drawing/2014/main" id="{675A9068-B1AA-43CE-B459-B1489025B0E3}"/>
                </a:ext>
              </a:extLst>
            </p:cNvPr>
            <p:cNvSpPr/>
            <p:nvPr/>
          </p:nvSpPr>
          <p:spPr>
            <a:xfrm flipH="1" flipV="1">
              <a:off x="655912" y="6409659"/>
              <a:ext cx="2605627" cy="334172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6" name="矩形 154">
              <a:extLst>
                <a:ext uri="{FF2B5EF4-FFF2-40B4-BE49-F238E27FC236}">
                  <a16:creationId xmlns:a16="http://schemas.microsoft.com/office/drawing/2014/main" id="{EAD17448-58A9-48EB-A211-F4DB27302732}"/>
                </a:ext>
              </a:extLst>
            </p:cNvPr>
            <p:cNvSpPr/>
            <p:nvPr/>
          </p:nvSpPr>
          <p:spPr>
            <a:xfrm>
              <a:off x="1037203" y="2560945"/>
              <a:ext cx="1894121" cy="3877900"/>
            </a:xfrm>
            <a:prstGeom prst="rect">
              <a:avLst/>
            </a:prstGeom>
            <a:solidFill>
              <a:srgbClr val="F7F7F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508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77" name="矩形 155">
              <a:extLst>
                <a:ext uri="{FF2B5EF4-FFF2-40B4-BE49-F238E27FC236}">
                  <a16:creationId xmlns:a16="http://schemas.microsoft.com/office/drawing/2014/main" id="{FF62AFE8-87F5-4912-AE79-0F14B31538E8}"/>
                </a:ext>
              </a:extLst>
            </p:cNvPr>
            <p:cNvSpPr/>
            <p:nvPr/>
          </p:nvSpPr>
          <p:spPr>
            <a:xfrm>
              <a:off x="1037203" y="2560945"/>
              <a:ext cx="1894121" cy="554317"/>
            </a:xfrm>
            <a:prstGeom prst="rect">
              <a:avLst/>
            </a:prstGeom>
            <a:gradFill>
              <a:gsLst>
                <a:gs pos="0">
                  <a:srgbClr val="ED492C"/>
                </a:gs>
                <a:gs pos="100000">
                  <a:srgbClr val="DE163D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grpSp>
        <p:nvGrpSpPr>
          <p:cNvPr id="78" name="组合 151">
            <a:extLst>
              <a:ext uri="{FF2B5EF4-FFF2-40B4-BE49-F238E27FC236}">
                <a16:creationId xmlns:a16="http://schemas.microsoft.com/office/drawing/2014/main" id="{7C502689-3F6B-423E-A83A-7C6EC79F3CFA}"/>
              </a:ext>
            </a:extLst>
          </p:cNvPr>
          <p:cNvGrpSpPr>
            <a:grpSpLocks/>
          </p:cNvGrpSpPr>
          <p:nvPr/>
        </p:nvGrpSpPr>
        <p:grpSpPr>
          <a:xfrm>
            <a:off x="3812323" y="1466195"/>
            <a:ext cx="4328805" cy="4384278"/>
            <a:chOff x="655912" y="2105133"/>
            <a:chExt cx="2607791" cy="4693421"/>
          </a:xfrm>
        </p:grpSpPr>
        <p:sp>
          <p:nvSpPr>
            <p:cNvPr id="79" name="直角三角形 69">
              <a:extLst>
                <a:ext uri="{FF2B5EF4-FFF2-40B4-BE49-F238E27FC236}">
                  <a16:creationId xmlns:a16="http://schemas.microsoft.com/office/drawing/2014/main" id="{67977A3F-DA53-4261-9194-5C3F506FE12D}"/>
                </a:ext>
              </a:extLst>
            </p:cNvPr>
            <p:cNvSpPr/>
            <p:nvPr/>
          </p:nvSpPr>
          <p:spPr>
            <a:xfrm rot="5400000" flipH="1">
              <a:off x="735314" y="4270165"/>
              <a:ext cx="4693421" cy="363357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  <a:gd name="connsiteX0" fmla="*/ 174418 w 2267687"/>
                <a:gd name="connsiteY0" fmla="*/ 303531 h 303531"/>
                <a:gd name="connsiteX1" fmla="*/ 0 w 2267687"/>
                <a:gd name="connsiteY1" fmla="*/ 0 h 303531"/>
                <a:gd name="connsiteX2" fmla="*/ 2267687 w 2267687"/>
                <a:gd name="connsiteY2" fmla="*/ 290831 h 303531"/>
                <a:gd name="connsiteX3" fmla="*/ 174418 w 2267687"/>
                <a:gd name="connsiteY3" fmla="*/ 303531 h 303531"/>
                <a:gd name="connsiteX0" fmla="*/ 172657 w 2265926"/>
                <a:gd name="connsiteY0" fmla="*/ 316231 h 316231"/>
                <a:gd name="connsiteX1" fmla="*/ 0 w 2265926"/>
                <a:gd name="connsiteY1" fmla="*/ 0 h 316231"/>
                <a:gd name="connsiteX2" fmla="*/ 2265926 w 2265926"/>
                <a:gd name="connsiteY2" fmla="*/ 303531 h 316231"/>
                <a:gd name="connsiteX3" fmla="*/ 172657 w 2265926"/>
                <a:gd name="connsiteY3" fmla="*/ 316231 h 31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5926" h="316231">
                  <a:moveTo>
                    <a:pt x="172657" y="316231"/>
                  </a:moveTo>
                  <a:lnTo>
                    <a:pt x="0" y="0"/>
                  </a:lnTo>
                  <a:lnTo>
                    <a:pt x="2265926" y="303531"/>
                  </a:lnTo>
                  <a:lnTo>
                    <a:pt x="172657" y="3162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0" name="直角三角形 69">
              <a:extLst>
                <a:ext uri="{FF2B5EF4-FFF2-40B4-BE49-F238E27FC236}">
                  <a16:creationId xmlns:a16="http://schemas.microsoft.com/office/drawing/2014/main" id="{515DEBD0-8195-48B3-BD5A-A77D21124E3A}"/>
                </a:ext>
              </a:extLst>
            </p:cNvPr>
            <p:cNvSpPr/>
            <p:nvPr/>
          </p:nvSpPr>
          <p:spPr>
            <a:xfrm flipH="1" flipV="1">
              <a:off x="655912" y="6409659"/>
              <a:ext cx="2605627" cy="334172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1" name="矩形 154">
              <a:extLst>
                <a:ext uri="{FF2B5EF4-FFF2-40B4-BE49-F238E27FC236}">
                  <a16:creationId xmlns:a16="http://schemas.microsoft.com/office/drawing/2014/main" id="{B5A3452F-1748-4E5F-A44E-CEE7579AF93C}"/>
                </a:ext>
              </a:extLst>
            </p:cNvPr>
            <p:cNvSpPr/>
            <p:nvPr/>
          </p:nvSpPr>
          <p:spPr>
            <a:xfrm>
              <a:off x="1037203" y="2560945"/>
              <a:ext cx="1894121" cy="3877900"/>
            </a:xfrm>
            <a:prstGeom prst="rect">
              <a:avLst/>
            </a:prstGeom>
            <a:solidFill>
              <a:srgbClr val="F7F7F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508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2" name="矩形 155">
              <a:extLst>
                <a:ext uri="{FF2B5EF4-FFF2-40B4-BE49-F238E27FC236}">
                  <a16:creationId xmlns:a16="http://schemas.microsoft.com/office/drawing/2014/main" id="{A0E33D00-E609-4FA6-9A94-14084F7B8939}"/>
                </a:ext>
              </a:extLst>
            </p:cNvPr>
            <p:cNvSpPr/>
            <p:nvPr/>
          </p:nvSpPr>
          <p:spPr>
            <a:xfrm>
              <a:off x="1037203" y="2560945"/>
              <a:ext cx="1894121" cy="554317"/>
            </a:xfrm>
            <a:prstGeom prst="rect">
              <a:avLst/>
            </a:prstGeom>
            <a:gradFill>
              <a:gsLst>
                <a:gs pos="0">
                  <a:srgbClr val="ED492C"/>
                </a:gs>
                <a:gs pos="100000">
                  <a:srgbClr val="DE163D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E220DDD6-26FF-424A-902B-3805F3DEC5A0}"/>
              </a:ext>
            </a:extLst>
          </p:cNvPr>
          <p:cNvSpPr txBox="1"/>
          <p:nvPr/>
        </p:nvSpPr>
        <p:spPr>
          <a:xfrm>
            <a:off x="5142471" y="4207942"/>
            <a:ext cx="1788719" cy="769441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54%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2972041-1B7D-4B9D-AEED-59C3ACE200FB}"/>
              </a:ext>
            </a:extLst>
          </p:cNvPr>
          <p:cNvSpPr txBox="1"/>
          <p:nvPr/>
        </p:nvSpPr>
        <p:spPr>
          <a:xfrm>
            <a:off x="1030661" y="4207280"/>
            <a:ext cx="20740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96%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96118FB-A161-4CE4-8937-B121D6963C23}"/>
              </a:ext>
            </a:extLst>
          </p:cNvPr>
          <p:cNvSpPr txBox="1"/>
          <p:nvPr/>
        </p:nvSpPr>
        <p:spPr>
          <a:xfrm>
            <a:off x="178530" y="2018636"/>
            <a:ext cx="34248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4020202020204" pitchFamily="34" charset="0"/>
                <a:cs typeface="Arial" panose="020B0604020202020204" pitchFamily="34" charset="0"/>
              </a:rPr>
              <a:t>Планируют свои дела, но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B053546-947B-486F-BBC1-1E7AB1ECE245}"/>
              </a:ext>
            </a:extLst>
          </p:cNvPr>
          <p:cNvSpPr txBox="1"/>
          <p:nvPr/>
        </p:nvSpPr>
        <p:spPr>
          <a:xfrm>
            <a:off x="4320210" y="2039485"/>
            <a:ext cx="33819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из-за ограниченности времени </a:t>
            </a:r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EEEC7317-50AD-4951-A7AE-8CD0F976803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178" y="2815373"/>
            <a:ext cx="869502" cy="869502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C78C3650-1E46-4736-9D82-4AAC64B64D30}"/>
              </a:ext>
            </a:extLst>
          </p:cNvPr>
          <p:cNvSpPr txBox="1"/>
          <p:nvPr/>
        </p:nvSpPr>
        <p:spPr>
          <a:xfrm>
            <a:off x="42123" y="395829"/>
            <a:ext cx="10261279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Проблема </a:t>
            </a:r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нехватки времени</a:t>
            </a:r>
          </a:p>
        </p:txBody>
      </p:sp>
      <p:grpSp>
        <p:nvGrpSpPr>
          <p:cNvPr id="98" name="组合 151">
            <a:extLst>
              <a:ext uri="{FF2B5EF4-FFF2-40B4-BE49-F238E27FC236}">
                <a16:creationId xmlns:a16="http://schemas.microsoft.com/office/drawing/2014/main" id="{37400B8F-1D0B-4F0C-9948-E5F06A6FB8EE}"/>
              </a:ext>
            </a:extLst>
          </p:cNvPr>
          <p:cNvGrpSpPr>
            <a:grpSpLocks/>
          </p:cNvGrpSpPr>
          <p:nvPr/>
        </p:nvGrpSpPr>
        <p:grpSpPr>
          <a:xfrm>
            <a:off x="7922462" y="1463559"/>
            <a:ext cx="4328805" cy="4384278"/>
            <a:chOff x="655912" y="2105133"/>
            <a:chExt cx="2607791" cy="4693421"/>
          </a:xfrm>
        </p:grpSpPr>
        <p:sp>
          <p:nvSpPr>
            <p:cNvPr id="99" name="直角三角形 69">
              <a:extLst>
                <a:ext uri="{FF2B5EF4-FFF2-40B4-BE49-F238E27FC236}">
                  <a16:creationId xmlns:a16="http://schemas.microsoft.com/office/drawing/2014/main" id="{935BEB39-A20F-4091-8E0F-ABF817BEFAF2}"/>
                </a:ext>
              </a:extLst>
            </p:cNvPr>
            <p:cNvSpPr/>
            <p:nvPr/>
          </p:nvSpPr>
          <p:spPr>
            <a:xfrm rot="5400000" flipH="1">
              <a:off x="735314" y="4270165"/>
              <a:ext cx="4693421" cy="363357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  <a:gd name="connsiteX0" fmla="*/ 174418 w 2267687"/>
                <a:gd name="connsiteY0" fmla="*/ 303531 h 303531"/>
                <a:gd name="connsiteX1" fmla="*/ 0 w 2267687"/>
                <a:gd name="connsiteY1" fmla="*/ 0 h 303531"/>
                <a:gd name="connsiteX2" fmla="*/ 2267687 w 2267687"/>
                <a:gd name="connsiteY2" fmla="*/ 290831 h 303531"/>
                <a:gd name="connsiteX3" fmla="*/ 174418 w 2267687"/>
                <a:gd name="connsiteY3" fmla="*/ 303531 h 303531"/>
                <a:gd name="connsiteX0" fmla="*/ 172657 w 2265926"/>
                <a:gd name="connsiteY0" fmla="*/ 316231 h 316231"/>
                <a:gd name="connsiteX1" fmla="*/ 0 w 2265926"/>
                <a:gd name="connsiteY1" fmla="*/ 0 h 316231"/>
                <a:gd name="connsiteX2" fmla="*/ 2265926 w 2265926"/>
                <a:gd name="connsiteY2" fmla="*/ 303531 h 316231"/>
                <a:gd name="connsiteX3" fmla="*/ 172657 w 2265926"/>
                <a:gd name="connsiteY3" fmla="*/ 316231 h 31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5926" h="316231">
                  <a:moveTo>
                    <a:pt x="172657" y="316231"/>
                  </a:moveTo>
                  <a:lnTo>
                    <a:pt x="0" y="0"/>
                  </a:lnTo>
                  <a:lnTo>
                    <a:pt x="2265926" y="303531"/>
                  </a:lnTo>
                  <a:lnTo>
                    <a:pt x="172657" y="3162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0" name="直角三角形 69">
              <a:extLst>
                <a:ext uri="{FF2B5EF4-FFF2-40B4-BE49-F238E27FC236}">
                  <a16:creationId xmlns:a16="http://schemas.microsoft.com/office/drawing/2014/main" id="{279C6AB8-F8AF-4EF5-A986-41E3F631FEE8}"/>
                </a:ext>
              </a:extLst>
            </p:cNvPr>
            <p:cNvSpPr/>
            <p:nvPr/>
          </p:nvSpPr>
          <p:spPr>
            <a:xfrm flipH="1" flipV="1">
              <a:off x="655912" y="6409659"/>
              <a:ext cx="2605627" cy="334172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1" name="矩形 154">
              <a:extLst>
                <a:ext uri="{FF2B5EF4-FFF2-40B4-BE49-F238E27FC236}">
                  <a16:creationId xmlns:a16="http://schemas.microsoft.com/office/drawing/2014/main" id="{65FD9E1A-D5C6-4B2C-98DA-03F53A91186D}"/>
                </a:ext>
              </a:extLst>
            </p:cNvPr>
            <p:cNvSpPr/>
            <p:nvPr/>
          </p:nvSpPr>
          <p:spPr>
            <a:xfrm>
              <a:off x="1037203" y="2560945"/>
              <a:ext cx="1894121" cy="3877900"/>
            </a:xfrm>
            <a:prstGeom prst="rect">
              <a:avLst/>
            </a:prstGeom>
            <a:solidFill>
              <a:srgbClr val="F7F7F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508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2" name="矩形 155">
              <a:extLst>
                <a:ext uri="{FF2B5EF4-FFF2-40B4-BE49-F238E27FC236}">
                  <a16:creationId xmlns:a16="http://schemas.microsoft.com/office/drawing/2014/main" id="{D749C72F-78C1-4BAB-B003-5FA189652D31}"/>
                </a:ext>
              </a:extLst>
            </p:cNvPr>
            <p:cNvSpPr/>
            <p:nvPr/>
          </p:nvSpPr>
          <p:spPr>
            <a:xfrm>
              <a:off x="1037203" y="2560945"/>
              <a:ext cx="1894121" cy="554317"/>
            </a:xfrm>
            <a:prstGeom prst="rect">
              <a:avLst/>
            </a:prstGeom>
            <a:gradFill>
              <a:gsLst>
                <a:gs pos="0">
                  <a:srgbClr val="ED492C"/>
                </a:gs>
                <a:gs pos="100000">
                  <a:srgbClr val="DE163D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744F0443-61E0-43AE-8262-9EE9A1982FC2}"/>
              </a:ext>
            </a:extLst>
          </p:cNvPr>
          <p:cNvSpPr txBox="1"/>
          <p:nvPr/>
        </p:nvSpPr>
        <p:spPr>
          <a:xfrm>
            <a:off x="9260433" y="4204918"/>
            <a:ext cx="17887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52%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CA55C7C-A82D-4D62-8136-513829F05230}"/>
              </a:ext>
            </a:extLst>
          </p:cNvPr>
          <p:cNvSpPr txBox="1"/>
          <p:nvPr/>
        </p:nvSpPr>
        <p:spPr>
          <a:xfrm>
            <a:off x="8287615" y="2034531"/>
            <a:ext cx="36796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ea typeface="Adobe Myungjo Std M" panose="02020600000000000000"/>
                <a:cs typeface="Arial" panose="020B0604020202020204" pitchFamily="34" charset="0"/>
              </a:rPr>
              <a:t>не успевают их осуществить</a:t>
            </a:r>
          </a:p>
        </p:txBody>
      </p: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E6EB4555-914C-4590-9A72-8C0D717B6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798" y="2681704"/>
            <a:ext cx="1135319" cy="113531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90AB2-B08E-493E-83BA-2F5EF63487E2}"/>
              </a:ext>
            </a:extLst>
          </p:cNvPr>
          <p:cNvSpPr/>
          <p:nvPr/>
        </p:nvSpPr>
        <p:spPr>
          <a:xfrm>
            <a:off x="0" y="6119459"/>
            <a:ext cx="12192000" cy="7493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F6A086E-8CEB-44CA-AD74-E21586BDB6AC}"/>
              </a:ext>
            </a:extLst>
          </p:cNvPr>
          <p:cNvSpPr/>
          <p:nvPr/>
        </p:nvSpPr>
        <p:spPr>
          <a:xfrm>
            <a:off x="1057350" y="5734050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9F97104-E3B3-439F-85D7-B98AC0A0057E}"/>
              </a:ext>
            </a:extLst>
          </p:cNvPr>
          <p:cNvSpPr/>
          <p:nvPr/>
        </p:nvSpPr>
        <p:spPr>
          <a:xfrm>
            <a:off x="1192285" y="5819775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3594C5-9BB8-426B-8B86-D5DEE02F5B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749" y="5918352"/>
            <a:ext cx="380695" cy="380695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A6C99E91-EEDF-483B-99E7-24FD2E630CFB}"/>
              </a:ext>
            </a:extLst>
          </p:cNvPr>
          <p:cNvSpPr/>
          <p:nvPr/>
        </p:nvSpPr>
        <p:spPr>
          <a:xfrm>
            <a:off x="3762732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74607E3-B987-424D-A425-4F3186B4C4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3" y="6352469"/>
            <a:ext cx="283281" cy="283281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54B6D2A2-DD34-4406-95C2-5C722416F258}"/>
              </a:ext>
            </a:extLst>
          </p:cNvPr>
          <p:cNvSpPr/>
          <p:nvPr/>
        </p:nvSpPr>
        <p:spPr>
          <a:xfrm>
            <a:off x="2065557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182405A-61B4-454D-BAEB-835049B3B8B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44" y="6311900"/>
            <a:ext cx="374650" cy="374650"/>
          </a:xfrm>
          <a:prstGeom prst="rect">
            <a:avLst/>
          </a:prstGeom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4B768E1A-4B73-4B66-973F-3ACF59AD80A3}"/>
              </a:ext>
            </a:extLst>
          </p:cNvPr>
          <p:cNvSpPr/>
          <p:nvPr/>
        </p:nvSpPr>
        <p:spPr>
          <a:xfrm>
            <a:off x="292634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EFAD141-F3F5-45CC-B511-BD8E21EAC72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2985679" y="6265306"/>
            <a:ext cx="446644" cy="446644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A3223B81-3701-4CF1-9BA7-F69519A9A7A6}"/>
              </a:ext>
            </a:extLst>
          </p:cNvPr>
          <p:cNvSpPr/>
          <p:nvPr/>
        </p:nvSpPr>
        <p:spPr>
          <a:xfrm>
            <a:off x="4651711" y="620518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E53477F0-5F18-4044-9779-1EB534D5804E}"/>
              </a:ext>
            </a:extLst>
          </p:cNvPr>
          <p:cNvSpPr/>
          <p:nvPr/>
        </p:nvSpPr>
        <p:spPr>
          <a:xfrm>
            <a:off x="335033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BF3177-A810-4540-BF83-0125F48FAAA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" y="6259588"/>
            <a:ext cx="447523" cy="447523"/>
          </a:xfrm>
          <a:prstGeom prst="rect">
            <a:avLst/>
          </a:prstGeom>
        </p:spPr>
      </p:pic>
      <p:sp>
        <p:nvSpPr>
          <p:cNvPr id="30" name="Овал 29">
            <a:extLst>
              <a:ext uri="{FF2B5EF4-FFF2-40B4-BE49-F238E27FC236}">
                <a16:creationId xmlns:a16="http://schemas.microsoft.com/office/drawing/2014/main" id="{A471C8D4-D0C7-4C2C-8195-1680DDA17E34}"/>
              </a:ext>
            </a:extLst>
          </p:cNvPr>
          <p:cNvSpPr/>
          <p:nvPr/>
        </p:nvSpPr>
        <p:spPr>
          <a:xfrm>
            <a:off x="1192283" y="685800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04C26935-9AAF-4A61-993B-28791A8AF57A}"/>
              </a:ext>
            </a:extLst>
          </p:cNvPr>
          <p:cNvSpPr/>
          <p:nvPr/>
        </p:nvSpPr>
        <p:spPr>
          <a:xfrm>
            <a:off x="5481206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B0DEC400-4B9E-4F68-9BEF-ECDF33FCDF01}"/>
              </a:ext>
            </a:extLst>
          </p:cNvPr>
          <p:cNvSpPr/>
          <p:nvPr/>
        </p:nvSpPr>
        <p:spPr>
          <a:xfrm>
            <a:off x="7283060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A4D486DC-0C51-40BC-9DDC-69E04279166D}"/>
              </a:ext>
            </a:extLst>
          </p:cNvPr>
          <p:cNvSpPr/>
          <p:nvPr/>
        </p:nvSpPr>
        <p:spPr>
          <a:xfrm>
            <a:off x="6426331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876619BC-7881-4D1C-80DD-EF6D011AEFFD}"/>
              </a:ext>
            </a:extLst>
          </p:cNvPr>
          <p:cNvSpPr/>
          <p:nvPr/>
        </p:nvSpPr>
        <p:spPr>
          <a:xfrm>
            <a:off x="8157922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0EDC07C7-7846-406F-A386-979655AC5B21}"/>
              </a:ext>
            </a:extLst>
          </p:cNvPr>
          <p:cNvSpPr/>
          <p:nvPr/>
        </p:nvSpPr>
        <p:spPr>
          <a:xfrm>
            <a:off x="9032784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361096A5-3BB3-4CA6-B16B-5364E267856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68" y="6234238"/>
            <a:ext cx="482295" cy="48229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7F5E6769-B2D2-47CC-A66F-F8A4607C6B1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75" y="6312217"/>
            <a:ext cx="417323" cy="41732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8F569E6-5B17-46CD-B146-A79E9DA4FB9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73" y="6265620"/>
            <a:ext cx="467210" cy="46721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E8E20E85-4244-41E7-B7D8-87B2DA48775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38" y="6260836"/>
            <a:ext cx="369132" cy="369132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FD308EA6-72C5-4ABF-825C-B42ACC4E5C6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16" y="6265306"/>
            <a:ext cx="429978" cy="42997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B1DB0110-1C76-4A5E-8FD5-6C512F8C215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49" y="6227838"/>
            <a:ext cx="479273" cy="479273"/>
          </a:xfrm>
          <a:prstGeom prst="rect">
            <a:avLst/>
          </a:prstGeom>
        </p:spPr>
      </p:pic>
      <p:sp>
        <p:nvSpPr>
          <p:cNvPr id="67" name="Овал 66">
            <a:extLst>
              <a:ext uri="{FF2B5EF4-FFF2-40B4-BE49-F238E27FC236}">
                <a16:creationId xmlns:a16="http://schemas.microsoft.com/office/drawing/2014/main" id="{80F4F419-5286-4E95-B119-1B2A76970CB0}"/>
              </a:ext>
            </a:extLst>
          </p:cNvPr>
          <p:cNvSpPr/>
          <p:nvPr/>
        </p:nvSpPr>
        <p:spPr>
          <a:xfrm>
            <a:off x="9888894" y="6165937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2F2AF969-ED18-4FDE-BE58-8012A6E728F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731" y="6246725"/>
            <a:ext cx="397353" cy="397353"/>
          </a:xfrm>
          <a:prstGeom prst="rect">
            <a:avLst/>
          </a:prstGeom>
        </p:spPr>
      </p:pic>
      <p:sp>
        <p:nvSpPr>
          <p:cNvPr id="71" name="Овал 70">
            <a:extLst>
              <a:ext uri="{FF2B5EF4-FFF2-40B4-BE49-F238E27FC236}">
                <a16:creationId xmlns:a16="http://schemas.microsoft.com/office/drawing/2014/main" id="{299FCA85-47CE-4482-8FFD-E7706483A825}"/>
              </a:ext>
            </a:extLst>
          </p:cNvPr>
          <p:cNvSpPr/>
          <p:nvPr/>
        </p:nvSpPr>
        <p:spPr>
          <a:xfrm>
            <a:off x="10803388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DA8D8BE-8A5D-468B-884B-0A4A466C33E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47" y="6230627"/>
            <a:ext cx="498680" cy="498680"/>
          </a:xfrm>
          <a:prstGeom prst="rect">
            <a:avLst/>
          </a:prstGeom>
        </p:spPr>
      </p:pic>
      <p:sp>
        <p:nvSpPr>
          <p:cNvPr id="83" name="Стрелка: шеврон 82">
            <a:extLst>
              <a:ext uri="{FF2B5EF4-FFF2-40B4-BE49-F238E27FC236}">
                <a16:creationId xmlns:a16="http://schemas.microsoft.com/office/drawing/2014/main" id="{9D12BE7C-AC48-4602-822F-DEF6362C9909}"/>
              </a:ext>
            </a:extLst>
          </p:cNvPr>
          <p:cNvSpPr/>
          <p:nvPr/>
        </p:nvSpPr>
        <p:spPr>
          <a:xfrm>
            <a:off x="11878358" y="6285035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87B6E319-DC99-4EBF-8BE7-C15640A75C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7200"/>
                    </a14:imgEffect>
                    <a14:imgEffect>
                      <a14:saturation sat="1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38" y="2612374"/>
            <a:ext cx="1274205" cy="127420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A5AC64F-C0CE-4996-85E7-1E9CA4EC6C56}"/>
              </a:ext>
            </a:extLst>
          </p:cNvPr>
          <p:cNvSpPr/>
          <p:nvPr/>
        </p:nvSpPr>
        <p:spPr>
          <a:xfrm>
            <a:off x="3104721" y="968066"/>
            <a:ext cx="9206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E7E6E6"/>
                </a:solidFill>
                <a:latin typeface="Arial Black" panose="020B0A04020102020204" pitchFamily="34" charset="0"/>
              </a:rPr>
              <a:t>из-за некачественного планирования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0929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84" grpId="0"/>
      <p:bldP spid="85" grpId="0"/>
      <p:bldP spid="86" grpId="0"/>
      <p:bldP spid="87" grpId="0"/>
      <p:bldP spid="93" grpId="0"/>
      <p:bldP spid="103" grpId="0"/>
      <p:bldP spid="10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32F5A30D-4AD3-42A7-84C4-B8F17007F660}"/>
              </a:ext>
            </a:extLst>
          </p:cNvPr>
          <p:cNvSpPr/>
          <p:nvPr/>
        </p:nvSpPr>
        <p:spPr>
          <a:xfrm>
            <a:off x="7682307" y="1590763"/>
            <a:ext cx="3590323" cy="7705637"/>
          </a:xfrm>
          <a:prstGeom prst="roundRect">
            <a:avLst/>
          </a:pr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00F5C580-EE81-460A-941B-885416189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24" y="1503321"/>
            <a:ext cx="3843345" cy="7907177"/>
          </a:xfrm>
          <a:prstGeom prst="rect">
            <a:avLst/>
          </a:prstGeom>
          <a:noFill/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B9E060C-7BAE-414F-A884-91CCEFC82AB8}"/>
              </a:ext>
            </a:extLst>
          </p:cNvPr>
          <p:cNvSpPr txBox="1"/>
          <p:nvPr/>
        </p:nvSpPr>
        <p:spPr>
          <a:xfrm>
            <a:off x="335035" y="209112"/>
            <a:ext cx="10890513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Мы </a:t>
            </a:r>
            <a:r>
              <a:rPr lang="ru-RU" sz="4000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сохраним ваше время </a:t>
            </a:r>
          </a:p>
          <a:p>
            <a:r>
              <a:rPr lang="ru-RU" sz="4000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 </a:t>
            </a:r>
            <a:r>
              <a:rPr lang="ru-RU" sz="4000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снимем нагрузку </a:t>
            </a:r>
            <a:r>
              <a:rPr lang="ru-RU" sz="4000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от планирования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ADE60AA-47F4-44B0-B600-0E7CC92FAE70}"/>
              </a:ext>
            </a:extLst>
          </p:cNvPr>
          <p:cNvSpPr txBox="1"/>
          <p:nvPr/>
        </p:nvSpPr>
        <p:spPr>
          <a:xfrm>
            <a:off x="351695" y="2360005"/>
            <a:ext cx="62020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Планировщик, который составит за вас</a:t>
            </a:r>
          </a:p>
          <a:p>
            <a:pPr defTabSz="914400"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14400">
              <a:lnSpc>
                <a:spcPct val="100000"/>
              </a:lnSpc>
            </a:pPr>
            <a:endParaRPr lang="ru-RU" sz="2400" b="0" strike="noStrike" spc="-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идеальный алгоритм на день</a:t>
            </a:r>
          </a:p>
          <a:p>
            <a:pPr defTabSz="914400">
              <a:lnSpc>
                <a:spcPct val="100000"/>
              </a:lnSpc>
            </a:pPr>
            <a:endParaRPr lang="ru-RU" sz="2400" b="0" strike="noStrike" spc="-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</a:pPr>
            <a:r>
              <a:rPr lang="ru-RU" sz="2400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4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 с минимальным 	количеством потерянного времени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0DB80D3-9298-4F57-ADDF-F49ED708D37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8038" y="3287156"/>
            <a:ext cx="823354" cy="823354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5672C2F0-65A2-4A43-BAB0-7E56C5B748E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8038" y="4214307"/>
            <a:ext cx="823354" cy="82335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A98381D-EDC9-4F29-BE06-EDB01A2B5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652" y="2593142"/>
            <a:ext cx="2987631" cy="2987631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90AB2-B08E-493E-83BA-2F5EF63487E2}"/>
              </a:ext>
            </a:extLst>
          </p:cNvPr>
          <p:cNvSpPr/>
          <p:nvPr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9BB6ABC-F44C-4889-89A8-BF45AE2AB57F}"/>
              </a:ext>
            </a:extLst>
          </p:cNvPr>
          <p:cNvSpPr/>
          <p:nvPr/>
        </p:nvSpPr>
        <p:spPr>
          <a:xfrm>
            <a:off x="33503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BF3177-A810-4540-BF83-0125F48FAAA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" y="6259588"/>
            <a:ext cx="447523" cy="447523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BB78EB4C-FD45-4D0F-B564-D201A7EBB425}"/>
              </a:ext>
            </a:extLst>
          </p:cNvPr>
          <p:cNvSpPr/>
          <p:nvPr/>
        </p:nvSpPr>
        <p:spPr>
          <a:xfrm>
            <a:off x="119228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5DAA700F-1D2A-46AB-99BB-6C7C2EB47018}"/>
              </a:ext>
            </a:extLst>
          </p:cNvPr>
          <p:cNvSpPr/>
          <p:nvPr/>
        </p:nvSpPr>
        <p:spPr>
          <a:xfrm>
            <a:off x="3762732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325C251-8640-401F-923D-5FE34C279F7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3" y="6352469"/>
            <a:ext cx="283281" cy="283281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BA601648-88AD-4DCB-A35A-BB1FCD5ECA49}"/>
              </a:ext>
            </a:extLst>
          </p:cNvPr>
          <p:cNvSpPr/>
          <p:nvPr/>
        </p:nvSpPr>
        <p:spPr>
          <a:xfrm>
            <a:off x="2818324" y="5734050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319D918-77AC-4D98-9339-AB474278AE83}"/>
              </a:ext>
            </a:extLst>
          </p:cNvPr>
          <p:cNvSpPr/>
          <p:nvPr/>
        </p:nvSpPr>
        <p:spPr>
          <a:xfrm>
            <a:off x="2945872" y="5819775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33841FE-AF07-4E04-A605-3F952D363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2" y="5885378"/>
            <a:ext cx="446644" cy="446644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3D4E3F63-1E9E-4A0F-A64E-C1EDA0A1954B}"/>
              </a:ext>
            </a:extLst>
          </p:cNvPr>
          <p:cNvSpPr/>
          <p:nvPr/>
        </p:nvSpPr>
        <p:spPr>
          <a:xfrm>
            <a:off x="2065557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ECBB3AD-C698-48C4-8A61-D9B8FD49F63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44" y="6311900"/>
            <a:ext cx="374650" cy="374650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E1DB2613-FD29-4CFC-99BB-29B822BD336A}"/>
              </a:ext>
            </a:extLst>
          </p:cNvPr>
          <p:cNvSpPr/>
          <p:nvPr/>
        </p:nvSpPr>
        <p:spPr>
          <a:xfrm>
            <a:off x="4651711" y="620518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1145F10F-03E5-4FEC-9796-BE897CEC6FB6}"/>
              </a:ext>
            </a:extLst>
          </p:cNvPr>
          <p:cNvSpPr/>
          <p:nvPr/>
        </p:nvSpPr>
        <p:spPr>
          <a:xfrm>
            <a:off x="2945871" y="69437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E5C88DF9-B9DB-4017-BA70-D9C357C75A20}"/>
              </a:ext>
            </a:extLst>
          </p:cNvPr>
          <p:cNvSpPr/>
          <p:nvPr/>
        </p:nvSpPr>
        <p:spPr>
          <a:xfrm>
            <a:off x="5481206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F8E7126E-F296-432E-BF26-A34083A6C1EC}"/>
              </a:ext>
            </a:extLst>
          </p:cNvPr>
          <p:cNvSpPr/>
          <p:nvPr/>
        </p:nvSpPr>
        <p:spPr>
          <a:xfrm>
            <a:off x="7283060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F12DF3E5-54E6-4AE1-ACEA-2751A98F82DB}"/>
              </a:ext>
            </a:extLst>
          </p:cNvPr>
          <p:cNvSpPr/>
          <p:nvPr/>
        </p:nvSpPr>
        <p:spPr>
          <a:xfrm>
            <a:off x="6426331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549C56D-2B9E-46B6-9424-AF3B41180C3A}"/>
              </a:ext>
            </a:extLst>
          </p:cNvPr>
          <p:cNvSpPr/>
          <p:nvPr/>
        </p:nvSpPr>
        <p:spPr>
          <a:xfrm>
            <a:off x="8157922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4A22DE07-F454-45AC-AFE8-FD5C301DEFD5}"/>
              </a:ext>
            </a:extLst>
          </p:cNvPr>
          <p:cNvSpPr/>
          <p:nvPr/>
        </p:nvSpPr>
        <p:spPr>
          <a:xfrm>
            <a:off x="9032784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AC94A5F-C12A-4EE3-BD92-3FA1D3ABBEC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68" y="6234238"/>
            <a:ext cx="482295" cy="48229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B16CC4F-0329-404E-815E-5D2460DA159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749" y="6255055"/>
            <a:ext cx="380695" cy="38069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A930DA3-DE65-4A2A-A6C6-36300C07486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75" y="6312217"/>
            <a:ext cx="417323" cy="41732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FDE8A65-038B-46E7-8D0D-46734DB7593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73" y="6265620"/>
            <a:ext cx="467210" cy="46721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497E135-46A0-4E7F-82C9-A90BE941AFB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38" y="6260836"/>
            <a:ext cx="369132" cy="36913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C10F5BD-8AAE-4435-A5BC-3A8349585ED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16" y="6265306"/>
            <a:ext cx="429978" cy="42997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9CF8A11-FEFE-4D1E-B7BA-28CFABE3414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49" y="6227838"/>
            <a:ext cx="479273" cy="479273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B3D89489-D8C6-4F7B-B390-4FB766BF6048}"/>
              </a:ext>
            </a:extLst>
          </p:cNvPr>
          <p:cNvSpPr/>
          <p:nvPr/>
        </p:nvSpPr>
        <p:spPr>
          <a:xfrm>
            <a:off x="9888894" y="6165937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1644DD6-5833-456F-AC5F-6B9AAFA73BA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731" y="6246725"/>
            <a:ext cx="397353" cy="397353"/>
          </a:xfrm>
          <a:prstGeom prst="rect">
            <a:avLst/>
          </a:prstGeom>
        </p:spPr>
      </p:pic>
      <p:sp>
        <p:nvSpPr>
          <p:cNvPr id="46" name="Овал 45">
            <a:extLst>
              <a:ext uri="{FF2B5EF4-FFF2-40B4-BE49-F238E27FC236}">
                <a16:creationId xmlns:a16="http://schemas.microsoft.com/office/drawing/2014/main" id="{E96D8179-7541-466D-9866-009A21828A71}"/>
              </a:ext>
            </a:extLst>
          </p:cNvPr>
          <p:cNvSpPr/>
          <p:nvPr/>
        </p:nvSpPr>
        <p:spPr>
          <a:xfrm>
            <a:off x="10803388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B3F4D5F-2B70-41ED-A28C-9F5EDDB4F68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47" y="6230627"/>
            <a:ext cx="498680" cy="498680"/>
          </a:xfrm>
          <a:prstGeom prst="rect">
            <a:avLst/>
          </a:prstGeom>
        </p:spPr>
      </p:pic>
      <p:sp>
        <p:nvSpPr>
          <p:cNvPr id="48" name="Стрелка: шеврон 47">
            <a:extLst>
              <a:ext uri="{FF2B5EF4-FFF2-40B4-BE49-F238E27FC236}">
                <a16:creationId xmlns:a16="http://schemas.microsoft.com/office/drawing/2014/main" id="{C3AB0A7D-4611-423E-91D5-4BA11EB90C36}"/>
              </a:ext>
            </a:extLst>
          </p:cNvPr>
          <p:cNvSpPr/>
          <p:nvPr/>
        </p:nvSpPr>
        <p:spPr>
          <a:xfrm>
            <a:off x="11878358" y="6285035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80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2" grpId="0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90AB2-B08E-493E-83BA-2F5EF63487E2}"/>
              </a:ext>
            </a:extLst>
          </p:cNvPr>
          <p:cNvSpPr/>
          <p:nvPr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9BB6ABC-F44C-4889-89A8-BF45AE2AB57F}"/>
              </a:ext>
            </a:extLst>
          </p:cNvPr>
          <p:cNvSpPr/>
          <p:nvPr/>
        </p:nvSpPr>
        <p:spPr>
          <a:xfrm>
            <a:off x="33503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BF3177-A810-4540-BF83-0125F48FAA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" y="6259588"/>
            <a:ext cx="447523" cy="447523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BB78EB4C-FD45-4D0F-B564-D201A7EBB425}"/>
              </a:ext>
            </a:extLst>
          </p:cNvPr>
          <p:cNvSpPr/>
          <p:nvPr/>
        </p:nvSpPr>
        <p:spPr>
          <a:xfrm>
            <a:off x="119228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932E767-BF08-4B65-AA0B-CCE3426B8EE1}"/>
              </a:ext>
            </a:extLst>
          </p:cNvPr>
          <p:cNvSpPr/>
          <p:nvPr/>
        </p:nvSpPr>
        <p:spPr>
          <a:xfrm>
            <a:off x="2065557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04B652-6DB5-4EF9-BC1D-C4E614B998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44" y="6311900"/>
            <a:ext cx="374650" cy="374650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650DD7FC-A2B0-4748-BECC-14AB3179E19C}"/>
              </a:ext>
            </a:extLst>
          </p:cNvPr>
          <p:cNvSpPr/>
          <p:nvPr/>
        </p:nvSpPr>
        <p:spPr>
          <a:xfrm>
            <a:off x="3706114" y="5749925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0CB460FC-641E-445D-944A-A8E2BA13F898}"/>
              </a:ext>
            </a:extLst>
          </p:cNvPr>
          <p:cNvSpPr/>
          <p:nvPr/>
        </p:nvSpPr>
        <p:spPr>
          <a:xfrm>
            <a:off x="292634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C102E4-98BB-4660-8F71-227E9E5E93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985679" y="6265306"/>
            <a:ext cx="446644" cy="446644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2319D918-77AC-4D98-9339-AB474278AE83}"/>
              </a:ext>
            </a:extLst>
          </p:cNvPr>
          <p:cNvSpPr/>
          <p:nvPr/>
        </p:nvSpPr>
        <p:spPr>
          <a:xfrm>
            <a:off x="3846878" y="5819775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85FFCDD-FCB2-4E71-9482-AD119BBC63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223" y="5967059"/>
            <a:ext cx="283281" cy="283281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F3B09901-52D4-4E83-9396-F75B60D39BCA}"/>
              </a:ext>
            </a:extLst>
          </p:cNvPr>
          <p:cNvSpPr/>
          <p:nvPr/>
        </p:nvSpPr>
        <p:spPr>
          <a:xfrm>
            <a:off x="4651711" y="620518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4B203E37-3CCE-40D7-8960-B04C3D4161DC}"/>
              </a:ext>
            </a:extLst>
          </p:cNvPr>
          <p:cNvSpPr/>
          <p:nvPr/>
        </p:nvSpPr>
        <p:spPr>
          <a:xfrm>
            <a:off x="3841050" y="699964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C9BFE59F-6B71-49B2-B235-8F7B0EF12864}"/>
              </a:ext>
            </a:extLst>
          </p:cNvPr>
          <p:cNvSpPr/>
          <p:nvPr/>
        </p:nvSpPr>
        <p:spPr>
          <a:xfrm>
            <a:off x="5481206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3E479EA-AC95-4C0A-ADA1-18123E784C0C}"/>
              </a:ext>
            </a:extLst>
          </p:cNvPr>
          <p:cNvSpPr/>
          <p:nvPr/>
        </p:nvSpPr>
        <p:spPr>
          <a:xfrm>
            <a:off x="7283060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9BC99C39-277F-4E28-995D-FC1C9BD59C72}"/>
              </a:ext>
            </a:extLst>
          </p:cNvPr>
          <p:cNvSpPr/>
          <p:nvPr/>
        </p:nvSpPr>
        <p:spPr>
          <a:xfrm>
            <a:off x="6426331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01D22C79-B690-4388-BBA1-E91C99AFDEA3}"/>
              </a:ext>
            </a:extLst>
          </p:cNvPr>
          <p:cNvSpPr/>
          <p:nvPr/>
        </p:nvSpPr>
        <p:spPr>
          <a:xfrm>
            <a:off x="8157922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9338628C-12D3-41CA-A882-46432AF888B8}"/>
              </a:ext>
            </a:extLst>
          </p:cNvPr>
          <p:cNvSpPr/>
          <p:nvPr/>
        </p:nvSpPr>
        <p:spPr>
          <a:xfrm>
            <a:off x="9032784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9B16E49-51EA-475A-A93A-5930238B08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00" t="-359" r="4377" b="759"/>
          <a:stretch/>
        </p:blipFill>
        <p:spPr>
          <a:xfrm>
            <a:off x="6790906" y="1006302"/>
            <a:ext cx="2167957" cy="473911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4041EBD-4C2E-42D7-A689-4097F86C0A9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430" y="897660"/>
            <a:ext cx="2459860" cy="4986857"/>
          </a:xfrm>
          <a:prstGeom prst="rect">
            <a:avLst/>
          </a:prstGeom>
          <a:noFill/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B739DFF-5D6B-4882-A7C0-5F354A910F2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02" r="3448"/>
          <a:stretch/>
        </p:blipFill>
        <p:spPr>
          <a:xfrm>
            <a:off x="9515395" y="1032252"/>
            <a:ext cx="2215079" cy="469448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A27D4A6-40C4-4D7A-AC14-70D238092D3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339" y="897171"/>
            <a:ext cx="2459860" cy="4986858"/>
          </a:xfrm>
          <a:prstGeom prst="rect">
            <a:avLst/>
          </a:prstGeom>
          <a:noFill/>
        </p:spPr>
      </p:pic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BFF7897B-74A0-4B76-9704-87B510958989}"/>
              </a:ext>
            </a:extLst>
          </p:cNvPr>
          <p:cNvSpPr/>
          <p:nvPr/>
        </p:nvSpPr>
        <p:spPr>
          <a:xfrm>
            <a:off x="389085" y="985859"/>
            <a:ext cx="5611080" cy="480312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6">
            <a:extLst>
              <a:ext uri="{FF2B5EF4-FFF2-40B4-BE49-F238E27FC236}">
                <a16:creationId xmlns:a16="http://schemas.microsoft.com/office/drawing/2014/main" id="{009BB68C-A919-4172-93C8-956941076FBA}"/>
              </a:ext>
            </a:extLst>
          </p:cNvPr>
          <p:cNvSpPr/>
          <p:nvPr/>
        </p:nvSpPr>
        <p:spPr>
          <a:xfrm>
            <a:off x="596811" y="2243012"/>
            <a:ext cx="2562210" cy="1593597"/>
          </a:xfrm>
          <a:prstGeom prst="rect">
            <a:avLst/>
          </a:prstGeom>
          <a:solidFill>
            <a:srgbClr val="A200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Срочные и важные дел</a:t>
            </a:r>
            <a:r>
              <a:rPr lang="ru-RU" sz="1600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sz="1600" b="0" strike="noStrike" spc="-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6">
            <a:extLst>
              <a:ext uri="{FF2B5EF4-FFF2-40B4-BE49-F238E27FC236}">
                <a16:creationId xmlns:a16="http://schemas.microsoft.com/office/drawing/2014/main" id="{F0DC5391-726B-4B2D-82A8-B100274EDE89}"/>
              </a:ext>
            </a:extLst>
          </p:cNvPr>
          <p:cNvSpPr/>
          <p:nvPr/>
        </p:nvSpPr>
        <p:spPr>
          <a:xfrm>
            <a:off x="3269077" y="2243012"/>
            <a:ext cx="2562210" cy="1593597"/>
          </a:xfrm>
          <a:prstGeom prst="rect">
            <a:avLst/>
          </a:prstGeom>
          <a:solidFill>
            <a:srgbClr val="EB74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срочные, но важные дела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A5F2757D-A971-46D1-8443-0D9DBD1831AD}"/>
              </a:ext>
            </a:extLst>
          </p:cNvPr>
          <p:cNvSpPr/>
          <p:nvPr/>
        </p:nvSpPr>
        <p:spPr>
          <a:xfrm>
            <a:off x="596811" y="3950493"/>
            <a:ext cx="2562210" cy="1593598"/>
          </a:xfrm>
          <a:prstGeom prst="rect">
            <a:avLst/>
          </a:prstGeom>
          <a:solidFill>
            <a:srgbClr val="1D52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важно, но срочно</a:t>
            </a:r>
          </a:p>
        </p:txBody>
      </p:sp>
      <p:sp>
        <p:nvSpPr>
          <p:cNvPr id="51" name="Прямоугольник 6">
            <a:extLst>
              <a:ext uri="{FF2B5EF4-FFF2-40B4-BE49-F238E27FC236}">
                <a16:creationId xmlns:a16="http://schemas.microsoft.com/office/drawing/2014/main" id="{1538C2CF-195F-4D83-819C-0C17308996D1}"/>
              </a:ext>
            </a:extLst>
          </p:cNvPr>
          <p:cNvSpPr/>
          <p:nvPr/>
        </p:nvSpPr>
        <p:spPr>
          <a:xfrm>
            <a:off x="3269077" y="3950493"/>
            <a:ext cx="2562210" cy="15935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важно и не срочно</a:t>
            </a:r>
            <a:endParaRPr lang="ru-RU" sz="1600" spc="-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0E99A51-535B-4D84-AC2A-AD6B05C71B4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6811" y="1176644"/>
            <a:ext cx="396512" cy="39651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AC52527-B148-4932-B2BF-4E4CB13BDFB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6811" y="1663825"/>
            <a:ext cx="396512" cy="39651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1DB37C5B-9CAF-41B8-8EFC-9CD4DBDABFA9}"/>
              </a:ext>
            </a:extLst>
          </p:cNvPr>
          <p:cNvSpPr txBox="1"/>
          <p:nvPr/>
        </p:nvSpPr>
        <p:spPr>
          <a:xfrm>
            <a:off x="1086561" y="1169135"/>
            <a:ext cx="5006842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Вносим дела в матрицу Эйзенхауэра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C9CB047-1B12-46DE-B66F-E3BCF40DC0AA}"/>
              </a:ext>
            </a:extLst>
          </p:cNvPr>
          <p:cNvSpPr txBox="1"/>
          <p:nvPr/>
        </p:nvSpPr>
        <p:spPr>
          <a:xfrm>
            <a:off x="1086561" y="1663825"/>
            <a:ext cx="5006842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Выбираем способ передвижения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7758C44-F270-4838-B139-97CCC1B48DEB}"/>
              </a:ext>
            </a:extLst>
          </p:cNvPr>
          <p:cNvSpPr txBox="1"/>
          <p:nvPr/>
        </p:nvSpPr>
        <p:spPr>
          <a:xfrm>
            <a:off x="313578" y="141467"/>
            <a:ext cx="10425990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Arial Black" panose="020B0A04020102020204" pitchFamily="34" charset="0"/>
              </a:rPr>
              <a:t>Всего за </a:t>
            </a:r>
            <a:r>
              <a:rPr lang="ru-RU" sz="3200" dirty="0">
                <a:solidFill>
                  <a:srgbClr val="92D050"/>
                </a:solidFill>
                <a:latin typeface="Arial Black" panose="020B0A04020102020204" pitchFamily="34" charset="0"/>
              </a:rPr>
              <a:t>2 шага </a:t>
            </a:r>
            <a:r>
              <a:rPr lang="ru-RU" sz="3200" dirty="0">
                <a:solidFill>
                  <a:schemeClr val="tx2"/>
                </a:solidFill>
                <a:latin typeface="Arial Black" panose="020B0A04020102020204" pitchFamily="34" charset="0"/>
              </a:rPr>
              <a:t>мы решим вашу проблему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3AA2044-8E7D-454F-918B-0D050DF8888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68" y="6234238"/>
            <a:ext cx="482295" cy="48229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96D1736-B6BD-4B48-B609-34624557AAE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749" y="6255055"/>
            <a:ext cx="380695" cy="38069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FB79001-3ADF-4F3A-8FBB-0C4DC002588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75" y="6312217"/>
            <a:ext cx="417323" cy="41732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1E4B3AC2-0FA7-4A92-8308-E4A23F26BFA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73" y="6265620"/>
            <a:ext cx="467210" cy="46721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7CA18BB-97DE-46A8-B4E3-A468872BC84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38" y="6260836"/>
            <a:ext cx="369132" cy="36913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1DDC2AE-B8C9-4C30-8795-FD758ACA5FF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16" y="6265306"/>
            <a:ext cx="429978" cy="42997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988D909C-7EED-4D29-8653-06A62ED6CB6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49" y="6227838"/>
            <a:ext cx="479273" cy="479273"/>
          </a:xfrm>
          <a:prstGeom prst="rect">
            <a:avLst/>
          </a:prstGeom>
        </p:spPr>
      </p:pic>
      <p:sp>
        <p:nvSpPr>
          <p:cNvPr id="61" name="Овал 60">
            <a:extLst>
              <a:ext uri="{FF2B5EF4-FFF2-40B4-BE49-F238E27FC236}">
                <a16:creationId xmlns:a16="http://schemas.microsoft.com/office/drawing/2014/main" id="{3BD74723-271C-40E4-AB99-323B92115342}"/>
              </a:ext>
            </a:extLst>
          </p:cNvPr>
          <p:cNvSpPr/>
          <p:nvPr/>
        </p:nvSpPr>
        <p:spPr>
          <a:xfrm>
            <a:off x="9888894" y="6165937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E9722974-77AE-4934-B636-CBA07EF02CF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731" y="6246725"/>
            <a:ext cx="397353" cy="397353"/>
          </a:xfrm>
          <a:prstGeom prst="rect">
            <a:avLst/>
          </a:prstGeom>
        </p:spPr>
      </p:pic>
      <p:sp>
        <p:nvSpPr>
          <p:cNvPr id="64" name="Овал 63">
            <a:extLst>
              <a:ext uri="{FF2B5EF4-FFF2-40B4-BE49-F238E27FC236}">
                <a16:creationId xmlns:a16="http://schemas.microsoft.com/office/drawing/2014/main" id="{E71BEEA4-BD0F-4C72-BAD5-B492BE4E73C8}"/>
              </a:ext>
            </a:extLst>
          </p:cNvPr>
          <p:cNvSpPr/>
          <p:nvPr/>
        </p:nvSpPr>
        <p:spPr>
          <a:xfrm>
            <a:off x="10803388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E94A2673-8305-4CF6-BC0B-B92765C65CB3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47" y="6230627"/>
            <a:ext cx="498680" cy="498680"/>
          </a:xfrm>
          <a:prstGeom prst="rect">
            <a:avLst/>
          </a:prstGeom>
        </p:spPr>
      </p:pic>
      <p:sp>
        <p:nvSpPr>
          <p:cNvPr id="66" name="Стрелка: шеврон 65">
            <a:extLst>
              <a:ext uri="{FF2B5EF4-FFF2-40B4-BE49-F238E27FC236}">
                <a16:creationId xmlns:a16="http://schemas.microsoft.com/office/drawing/2014/main" id="{294D82F1-458F-4101-BBD1-EBEAAA11D007}"/>
              </a:ext>
            </a:extLst>
          </p:cNvPr>
          <p:cNvSpPr/>
          <p:nvPr/>
        </p:nvSpPr>
        <p:spPr>
          <a:xfrm>
            <a:off x="11878358" y="6285035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81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4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90AB2-B08E-493E-83BA-2F5EF63487E2}"/>
              </a:ext>
            </a:extLst>
          </p:cNvPr>
          <p:cNvSpPr/>
          <p:nvPr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9BB6ABC-F44C-4889-89A8-BF45AE2AB57F}"/>
              </a:ext>
            </a:extLst>
          </p:cNvPr>
          <p:cNvSpPr/>
          <p:nvPr/>
        </p:nvSpPr>
        <p:spPr>
          <a:xfrm>
            <a:off x="33503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BF3177-A810-4540-BF83-0125F48FAA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" y="6259588"/>
            <a:ext cx="447523" cy="447523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BB78EB4C-FD45-4D0F-B564-D201A7EBB425}"/>
              </a:ext>
            </a:extLst>
          </p:cNvPr>
          <p:cNvSpPr/>
          <p:nvPr/>
        </p:nvSpPr>
        <p:spPr>
          <a:xfrm>
            <a:off x="119228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932E767-BF08-4B65-AA0B-CCE3426B8EE1}"/>
              </a:ext>
            </a:extLst>
          </p:cNvPr>
          <p:cNvSpPr/>
          <p:nvPr/>
        </p:nvSpPr>
        <p:spPr>
          <a:xfrm>
            <a:off x="2065557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04B652-6DB5-4EF9-BC1D-C4E614B998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44" y="6311900"/>
            <a:ext cx="374650" cy="374650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0CB460FC-641E-445D-944A-A8E2BA13F898}"/>
              </a:ext>
            </a:extLst>
          </p:cNvPr>
          <p:cNvSpPr/>
          <p:nvPr/>
        </p:nvSpPr>
        <p:spPr>
          <a:xfrm>
            <a:off x="292634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C102E4-98BB-4660-8F71-227E9E5E93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985679" y="6265306"/>
            <a:ext cx="446644" cy="446644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6F193300-7A19-46CC-9EC3-4B01958799C6}"/>
              </a:ext>
            </a:extLst>
          </p:cNvPr>
          <p:cNvSpPr/>
          <p:nvPr/>
        </p:nvSpPr>
        <p:spPr>
          <a:xfrm>
            <a:off x="3762732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85FFCDD-FCB2-4E71-9482-AD119BBC63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3" y="6352469"/>
            <a:ext cx="283281" cy="283281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B51CD96D-B1A8-48A3-A10C-2E879B6205CC}"/>
              </a:ext>
            </a:extLst>
          </p:cNvPr>
          <p:cNvSpPr/>
          <p:nvPr/>
        </p:nvSpPr>
        <p:spPr>
          <a:xfrm>
            <a:off x="4651711" y="620518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96B0DD7F-2081-41FA-9F84-18C900B7603A}"/>
              </a:ext>
            </a:extLst>
          </p:cNvPr>
          <p:cNvSpPr/>
          <p:nvPr/>
        </p:nvSpPr>
        <p:spPr>
          <a:xfrm>
            <a:off x="5481206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74C8B459-FC87-4195-9E27-72F10DE44073}"/>
              </a:ext>
            </a:extLst>
          </p:cNvPr>
          <p:cNvSpPr/>
          <p:nvPr/>
        </p:nvSpPr>
        <p:spPr>
          <a:xfrm>
            <a:off x="6426331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32BE994-45C5-4F34-8AA0-87E33F4012F8}"/>
              </a:ext>
            </a:extLst>
          </p:cNvPr>
          <p:cNvSpPr/>
          <p:nvPr/>
        </p:nvSpPr>
        <p:spPr>
          <a:xfrm>
            <a:off x="7223528" y="5755833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AF14AC2-5506-40CC-A945-2E67FFF7867C}"/>
              </a:ext>
            </a:extLst>
          </p:cNvPr>
          <p:cNvSpPr/>
          <p:nvPr/>
        </p:nvSpPr>
        <p:spPr>
          <a:xfrm>
            <a:off x="7358465" y="5814792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5D27F550-2D08-47A9-A695-F696CE6D3109}"/>
              </a:ext>
            </a:extLst>
          </p:cNvPr>
          <p:cNvSpPr/>
          <p:nvPr/>
        </p:nvSpPr>
        <p:spPr>
          <a:xfrm>
            <a:off x="7358465" y="686298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917C91FC-594A-4C61-8DC2-7E8ED3B44862}"/>
              </a:ext>
            </a:extLst>
          </p:cNvPr>
          <p:cNvSpPr/>
          <p:nvPr/>
        </p:nvSpPr>
        <p:spPr>
          <a:xfrm>
            <a:off x="8157922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C21D0223-6A6C-450F-B2F5-1D229ACD517B}"/>
              </a:ext>
            </a:extLst>
          </p:cNvPr>
          <p:cNvSpPr/>
          <p:nvPr/>
        </p:nvSpPr>
        <p:spPr>
          <a:xfrm>
            <a:off x="9032784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AE0F438-CA70-4FBB-9DCF-9AE3FF4780C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68" y="6234238"/>
            <a:ext cx="482295" cy="48229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B53A66B-5F6F-49FC-8F94-34127A71857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749" y="6255055"/>
            <a:ext cx="380695" cy="380695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9B0062C0-CD2F-4CDD-A65C-9A7F7EE07AAF}"/>
              </a:ext>
            </a:extLst>
          </p:cNvPr>
          <p:cNvSpPr/>
          <p:nvPr/>
        </p:nvSpPr>
        <p:spPr>
          <a:xfrm>
            <a:off x="33544" y="140621"/>
            <a:ext cx="11936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Arial Black" panose="020B0A04020102020204" pitchFamily="34" charset="0"/>
              </a:rPr>
              <a:t>5 наших </a:t>
            </a:r>
            <a:r>
              <a:rPr lang="ru-RU" sz="3200" dirty="0">
                <a:solidFill>
                  <a:srgbClr val="92D050"/>
                </a:solidFill>
                <a:latin typeface="Arial Black" panose="020B0A04020102020204" pitchFamily="34" charset="0"/>
              </a:rPr>
              <a:t>преимуществ</a:t>
            </a:r>
            <a:r>
              <a:rPr lang="ru-RU" sz="3200" dirty="0">
                <a:solidFill>
                  <a:schemeClr val="tx2"/>
                </a:solidFill>
                <a:latin typeface="Arial Black" panose="020B0A04020102020204" pitchFamily="34" charset="0"/>
              </a:rPr>
              <a:t>, которые </a:t>
            </a:r>
            <a:r>
              <a:rPr lang="ru-RU" sz="3200" dirty="0">
                <a:solidFill>
                  <a:srgbClr val="92D050"/>
                </a:solidFill>
                <a:latin typeface="Arial Black" panose="020B0A04020102020204" pitchFamily="34" charset="0"/>
              </a:rPr>
              <a:t>решают проблему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5C6BD3B3-6E85-499A-AD8D-7061B282F821}"/>
              </a:ext>
            </a:extLst>
          </p:cNvPr>
          <p:cNvSpPr/>
          <p:nvPr/>
        </p:nvSpPr>
        <p:spPr>
          <a:xfrm>
            <a:off x="-702775" y="7333518"/>
            <a:ext cx="7566660" cy="1082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Создание совместных встреч 		 	</a:t>
            </a:r>
            <a:r>
              <a:rPr lang="ru-RU" dirty="0"/>
              <a:t>	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F2A9ABB1-3925-4D3F-9008-138C39DF82CA}"/>
              </a:ext>
            </a:extLst>
          </p:cNvPr>
          <p:cNvSpPr/>
          <p:nvPr/>
        </p:nvSpPr>
        <p:spPr>
          <a:xfrm>
            <a:off x="2711066" y="3736060"/>
            <a:ext cx="6559683" cy="93355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	</a:t>
            </a:r>
            <a:r>
              <a:rPr lang="ru-RU" dirty="0"/>
              <a:t>	</a:t>
            </a: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07D042E9-E1F7-4695-B126-FA51906F666C}"/>
              </a:ext>
            </a:extLst>
          </p:cNvPr>
          <p:cNvSpPr/>
          <p:nvPr/>
        </p:nvSpPr>
        <p:spPr>
          <a:xfrm>
            <a:off x="2711066" y="2812702"/>
            <a:ext cx="6365925" cy="933555"/>
          </a:xfrm>
          <a:prstGeom prst="rect">
            <a:avLst/>
          </a:prstGeom>
          <a:solidFill>
            <a:srgbClr val="7C60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ru-RU" dirty="0"/>
              <a:t>		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F714CA54-68EF-4C14-A9F0-2BA222390AE4}"/>
              </a:ext>
            </a:extLst>
          </p:cNvPr>
          <p:cNvSpPr/>
          <p:nvPr/>
        </p:nvSpPr>
        <p:spPr>
          <a:xfrm>
            <a:off x="2711066" y="4681656"/>
            <a:ext cx="6559683" cy="933555"/>
          </a:xfrm>
          <a:prstGeom prst="rect">
            <a:avLst/>
          </a:prstGeom>
          <a:solidFill>
            <a:srgbClr val="D58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ru-RU" dirty="0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5651D4C2-9736-4D4E-8FBF-92E1EF5A3BA8}"/>
              </a:ext>
            </a:extLst>
          </p:cNvPr>
          <p:cNvSpPr/>
          <p:nvPr/>
        </p:nvSpPr>
        <p:spPr>
          <a:xfrm>
            <a:off x="2711066" y="1884497"/>
            <a:ext cx="6206597" cy="9335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		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31F2A6D-217C-444F-9ADC-AA88728D76CE}"/>
              </a:ext>
            </a:extLst>
          </p:cNvPr>
          <p:cNvSpPr/>
          <p:nvPr/>
        </p:nvSpPr>
        <p:spPr>
          <a:xfrm>
            <a:off x="2711066" y="957380"/>
            <a:ext cx="6542749" cy="933555"/>
          </a:xfrm>
          <a:prstGeom prst="rect">
            <a:avLst/>
          </a:prstGeom>
          <a:solidFill>
            <a:srgbClr val="97B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	</a:t>
            </a: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3650BF8-DAA6-4876-876E-706E161918D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499" y="4741116"/>
            <a:ext cx="808466" cy="808466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BDAC2CE-DD86-4CE0-8CA0-79AD6AE0671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657" y="3676717"/>
            <a:ext cx="985371" cy="985371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FDFACAB2-00F7-4846-A08C-F7B383471ED6}"/>
              </a:ext>
            </a:extLst>
          </p:cNvPr>
          <p:cNvSpPr/>
          <p:nvPr/>
        </p:nvSpPr>
        <p:spPr>
          <a:xfrm>
            <a:off x="7658047" y="952282"/>
            <a:ext cx="1822881" cy="94960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12AE65E8-719D-48C9-8B48-D76AD9F30799}"/>
              </a:ext>
            </a:extLst>
          </p:cNvPr>
          <p:cNvSpPr/>
          <p:nvPr/>
        </p:nvSpPr>
        <p:spPr>
          <a:xfrm>
            <a:off x="7658047" y="1893978"/>
            <a:ext cx="1822881" cy="92407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B5B93F91-1646-43D3-96EE-6B9EA433398E}"/>
              </a:ext>
            </a:extLst>
          </p:cNvPr>
          <p:cNvSpPr/>
          <p:nvPr/>
        </p:nvSpPr>
        <p:spPr>
          <a:xfrm>
            <a:off x="4843604" y="2815628"/>
            <a:ext cx="4640881" cy="92954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: скругленные углы 90">
            <a:extLst>
              <a:ext uri="{FF2B5EF4-FFF2-40B4-BE49-F238E27FC236}">
                <a16:creationId xmlns:a16="http://schemas.microsoft.com/office/drawing/2014/main" id="{D6254057-A7EA-41AA-81E7-B18DD54D8F9C}"/>
              </a:ext>
            </a:extLst>
          </p:cNvPr>
          <p:cNvSpPr/>
          <p:nvPr/>
        </p:nvSpPr>
        <p:spPr>
          <a:xfrm>
            <a:off x="7657491" y="3750267"/>
            <a:ext cx="1822881" cy="92433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: скругленные углы 91">
            <a:extLst>
              <a:ext uri="{FF2B5EF4-FFF2-40B4-BE49-F238E27FC236}">
                <a16:creationId xmlns:a16="http://schemas.microsoft.com/office/drawing/2014/main" id="{D594655D-DDB5-40BC-B8E4-4AD645EAE91F}"/>
              </a:ext>
            </a:extLst>
          </p:cNvPr>
          <p:cNvSpPr/>
          <p:nvPr/>
        </p:nvSpPr>
        <p:spPr>
          <a:xfrm>
            <a:off x="7657490" y="4681655"/>
            <a:ext cx="1822881" cy="93355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D4ECE7B-FF6F-45DB-BC37-92037571A7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4506" y="854792"/>
            <a:ext cx="2419887" cy="4908612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8DD77165-DC63-4782-8586-CC0F6E56A8FA}"/>
              </a:ext>
            </a:extLst>
          </p:cNvPr>
          <p:cNvSpPr txBox="1"/>
          <p:nvPr/>
        </p:nvSpPr>
        <p:spPr>
          <a:xfrm>
            <a:off x="3432323" y="1239590"/>
            <a:ext cx="6450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Построение оптимального маршрута</a:t>
            </a:r>
            <a:r>
              <a:rPr lang="ru-RU" dirty="0"/>
              <a:t>		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8AAC818-AA5E-42F2-988B-4117B28E36EC}"/>
              </a:ext>
            </a:extLst>
          </p:cNvPr>
          <p:cNvSpPr txBox="1"/>
          <p:nvPr/>
        </p:nvSpPr>
        <p:spPr>
          <a:xfrm>
            <a:off x="5183551" y="2171166"/>
            <a:ext cx="6450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Алгоритм создания распорядка дня</a:t>
            </a:r>
            <a:endParaRPr lang="ru-RU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FC5CCD8-4530-46CD-9ECF-068F08F710CE}"/>
              </a:ext>
            </a:extLst>
          </p:cNvPr>
          <p:cNvSpPr txBox="1"/>
          <p:nvPr/>
        </p:nvSpPr>
        <p:spPr>
          <a:xfrm>
            <a:off x="3503113" y="3075394"/>
            <a:ext cx="6450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Матрица Эйзенхауэра			</a:t>
            </a:r>
            <a:r>
              <a:rPr lang="ru-RU" dirty="0"/>
              <a:t>		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FCE911F-96D8-4DE7-ADC0-588F87C29294}"/>
              </a:ext>
            </a:extLst>
          </p:cNvPr>
          <p:cNvSpPr txBox="1"/>
          <p:nvPr/>
        </p:nvSpPr>
        <p:spPr>
          <a:xfrm>
            <a:off x="3478846" y="4017388"/>
            <a:ext cx="6450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Создание совместных встреч 		 	</a:t>
            </a:r>
            <a:r>
              <a:rPr lang="ru-RU" dirty="0"/>
              <a:t>	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F08EBFE-2C62-4BAB-9F09-60450663D357}"/>
              </a:ext>
            </a:extLst>
          </p:cNvPr>
          <p:cNvSpPr txBox="1"/>
          <p:nvPr/>
        </p:nvSpPr>
        <p:spPr>
          <a:xfrm>
            <a:off x="3432323" y="4959209"/>
            <a:ext cx="6450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общения пользователей		</a:t>
            </a:r>
            <a:endParaRPr lang="ru-RU" dirty="0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26174137-851A-46EF-99B8-354696179B3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4346"/>
          <a:stretch/>
        </p:blipFill>
        <p:spPr>
          <a:xfrm>
            <a:off x="3528514" y="1254101"/>
            <a:ext cx="512029" cy="489774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84582E21-29B6-435C-BC87-3534E1335A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801" y="2906867"/>
            <a:ext cx="749861" cy="749861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5E3DAA6B-00AD-42E0-82AF-F391D3D8FD5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04" y="1942752"/>
            <a:ext cx="823889" cy="823889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69B7CB5E-70A4-4394-B245-CAA983A8ED4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73" y="6265620"/>
            <a:ext cx="467210" cy="467210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C6BF8B33-F136-4648-8424-9316312CB1A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75" y="6312217"/>
            <a:ext cx="417323" cy="41732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FBCF99C-1161-4AC9-93E1-9BCABF854CF1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71" y="5892763"/>
            <a:ext cx="369132" cy="36913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066A92B-80A3-4785-834D-383777214987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16" y="6265306"/>
            <a:ext cx="429978" cy="42997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C4CE4DE-D6B1-4041-BBA6-224D2E2021A4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49" y="6227838"/>
            <a:ext cx="479273" cy="479273"/>
          </a:xfrm>
          <a:prstGeom prst="rect">
            <a:avLst/>
          </a:prstGeom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6B47FA26-AD0D-4289-B48D-FF5CCAA6EF15}"/>
              </a:ext>
            </a:extLst>
          </p:cNvPr>
          <p:cNvSpPr/>
          <p:nvPr/>
        </p:nvSpPr>
        <p:spPr>
          <a:xfrm>
            <a:off x="9888894" y="6165937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6A857BB-E777-4641-9541-49128C7807CE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731" y="6246725"/>
            <a:ext cx="397353" cy="397353"/>
          </a:xfrm>
          <a:prstGeom prst="rect">
            <a:avLst/>
          </a:prstGeom>
        </p:spPr>
      </p:pic>
      <p:sp>
        <p:nvSpPr>
          <p:cNvPr id="58" name="Овал 57">
            <a:extLst>
              <a:ext uri="{FF2B5EF4-FFF2-40B4-BE49-F238E27FC236}">
                <a16:creationId xmlns:a16="http://schemas.microsoft.com/office/drawing/2014/main" id="{BE4E2C53-EF2E-4527-9AA5-9ADE99E52850}"/>
              </a:ext>
            </a:extLst>
          </p:cNvPr>
          <p:cNvSpPr/>
          <p:nvPr/>
        </p:nvSpPr>
        <p:spPr>
          <a:xfrm>
            <a:off x="10803388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76ADF1-F0C4-4704-A0DD-42E9D893434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47" y="6230627"/>
            <a:ext cx="498680" cy="498680"/>
          </a:xfrm>
          <a:prstGeom prst="rect">
            <a:avLst/>
          </a:prstGeom>
        </p:spPr>
      </p:pic>
      <p:sp>
        <p:nvSpPr>
          <p:cNvPr id="60" name="Стрелка: шеврон 59">
            <a:extLst>
              <a:ext uri="{FF2B5EF4-FFF2-40B4-BE49-F238E27FC236}">
                <a16:creationId xmlns:a16="http://schemas.microsoft.com/office/drawing/2014/main" id="{B77A0627-FFE5-4576-A2DB-118D69ABB731}"/>
              </a:ext>
            </a:extLst>
          </p:cNvPr>
          <p:cNvSpPr/>
          <p:nvPr/>
        </p:nvSpPr>
        <p:spPr>
          <a:xfrm>
            <a:off x="11878358" y="6285035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21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75" grpId="0" animBg="1"/>
      <p:bldP spid="76" grpId="0" animBg="1"/>
      <p:bldP spid="77" grpId="0" animBg="1"/>
      <p:bldP spid="78" grpId="0" animBg="1"/>
      <p:bldP spid="79" grpId="0" animBg="1"/>
      <p:bldP spid="19" grpId="0" animBg="1"/>
      <p:bldP spid="89" grpId="0" animBg="1"/>
      <p:bldP spid="90" grpId="0" animBg="1"/>
      <p:bldP spid="91" grpId="0" animBg="1"/>
      <p:bldP spid="92" grpId="0" animBg="1"/>
      <p:bldP spid="93" grpId="0"/>
      <p:bldP spid="95" grpId="0"/>
      <p:bldP spid="97" grpId="0"/>
      <p:bldP spid="99" grpId="0"/>
      <p:bldP spid="10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9D5C344-6F4F-4C53-ABFA-697AA963CF6E}"/>
              </a:ext>
            </a:extLst>
          </p:cNvPr>
          <p:cNvSpPr/>
          <p:nvPr/>
        </p:nvSpPr>
        <p:spPr>
          <a:xfrm rot="20023351">
            <a:off x="-2244357" y="-2828977"/>
            <a:ext cx="13869650" cy="6225443"/>
          </a:xfrm>
          <a:prstGeom prst="rect">
            <a:avLst/>
          </a:prstGeom>
          <a:blipFill dpi="0" rotWithShape="1">
            <a:blip r:embed="rId2">
              <a:alphaModFix amt="8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48672309-A19B-4A79-BDDC-A4DDA985EFB9}"/>
              </a:ext>
            </a:extLst>
          </p:cNvPr>
          <p:cNvSpPr/>
          <p:nvPr/>
        </p:nvSpPr>
        <p:spPr>
          <a:xfrm>
            <a:off x="118596" y="255385"/>
            <a:ext cx="7662409" cy="724547"/>
          </a:xfrm>
          <a:prstGeom prst="rect">
            <a:avLst/>
          </a:prstGeom>
          <a:solidFill>
            <a:srgbClr val="40404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90AB2-B08E-493E-83BA-2F5EF63487E2}"/>
              </a:ext>
            </a:extLst>
          </p:cNvPr>
          <p:cNvSpPr/>
          <p:nvPr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9BB6ABC-F44C-4889-89A8-BF45AE2AB57F}"/>
              </a:ext>
            </a:extLst>
          </p:cNvPr>
          <p:cNvSpPr/>
          <p:nvPr/>
        </p:nvSpPr>
        <p:spPr>
          <a:xfrm>
            <a:off x="33503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BF3177-A810-4540-BF83-0125F48FAA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" y="6259588"/>
            <a:ext cx="447523" cy="447523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BB78EB4C-FD45-4D0F-B564-D201A7EBB425}"/>
              </a:ext>
            </a:extLst>
          </p:cNvPr>
          <p:cNvSpPr/>
          <p:nvPr/>
        </p:nvSpPr>
        <p:spPr>
          <a:xfrm>
            <a:off x="119228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932E767-BF08-4B65-AA0B-CCE3426B8EE1}"/>
              </a:ext>
            </a:extLst>
          </p:cNvPr>
          <p:cNvSpPr/>
          <p:nvPr/>
        </p:nvSpPr>
        <p:spPr>
          <a:xfrm>
            <a:off x="2065557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04B652-6DB5-4EF9-BC1D-C4E614B99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44" y="6311900"/>
            <a:ext cx="374650" cy="374650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0CB460FC-641E-445D-944A-A8E2BA13F898}"/>
              </a:ext>
            </a:extLst>
          </p:cNvPr>
          <p:cNvSpPr/>
          <p:nvPr/>
        </p:nvSpPr>
        <p:spPr>
          <a:xfrm>
            <a:off x="292634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C102E4-98BB-4660-8F71-227E9E5E93C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2985679" y="6265306"/>
            <a:ext cx="446644" cy="446644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6F193300-7A19-46CC-9EC3-4B01958799C6}"/>
              </a:ext>
            </a:extLst>
          </p:cNvPr>
          <p:cNvSpPr/>
          <p:nvPr/>
        </p:nvSpPr>
        <p:spPr>
          <a:xfrm>
            <a:off x="3762732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85FFCDD-FCB2-4E71-9482-AD119BBC63E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3" y="6352469"/>
            <a:ext cx="283281" cy="283281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B51CD96D-B1A8-48A3-A10C-2E879B6205CC}"/>
              </a:ext>
            </a:extLst>
          </p:cNvPr>
          <p:cNvSpPr/>
          <p:nvPr/>
        </p:nvSpPr>
        <p:spPr>
          <a:xfrm>
            <a:off x="4651711" y="620518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96B0DD7F-2081-41FA-9F84-18C900B7603A}"/>
              </a:ext>
            </a:extLst>
          </p:cNvPr>
          <p:cNvSpPr/>
          <p:nvPr/>
        </p:nvSpPr>
        <p:spPr>
          <a:xfrm>
            <a:off x="5481206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74C8B459-FC87-4195-9E27-72F10DE44073}"/>
              </a:ext>
            </a:extLst>
          </p:cNvPr>
          <p:cNvSpPr/>
          <p:nvPr/>
        </p:nvSpPr>
        <p:spPr>
          <a:xfrm>
            <a:off x="6426331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5D27F550-2D08-47A9-A695-F696CE6D3109}"/>
              </a:ext>
            </a:extLst>
          </p:cNvPr>
          <p:cNvSpPr/>
          <p:nvPr/>
        </p:nvSpPr>
        <p:spPr>
          <a:xfrm>
            <a:off x="7283060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E0AE10C5-A02D-4EC6-BC95-C4CAA26ACCB1}"/>
              </a:ext>
            </a:extLst>
          </p:cNvPr>
          <p:cNvSpPr/>
          <p:nvPr/>
        </p:nvSpPr>
        <p:spPr>
          <a:xfrm>
            <a:off x="8093724" y="5761341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AF14AC2-5506-40CC-A945-2E67FFF7867C}"/>
              </a:ext>
            </a:extLst>
          </p:cNvPr>
          <p:cNvSpPr/>
          <p:nvPr/>
        </p:nvSpPr>
        <p:spPr>
          <a:xfrm>
            <a:off x="8228661" y="5813681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4A1EBFCA-9C11-4E2E-8BEF-4BAF61AB7D01}"/>
              </a:ext>
            </a:extLst>
          </p:cNvPr>
          <p:cNvSpPr/>
          <p:nvPr/>
        </p:nvSpPr>
        <p:spPr>
          <a:xfrm>
            <a:off x="8228661" y="686409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087EC634-0B47-481E-885A-5B31565BF0C1}"/>
              </a:ext>
            </a:extLst>
          </p:cNvPr>
          <p:cNvSpPr/>
          <p:nvPr/>
        </p:nvSpPr>
        <p:spPr>
          <a:xfrm>
            <a:off x="9032784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5DC696A-82E3-41E4-B068-1244F75E773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68" y="6234238"/>
            <a:ext cx="482295" cy="48229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83017C2-12F8-46F2-BBD4-D8F849F3EBF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749" y="6255055"/>
            <a:ext cx="380695" cy="38069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8D6B644-514E-466F-B3E5-1DC8552AFF8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73" y="6265620"/>
            <a:ext cx="467210" cy="46721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F084BE7-32C1-438D-82D1-64C0B9532D1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75" y="6312217"/>
            <a:ext cx="417323" cy="417323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5374AF92-77DF-4649-902A-F6B15A50C74B}"/>
              </a:ext>
            </a:extLst>
          </p:cNvPr>
          <p:cNvSpPr/>
          <p:nvPr/>
        </p:nvSpPr>
        <p:spPr>
          <a:xfrm>
            <a:off x="1522461" y="4209078"/>
            <a:ext cx="1476000" cy="147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55CBF697-BBB4-4A92-BA40-D8F44C26C31B}"/>
              </a:ext>
            </a:extLst>
          </p:cNvPr>
          <p:cNvSpPr/>
          <p:nvPr/>
        </p:nvSpPr>
        <p:spPr>
          <a:xfrm>
            <a:off x="4063355" y="2968562"/>
            <a:ext cx="1476000" cy="147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98DBC67A-DCA3-4FB9-B924-AD1E192A723A}"/>
              </a:ext>
            </a:extLst>
          </p:cNvPr>
          <p:cNvSpPr/>
          <p:nvPr/>
        </p:nvSpPr>
        <p:spPr>
          <a:xfrm>
            <a:off x="6607656" y="1767696"/>
            <a:ext cx="1476000" cy="147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86042355-7890-4C39-9DDC-99DE3D9EA0F9}"/>
              </a:ext>
            </a:extLst>
          </p:cNvPr>
          <p:cNvSpPr/>
          <p:nvPr/>
        </p:nvSpPr>
        <p:spPr>
          <a:xfrm>
            <a:off x="9096000" y="446803"/>
            <a:ext cx="1476000" cy="147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шеврон 10">
            <a:extLst>
              <a:ext uri="{FF2B5EF4-FFF2-40B4-BE49-F238E27FC236}">
                <a16:creationId xmlns:a16="http://schemas.microsoft.com/office/drawing/2014/main" id="{2C4AEADC-617A-4A4B-8B67-ABBA8D50E480}"/>
              </a:ext>
            </a:extLst>
          </p:cNvPr>
          <p:cNvSpPr/>
          <p:nvPr/>
        </p:nvSpPr>
        <p:spPr>
          <a:xfrm rot="20107054">
            <a:off x="3233823" y="4097768"/>
            <a:ext cx="484632" cy="48463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Стрелка: шеврон 44">
            <a:extLst>
              <a:ext uri="{FF2B5EF4-FFF2-40B4-BE49-F238E27FC236}">
                <a16:creationId xmlns:a16="http://schemas.microsoft.com/office/drawing/2014/main" id="{49A71852-D5D0-46D4-B0C0-1D9F0D1B3874}"/>
              </a:ext>
            </a:extLst>
          </p:cNvPr>
          <p:cNvSpPr/>
          <p:nvPr/>
        </p:nvSpPr>
        <p:spPr>
          <a:xfrm rot="20107054">
            <a:off x="5751051" y="2858789"/>
            <a:ext cx="484632" cy="48463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Стрелка: шеврон 45">
            <a:extLst>
              <a:ext uri="{FF2B5EF4-FFF2-40B4-BE49-F238E27FC236}">
                <a16:creationId xmlns:a16="http://schemas.microsoft.com/office/drawing/2014/main" id="{94416399-A84C-495F-967B-010AB1448EBE}"/>
              </a:ext>
            </a:extLst>
          </p:cNvPr>
          <p:cNvSpPr/>
          <p:nvPr/>
        </p:nvSpPr>
        <p:spPr>
          <a:xfrm rot="20107054">
            <a:off x="8273468" y="1613812"/>
            <a:ext cx="484632" cy="48463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F1ACF7D-F89F-4BF5-97CF-55049662E15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666" y="4350931"/>
            <a:ext cx="1215590" cy="121559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D05B051-4C8E-46FB-997F-A42ECE1FE82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20" y="3191281"/>
            <a:ext cx="1030562" cy="103056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B7EB28B-29E2-4B29-ABE5-0EB5FEE34F7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893" y="2005537"/>
            <a:ext cx="941226" cy="94122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91151A1-3729-40A0-8A5D-5C6D3BD8947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96" y="672364"/>
            <a:ext cx="1046807" cy="104680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6E3E73D-09DA-4488-A5E6-1A3DFFD40985}"/>
              </a:ext>
            </a:extLst>
          </p:cNvPr>
          <p:cNvSpPr txBox="1"/>
          <p:nvPr/>
        </p:nvSpPr>
        <p:spPr>
          <a:xfrm>
            <a:off x="2476449" y="5291014"/>
            <a:ext cx="27474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Freemium</a:t>
            </a:r>
            <a:endParaRPr lang="ru-RU" sz="2400" b="1" strike="noStrike" spc="-1" dirty="0">
              <a:solidFill>
                <a:srgbClr val="92D05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Подписка</a:t>
            </a:r>
            <a:r>
              <a:rPr lang="ru-RU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2249руб</a:t>
            </a:r>
            <a:r>
              <a:rPr lang="en-US" sz="18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8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38868E5-2273-435F-9F30-1B45075264C3}"/>
              </a:ext>
            </a:extLst>
          </p:cNvPr>
          <p:cNvSpPr txBox="1"/>
          <p:nvPr/>
        </p:nvSpPr>
        <p:spPr>
          <a:xfrm>
            <a:off x="5370782" y="4035343"/>
            <a:ext cx="314708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Срок разработки</a:t>
            </a:r>
          </a:p>
          <a:p>
            <a:pPr algn="ctr"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месяцев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8801C89-3C3E-4FCF-88B0-205B4D2839BB}"/>
              </a:ext>
            </a:extLst>
          </p:cNvPr>
          <p:cNvSpPr txBox="1"/>
          <p:nvPr/>
        </p:nvSpPr>
        <p:spPr>
          <a:xfrm>
            <a:off x="7764121" y="2967898"/>
            <a:ext cx="20698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Реклама</a:t>
            </a:r>
            <a:endParaRPr lang="ru-RU" sz="1800" b="0" strike="noStrike" spc="-1" dirty="0">
              <a:solidFill>
                <a:srgbClr val="92D05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базовой версии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B0A7493-6BAB-4E82-9884-ED9463255B1E}"/>
              </a:ext>
            </a:extLst>
          </p:cNvPr>
          <p:cNvSpPr txBox="1"/>
          <p:nvPr/>
        </p:nvSpPr>
        <p:spPr>
          <a:xfrm>
            <a:off x="9640087" y="1943938"/>
            <a:ext cx="27569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strike="noStrike" spc="-1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Окупаемость</a:t>
            </a:r>
            <a:endParaRPr lang="ru-RU" sz="2400" b="0" spc="-1" dirty="0">
              <a:solidFill>
                <a:srgbClr val="92D05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</a:t>
            </a:r>
            <a:r>
              <a:rPr lang="ru-RU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год</a:t>
            </a:r>
            <a:endParaRPr lang="ru-RU" sz="1800" b="0" strike="noStrike" spc="-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5334733-C49E-4EC5-9237-CC2757BAC23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38" y="6260836"/>
            <a:ext cx="369132" cy="3691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0D74FBE-0C5F-4531-8E98-D715EB49153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484" y="5881922"/>
            <a:ext cx="429978" cy="4299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80527ED-9BAC-4FB3-8358-F5F98FB7F3F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49" y="6227838"/>
            <a:ext cx="479273" cy="479273"/>
          </a:xfrm>
          <a:prstGeom prst="rect">
            <a:avLst/>
          </a:prstGeom>
        </p:spPr>
      </p:pic>
      <p:sp>
        <p:nvSpPr>
          <p:cNvPr id="58" name="Овал 57">
            <a:extLst>
              <a:ext uri="{FF2B5EF4-FFF2-40B4-BE49-F238E27FC236}">
                <a16:creationId xmlns:a16="http://schemas.microsoft.com/office/drawing/2014/main" id="{55B25168-35F6-4EA9-A2AD-5AFE51D7D645}"/>
              </a:ext>
            </a:extLst>
          </p:cNvPr>
          <p:cNvSpPr/>
          <p:nvPr/>
        </p:nvSpPr>
        <p:spPr>
          <a:xfrm>
            <a:off x="9888894" y="6165937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2768875-7050-459E-A8FB-1ECA637D0063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731" y="6246725"/>
            <a:ext cx="397353" cy="397353"/>
          </a:xfrm>
          <a:prstGeom prst="rect">
            <a:avLst/>
          </a:prstGeom>
        </p:spPr>
      </p:pic>
      <p:sp>
        <p:nvSpPr>
          <p:cNvPr id="60" name="Овал 59">
            <a:extLst>
              <a:ext uri="{FF2B5EF4-FFF2-40B4-BE49-F238E27FC236}">
                <a16:creationId xmlns:a16="http://schemas.microsoft.com/office/drawing/2014/main" id="{0BE87B08-32EF-440C-8B9D-55B9C228005F}"/>
              </a:ext>
            </a:extLst>
          </p:cNvPr>
          <p:cNvSpPr/>
          <p:nvPr/>
        </p:nvSpPr>
        <p:spPr>
          <a:xfrm>
            <a:off x="10803388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BB4FED22-5884-46EA-8213-E6254F723F52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47" y="6230627"/>
            <a:ext cx="498680" cy="498680"/>
          </a:xfrm>
          <a:prstGeom prst="rect">
            <a:avLst/>
          </a:prstGeom>
        </p:spPr>
      </p:pic>
      <p:sp>
        <p:nvSpPr>
          <p:cNvPr id="62" name="Стрелка: шеврон 61">
            <a:extLst>
              <a:ext uri="{FF2B5EF4-FFF2-40B4-BE49-F238E27FC236}">
                <a16:creationId xmlns:a16="http://schemas.microsoft.com/office/drawing/2014/main" id="{81A3A5DC-96A3-43B6-A06D-A766F29C0306}"/>
              </a:ext>
            </a:extLst>
          </p:cNvPr>
          <p:cNvSpPr/>
          <p:nvPr/>
        </p:nvSpPr>
        <p:spPr>
          <a:xfrm>
            <a:off x="11878358" y="6285035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0F9E5AF-4B41-47B1-B335-43D3661C30D1}"/>
              </a:ext>
            </a:extLst>
          </p:cNvPr>
          <p:cNvSpPr txBox="1"/>
          <p:nvPr/>
        </p:nvSpPr>
        <p:spPr>
          <a:xfrm>
            <a:off x="131426" y="325787"/>
            <a:ext cx="7756877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Мы разработали </a:t>
            </a:r>
            <a:r>
              <a:rPr lang="ru-RU" sz="3200" b="1" dirty="0">
                <a:solidFill>
                  <a:srgbClr val="92D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бизнес-модель</a:t>
            </a:r>
          </a:p>
        </p:txBody>
      </p:sp>
    </p:spTree>
    <p:extLst>
      <p:ext uri="{BB962C8B-B14F-4D97-AF65-F5344CB8AC3E}">
        <p14:creationId xmlns:p14="http://schemas.microsoft.com/office/powerpoint/2010/main" val="3858332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2" grpId="0" animBg="1"/>
      <p:bldP spid="43" grpId="0" animBg="1"/>
      <p:bldP spid="44" grpId="0" animBg="1"/>
      <p:bldP spid="11" grpId="0" animBg="1"/>
      <p:bldP spid="45" grpId="0" animBg="1"/>
      <p:bldP spid="46" grpId="0" animBg="1"/>
      <p:bldP spid="51" grpId="0"/>
      <p:bldP spid="52" grpId="0"/>
      <p:bldP spid="53" grpId="0"/>
      <p:bldP spid="54" grpId="0"/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Блок-схема: альтернативный процесс 99">
            <a:extLst>
              <a:ext uri="{FF2B5EF4-FFF2-40B4-BE49-F238E27FC236}">
                <a16:creationId xmlns:a16="http://schemas.microsoft.com/office/drawing/2014/main" id="{F326A86D-98AC-4BF3-9BFB-AB094A3D1AC6}"/>
              </a:ext>
            </a:extLst>
          </p:cNvPr>
          <p:cNvSpPr/>
          <p:nvPr/>
        </p:nvSpPr>
        <p:spPr>
          <a:xfrm>
            <a:off x="2194255" y="4398283"/>
            <a:ext cx="3667124" cy="1422612"/>
          </a:xfrm>
          <a:prstGeom prst="flowChartAlternateProcess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Блок-схема: альтернативный процесс 100">
            <a:extLst>
              <a:ext uri="{FF2B5EF4-FFF2-40B4-BE49-F238E27FC236}">
                <a16:creationId xmlns:a16="http://schemas.microsoft.com/office/drawing/2014/main" id="{C2FD2CBC-AAD2-4810-A102-41415B77EDDD}"/>
              </a:ext>
            </a:extLst>
          </p:cNvPr>
          <p:cNvSpPr/>
          <p:nvPr/>
        </p:nvSpPr>
        <p:spPr>
          <a:xfrm>
            <a:off x="6451929" y="4398283"/>
            <a:ext cx="3667124" cy="1402444"/>
          </a:xfrm>
          <a:prstGeom prst="flowChartAlternateProcess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lnSpc>
                <a:spcPct val="100000"/>
              </a:lnSpc>
            </a:pPr>
            <a:endParaRPr lang="ru-RU" sz="2400" b="0" strike="noStrike" spc="-1" dirty="0">
              <a:solidFill>
                <a:srgbClr val="FFFFF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2C6150E-2066-4F39-B4BF-D9CB2B10ABB4}"/>
              </a:ext>
            </a:extLst>
          </p:cNvPr>
          <p:cNvSpPr txBox="1"/>
          <p:nvPr/>
        </p:nvSpPr>
        <p:spPr>
          <a:xfrm>
            <a:off x="2343369" y="4681446"/>
            <a:ext cx="35295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млн. пользователей через 5 лет</a:t>
            </a:r>
            <a:endParaRPr lang="ru-RU" sz="2400" b="0" strike="noStrike" spc="-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CBDF6485-644C-4E51-A30E-02F2E83DE5CC}"/>
              </a:ext>
            </a:extLst>
          </p:cNvPr>
          <p:cNvSpPr/>
          <p:nvPr/>
        </p:nvSpPr>
        <p:spPr>
          <a:xfrm>
            <a:off x="6648977" y="4684006"/>
            <a:ext cx="39191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22% Прогнозируемая доля на рынке SOM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90AB2-B08E-493E-83BA-2F5EF63487E2}"/>
              </a:ext>
            </a:extLst>
          </p:cNvPr>
          <p:cNvSpPr/>
          <p:nvPr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9BB6ABC-F44C-4889-89A8-BF45AE2AB57F}"/>
              </a:ext>
            </a:extLst>
          </p:cNvPr>
          <p:cNvSpPr/>
          <p:nvPr/>
        </p:nvSpPr>
        <p:spPr>
          <a:xfrm>
            <a:off x="33503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BF3177-A810-4540-BF83-0125F48FAA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" y="6259588"/>
            <a:ext cx="447523" cy="447523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BB78EB4C-FD45-4D0F-B564-D201A7EBB425}"/>
              </a:ext>
            </a:extLst>
          </p:cNvPr>
          <p:cNvSpPr/>
          <p:nvPr/>
        </p:nvSpPr>
        <p:spPr>
          <a:xfrm>
            <a:off x="119228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932E767-BF08-4B65-AA0B-CCE3426B8EE1}"/>
              </a:ext>
            </a:extLst>
          </p:cNvPr>
          <p:cNvSpPr/>
          <p:nvPr/>
        </p:nvSpPr>
        <p:spPr>
          <a:xfrm>
            <a:off x="2065557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04B652-6DB5-4EF9-BC1D-C4E614B998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44" y="6311900"/>
            <a:ext cx="374650" cy="374650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0CB460FC-641E-445D-944A-A8E2BA13F898}"/>
              </a:ext>
            </a:extLst>
          </p:cNvPr>
          <p:cNvSpPr/>
          <p:nvPr/>
        </p:nvSpPr>
        <p:spPr>
          <a:xfrm>
            <a:off x="2926345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C102E4-98BB-4660-8F71-227E9E5E93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985679" y="6265306"/>
            <a:ext cx="446644" cy="446644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6F193300-7A19-46CC-9EC3-4B01958799C6}"/>
              </a:ext>
            </a:extLst>
          </p:cNvPr>
          <p:cNvSpPr/>
          <p:nvPr/>
        </p:nvSpPr>
        <p:spPr>
          <a:xfrm>
            <a:off x="3762732" y="6194425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85FFCDD-FCB2-4E71-9482-AD119BBC63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3" y="6352469"/>
            <a:ext cx="283281" cy="283281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B51CD96D-B1A8-48A3-A10C-2E879B6205CC}"/>
              </a:ext>
            </a:extLst>
          </p:cNvPr>
          <p:cNvSpPr/>
          <p:nvPr/>
        </p:nvSpPr>
        <p:spPr>
          <a:xfrm>
            <a:off x="4651711" y="6205184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96B0DD7F-2081-41FA-9F84-18C900B7603A}"/>
              </a:ext>
            </a:extLst>
          </p:cNvPr>
          <p:cNvSpPr/>
          <p:nvPr/>
        </p:nvSpPr>
        <p:spPr>
          <a:xfrm>
            <a:off x="5481206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74C8B459-FC87-4195-9E27-72F10DE44073}"/>
              </a:ext>
            </a:extLst>
          </p:cNvPr>
          <p:cNvSpPr/>
          <p:nvPr/>
        </p:nvSpPr>
        <p:spPr>
          <a:xfrm>
            <a:off x="6426331" y="6213321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5D27F550-2D08-47A9-A695-F696CE6D3109}"/>
              </a:ext>
            </a:extLst>
          </p:cNvPr>
          <p:cNvSpPr/>
          <p:nvPr/>
        </p:nvSpPr>
        <p:spPr>
          <a:xfrm>
            <a:off x="7283060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4A1EBFCA-9C11-4E2E-8BEF-4BAF61AB7D01}"/>
              </a:ext>
            </a:extLst>
          </p:cNvPr>
          <p:cNvSpPr/>
          <p:nvPr/>
        </p:nvSpPr>
        <p:spPr>
          <a:xfrm>
            <a:off x="8157922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15E0C351-03E7-4F4A-A532-6BDED7B7EAE7}"/>
              </a:ext>
            </a:extLst>
          </p:cNvPr>
          <p:cNvSpPr/>
          <p:nvPr/>
        </p:nvSpPr>
        <p:spPr>
          <a:xfrm>
            <a:off x="9032784" y="6181723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E19B42B4-AF4F-41C1-AF01-DE1D428FA44E}"/>
              </a:ext>
            </a:extLst>
          </p:cNvPr>
          <p:cNvSpPr/>
          <p:nvPr/>
        </p:nvSpPr>
        <p:spPr>
          <a:xfrm>
            <a:off x="9834794" y="5759277"/>
            <a:ext cx="825500" cy="74930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AF14AC2-5506-40CC-A945-2E67FFF7867C}"/>
              </a:ext>
            </a:extLst>
          </p:cNvPr>
          <p:cNvSpPr/>
          <p:nvPr/>
        </p:nvSpPr>
        <p:spPr>
          <a:xfrm>
            <a:off x="9969731" y="5816514"/>
            <a:ext cx="555625" cy="577850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49FCBD0-3C80-4907-8728-575D75C848C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68" y="6234238"/>
            <a:ext cx="482295" cy="48229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863F18B-FE82-45BB-A7D3-B4414F65B5E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749" y="6255055"/>
            <a:ext cx="380695" cy="38069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9BB5EED-50DA-4418-AD68-588FB4804AF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73" y="6265620"/>
            <a:ext cx="467210" cy="46721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CE08DBB-10DB-42FD-BA2D-B0C19F74469D}"/>
              </a:ext>
            </a:extLst>
          </p:cNvPr>
          <p:cNvSpPr txBox="1"/>
          <p:nvPr/>
        </p:nvSpPr>
        <p:spPr>
          <a:xfrm>
            <a:off x="193266" y="148686"/>
            <a:ext cx="12088115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92D050"/>
                </a:solidFill>
                <a:latin typeface="Arial Black" panose="020B0A04020102020204" pitchFamily="34" charset="0"/>
              </a:rPr>
              <a:t>В мае 2025 </a:t>
            </a:r>
            <a:r>
              <a:rPr lang="ru-RU" sz="3200" b="1" dirty="0">
                <a:solidFill>
                  <a:srgbClr val="D5D5D5"/>
                </a:solidFill>
                <a:latin typeface="Arial Black" panose="020B0A04020102020204" pitchFamily="34" charset="0"/>
              </a:rPr>
              <a:t>мы разработаем </a:t>
            </a:r>
            <a:r>
              <a:rPr lang="en-US" sz="3200" b="1" dirty="0">
                <a:solidFill>
                  <a:srgbClr val="D5D5D5"/>
                </a:solidFill>
                <a:latin typeface="Arial Black" panose="020B0A04020102020204" pitchFamily="34" charset="0"/>
              </a:rPr>
              <a:t>MVP</a:t>
            </a:r>
            <a:endParaRPr lang="ru-RU" sz="3200" b="1" dirty="0">
              <a:solidFill>
                <a:srgbClr val="D5D5D5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64" name="组合 48">
            <a:extLst>
              <a:ext uri="{FF2B5EF4-FFF2-40B4-BE49-F238E27FC236}">
                <a16:creationId xmlns:a16="http://schemas.microsoft.com/office/drawing/2014/main" id="{66D2C737-7A84-467F-AD60-08BB30013A54}"/>
              </a:ext>
            </a:extLst>
          </p:cNvPr>
          <p:cNvGrpSpPr/>
          <p:nvPr/>
        </p:nvGrpSpPr>
        <p:grpSpPr>
          <a:xfrm>
            <a:off x="10195955" y="1149305"/>
            <a:ext cx="1030823" cy="2079727"/>
            <a:chOff x="10222464" y="1622116"/>
            <a:chExt cx="1030823" cy="2079727"/>
          </a:xfrm>
        </p:grpSpPr>
        <p:sp>
          <p:nvSpPr>
            <p:cNvPr id="65" name="Freeform 18">
              <a:extLst>
                <a:ext uri="{FF2B5EF4-FFF2-40B4-BE49-F238E27FC236}">
                  <a16:creationId xmlns:a16="http://schemas.microsoft.com/office/drawing/2014/main" id="{DA712A4E-1479-4AC4-8159-863B156480C5}"/>
                </a:ext>
              </a:extLst>
            </p:cNvPr>
            <p:cNvSpPr/>
            <p:nvPr/>
          </p:nvSpPr>
          <p:spPr bwMode="auto">
            <a:xfrm>
              <a:off x="10306106" y="1710279"/>
              <a:ext cx="947181" cy="1907923"/>
            </a:xfrm>
            <a:custGeom>
              <a:avLst/>
              <a:gdLst>
                <a:gd name="T0" fmla="*/ 0 w 227"/>
                <a:gd name="T1" fmla="*/ 0 h 454"/>
                <a:gd name="T2" fmla="*/ 227 w 227"/>
                <a:gd name="T3" fmla="*/ 227 h 454"/>
                <a:gd name="T4" fmla="*/ 0 w 227"/>
                <a:gd name="T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454">
                  <a:moveTo>
                    <a:pt x="0" y="0"/>
                  </a:moveTo>
                  <a:cubicBezTo>
                    <a:pt x="125" y="0"/>
                    <a:pt x="227" y="101"/>
                    <a:pt x="227" y="227"/>
                  </a:cubicBezTo>
                  <a:cubicBezTo>
                    <a:pt x="227" y="352"/>
                    <a:pt x="125" y="454"/>
                    <a:pt x="0" y="454"/>
                  </a:cubicBezTo>
                </a:path>
              </a:pathLst>
            </a:cu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6" name="Oval 19">
              <a:extLst>
                <a:ext uri="{FF2B5EF4-FFF2-40B4-BE49-F238E27FC236}">
                  <a16:creationId xmlns:a16="http://schemas.microsoft.com/office/drawing/2014/main" id="{EC537F33-8A46-464B-AFAB-90A1C93BF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2464" y="1622116"/>
              <a:ext cx="167282" cy="171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7" name="Oval 20">
              <a:extLst>
                <a:ext uri="{FF2B5EF4-FFF2-40B4-BE49-F238E27FC236}">
                  <a16:creationId xmlns:a16="http://schemas.microsoft.com/office/drawing/2014/main" id="{24354F4F-9997-4320-965E-8EB21260C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2464" y="3534561"/>
              <a:ext cx="167282" cy="16728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68" name="组合 52">
            <a:extLst>
              <a:ext uri="{FF2B5EF4-FFF2-40B4-BE49-F238E27FC236}">
                <a16:creationId xmlns:a16="http://schemas.microsoft.com/office/drawing/2014/main" id="{966C655E-9705-4E32-8C34-242C2C8873D0}"/>
              </a:ext>
            </a:extLst>
          </p:cNvPr>
          <p:cNvGrpSpPr/>
          <p:nvPr/>
        </p:nvGrpSpPr>
        <p:grpSpPr>
          <a:xfrm>
            <a:off x="999945" y="1481610"/>
            <a:ext cx="1408338" cy="1415119"/>
            <a:chOff x="1026454" y="1954421"/>
            <a:chExt cx="1408338" cy="1415119"/>
          </a:xfrm>
          <a:solidFill>
            <a:schemeClr val="tx1">
              <a:lumMod val="65000"/>
            </a:schemeClr>
          </a:solidFill>
        </p:grpSpPr>
        <p:sp>
          <p:nvSpPr>
            <p:cNvPr id="69" name="Oval 5">
              <a:extLst>
                <a:ext uri="{FF2B5EF4-FFF2-40B4-BE49-F238E27FC236}">
                  <a16:creationId xmlns:a16="http://schemas.microsoft.com/office/drawing/2014/main" id="{E85073FF-12B1-4823-AAF0-34ADAC309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454" y="1954421"/>
              <a:ext cx="1408338" cy="1415119"/>
            </a:xfrm>
            <a:prstGeom prst="ellipse">
              <a:avLst/>
            </a:prstGeom>
            <a:grpFill/>
            <a:ln w="1270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0" name="文本框 27">
              <a:extLst>
                <a:ext uri="{FF2B5EF4-FFF2-40B4-BE49-F238E27FC236}">
                  <a16:creationId xmlns:a16="http://schemas.microsoft.com/office/drawing/2014/main" id="{E352FB5B-026A-43CA-8E18-0BB4BB0B1887}"/>
                </a:ext>
              </a:extLst>
            </p:cNvPr>
            <p:cNvSpPr txBox="1"/>
            <p:nvPr/>
          </p:nvSpPr>
          <p:spPr>
            <a:xfrm>
              <a:off x="1199704" y="2175654"/>
              <a:ext cx="11745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Сентябрь-</a:t>
              </a:r>
            </a:p>
            <a:p>
              <a:r>
                <a:rPr lang="ru-RU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октябрь</a:t>
              </a:r>
              <a:r>
                <a:rPr lang="ru-RU" altLang="zh-CN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altLang="zh-C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  <a:endPara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组合 51">
            <a:extLst>
              <a:ext uri="{FF2B5EF4-FFF2-40B4-BE49-F238E27FC236}">
                <a16:creationId xmlns:a16="http://schemas.microsoft.com/office/drawing/2014/main" id="{E5E2676A-0346-4889-84C5-CC83FA83CBF4}"/>
              </a:ext>
            </a:extLst>
          </p:cNvPr>
          <p:cNvGrpSpPr/>
          <p:nvPr/>
        </p:nvGrpSpPr>
        <p:grpSpPr>
          <a:xfrm>
            <a:off x="1585434" y="1149305"/>
            <a:ext cx="3693777" cy="2079727"/>
            <a:chOff x="1611943" y="1622116"/>
            <a:chExt cx="3693777" cy="2079727"/>
          </a:xfrm>
        </p:grpSpPr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58E788B4-7A9E-4F20-AD09-B45B1D6249B1}"/>
                </a:ext>
              </a:extLst>
            </p:cNvPr>
            <p:cNvSpPr/>
            <p:nvPr/>
          </p:nvSpPr>
          <p:spPr bwMode="auto">
            <a:xfrm>
              <a:off x="1695584" y="1710279"/>
              <a:ext cx="949441" cy="1907923"/>
            </a:xfrm>
            <a:custGeom>
              <a:avLst/>
              <a:gdLst>
                <a:gd name="T0" fmla="*/ 0 w 227"/>
                <a:gd name="T1" fmla="*/ 0 h 454"/>
                <a:gd name="T2" fmla="*/ 227 w 227"/>
                <a:gd name="T3" fmla="*/ 227 h 454"/>
                <a:gd name="T4" fmla="*/ 0 w 227"/>
                <a:gd name="T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454">
                  <a:moveTo>
                    <a:pt x="0" y="0"/>
                  </a:moveTo>
                  <a:cubicBezTo>
                    <a:pt x="125" y="0"/>
                    <a:pt x="227" y="101"/>
                    <a:pt x="227" y="227"/>
                  </a:cubicBezTo>
                  <a:cubicBezTo>
                    <a:pt x="227" y="352"/>
                    <a:pt x="125" y="454"/>
                    <a:pt x="0" y="454"/>
                  </a:cubicBezTo>
                </a:path>
              </a:pathLst>
            </a:cu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3" name="Oval 7">
              <a:extLst>
                <a:ext uri="{FF2B5EF4-FFF2-40B4-BE49-F238E27FC236}">
                  <a16:creationId xmlns:a16="http://schemas.microsoft.com/office/drawing/2014/main" id="{943AA2F2-E5D0-4A12-B870-3CA65F87E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1943" y="1622116"/>
              <a:ext cx="167282" cy="171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4" name="Oval 8">
              <a:extLst>
                <a:ext uri="{FF2B5EF4-FFF2-40B4-BE49-F238E27FC236}">
                  <a16:creationId xmlns:a16="http://schemas.microsoft.com/office/drawing/2014/main" id="{C02D751A-7BCB-48BA-A840-E214E186A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1943" y="3534561"/>
              <a:ext cx="167282" cy="16728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75" name="Oval 9">
              <a:extLst>
                <a:ext uri="{FF2B5EF4-FFF2-40B4-BE49-F238E27FC236}">
                  <a16:creationId xmlns:a16="http://schemas.microsoft.com/office/drawing/2014/main" id="{BAE5673B-141C-4AD9-9D74-296EC9F74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7382" y="1954421"/>
              <a:ext cx="1408338" cy="1415119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76" name="Line 21">
              <a:extLst>
                <a:ext uri="{FF2B5EF4-FFF2-40B4-BE49-F238E27FC236}">
                  <a16:creationId xmlns:a16="http://schemas.microsoft.com/office/drawing/2014/main" id="{B1D9B4FD-BE88-48FB-912F-F04D099CBA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5024" y="2664241"/>
              <a:ext cx="1252357" cy="0"/>
            </a:xfrm>
            <a:prstGeom prst="line">
              <a:avLst/>
            </a:pr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7" name="文本框 28">
              <a:extLst>
                <a:ext uri="{FF2B5EF4-FFF2-40B4-BE49-F238E27FC236}">
                  <a16:creationId xmlns:a16="http://schemas.microsoft.com/office/drawing/2014/main" id="{D793DB22-FDBD-4476-A00F-A68652C7F779}"/>
                </a:ext>
              </a:extLst>
            </p:cNvPr>
            <p:cNvSpPr txBox="1"/>
            <p:nvPr/>
          </p:nvSpPr>
          <p:spPr>
            <a:xfrm>
              <a:off x="4207565" y="2173642"/>
              <a:ext cx="97334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altLang="zh-CN" sz="16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Ноябрь-</a:t>
              </a:r>
            </a:p>
            <a:p>
              <a:r>
                <a:rPr lang="ru-RU" altLang="zh-CN" sz="16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декабрь</a:t>
              </a:r>
            </a:p>
            <a:p>
              <a:r>
                <a:rPr lang="en-US" altLang="zh-CN" sz="24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ru-RU" altLang="zh-CN" sz="24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  <a:endParaRPr lang="zh-CN" alt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组合 50">
            <a:extLst>
              <a:ext uri="{FF2B5EF4-FFF2-40B4-BE49-F238E27FC236}">
                <a16:creationId xmlns:a16="http://schemas.microsoft.com/office/drawing/2014/main" id="{C3D945B1-B26F-4E78-8981-57FB1E328AC0}"/>
              </a:ext>
            </a:extLst>
          </p:cNvPr>
          <p:cNvGrpSpPr/>
          <p:nvPr/>
        </p:nvGrpSpPr>
        <p:grpSpPr>
          <a:xfrm>
            <a:off x="4451840" y="1149305"/>
            <a:ext cx="3700559" cy="2079727"/>
            <a:chOff x="4478349" y="1622116"/>
            <a:chExt cx="3700559" cy="2079727"/>
          </a:xfrm>
        </p:grpSpPr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AABD0075-3AAC-4ABE-89B3-B05B4758C308}"/>
                </a:ext>
              </a:extLst>
            </p:cNvPr>
            <p:cNvSpPr/>
            <p:nvPr/>
          </p:nvSpPr>
          <p:spPr bwMode="auto">
            <a:xfrm>
              <a:off x="4566511" y="1710279"/>
              <a:ext cx="949441" cy="1907923"/>
            </a:xfrm>
            <a:custGeom>
              <a:avLst/>
              <a:gdLst>
                <a:gd name="T0" fmla="*/ 0 w 227"/>
                <a:gd name="T1" fmla="*/ 0 h 454"/>
                <a:gd name="T2" fmla="*/ 227 w 227"/>
                <a:gd name="T3" fmla="*/ 227 h 454"/>
                <a:gd name="T4" fmla="*/ 0 w 227"/>
                <a:gd name="T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454">
                  <a:moveTo>
                    <a:pt x="0" y="0"/>
                  </a:moveTo>
                  <a:cubicBezTo>
                    <a:pt x="125" y="0"/>
                    <a:pt x="227" y="101"/>
                    <a:pt x="227" y="227"/>
                  </a:cubicBezTo>
                  <a:cubicBezTo>
                    <a:pt x="227" y="352"/>
                    <a:pt x="125" y="454"/>
                    <a:pt x="0" y="454"/>
                  </a:cubicBezTo>
                </a:path>
              </a:pathLst>
            </a:cu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0" name="Oval 11">
              <a:extLst>
                <a:ext uri="{FF2B5EF4-FFF2-40B4-BE49-F238E27FC236}">
                  <a16:creationId xmlns:a16="http://schemas.microsoft.com/office/drawing/2014/main" id="{D3D454FB-8688-467A-BF46-7C2034CF0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8349" y="1622116"/>
              <a:ext cx="171804" cy="171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1" name="Oval 12">
              <a:extLst>
                <a:ext uri="{FF2B5EF4-FFF2-40B4-BE49-F238E27FC236}">
                  <a16:creationId xmlns:a16="http://schemas.microsoft.com/office/drawing/2014/main" id="{E4C28F5D-6A5F-473E-824C-AD37F6C9A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8349" y="3534561"/>
              <a:ext cx="171804" cy="16728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82" name="Oval 13">
              <a:extLst>
                <a:ext uri="{FF2B5EF4-FFF2-40B4-BE49-F238E27FC236}">
                  <a16:creationId xmlns:a16="http://schemas.microsoft.com/office/drawing/2014/main" id="{6D76AE25-6EA6-4758-BD6A-126371786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6049" y="1954421"/>
              <a:ext cx="1412859" cy="1415119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3" name="Line 23">
              <a:extLst>
                <a:ext uri="{FF2B5EF4-FFF2-40B4-BE49-F238E27FC236}">
                  <a16:creationId xmlns:a16="http://schemas.microsoft.com/office/drawing/2014/main" id="{E6A9D0E6-F8AF-49E4-93DE-50559ECE3A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5952" y="2664241"/>
              <a:ext cx="1250097" cy="0"/>
            </a:xfrm>
            <a:prstGeom prst="line">
              <a:avLst/>
            </a:pr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4" name="文本框 29">
              <a:extLst>
                <a:ext uri="{FF2B5EF4-FFF2-40B4-BE49-F238E27FC236}">
                  <a16:creationId xmlns:a16="http://schemas.microsoft.com/office/drawing/2014/main" id="{0816F45D-428E-466D-80A6-2B76C9CAC4BF}"/>
                </a:ext>
              </a:extLst>
            </p:cNvPr>
            <p:cNvSpPr txBox="1"/>
            <p:nvPr/>
          </p:nvSpPr>
          <p:spPr>
            <a:xfrm>
              <a:off x="7034409" y="2184926"/>
              <a:ext cx="95660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Январь-</a:t>
              </a:r>
            </a:p>
            <a:p>
              <a:r>
                <a:rPr lang="ru-RU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май</a:t>
              </a:r>
            </a:p>
            <a:p>
              <a:r>
                <a:rPr lang="en-US" altLang="zh-C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ru-RU" altLang="zh-C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5" name="组合 49">
            <a:extLst>
              <a:ext uri="{FF2B5EF4-FFF2-40B4-BE49-F238E27FC236}">
                <a16:creationId xmlns:a16="http://schemas.microsoft.com/office/drawing/2014/main" id="{592BC7B3-8BF3-4C5B-9CCA-48E61D986244}"/>
              </a:ext>
            </a:extLst>
          </p:cNvPr>
          <p:cNvGrpSpPr/>
          <p:nvPr/>
        </p:nvGrpSpPr>
        <p:grpSpPr>
          <a:xfrm>
            <a:off x="7322768" y="1149305"/>
            <a:ext cx="3696038" cy="2079727"/>
            <a:chOff x="7349277" y="1622116"/>
            <a:chExt cx="3696038" cy="2079727"/>
          </a:xfrm>
        </p:grpSpPr>
        <p:sp>
          <p:nvSpPr>
            <p:cNvPr id="86" name="Freeform 14">
              <a:extLst>
                <a:ext uri="{FF2B5EF4-FFF2-40B4-BE49-F238E27FC236}">
                  <a16:creationId xmlns:a16="http://schemas.microsoft.com/office/drawing/2014/main" id="{C6C84059-E48C-43E6-AED9-2F4BDD170511}"/>
                </a:ext>
              </a:extLst>
            </p:cNvPr>
            <p:cNvSpPr/>
            <p:nvPr/>
          </p:nvSpPr>
          <p:spPr bwMode="auto">
            <a:xfrm>
              <a:off x="7432917" y="1710279"/>
              <a:ext cx="949441" cy="1907923"/>
            </a:xfrm>
            <a:custGeom>
              <a:avLst/>
              <a:gdLst>
                <a:gd name="T0" fmla="*/ 0 w 227"/>
                <a:gd name="T1" fmla="*/ 0 h 454"/>
                <a:gd name="T2" fmla="*/ 227 w 227"/>
                <a:gd name="T3" fmla="*/ 227 h 454"/>
                <a:gd name="T4" fmla="*/ 0 w 227"/>
                <a:gd name="T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454">
                  <a:moveTo>
                    <a:pt x="0" y="0"/>
                  </a:moveTo>
                  <a:cubicBezTo>
                    <a:pt x="126" y="0"/>
                    <a:pt x="227" y="101"/>
                    <a:pt x="227" y="227"/>
                  </a:cubicBezTo>
                  <a:cubicBezTo>
                    <a:pt x="227" y="352"/>
                    <a:pt x="126" y="454"/>
                    <a:pt x="0" y="454"/>
                  </a:cubicBezTo>
                </a:path>
              </a:pathLst>
            </a:cu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7" name="Oval 15">
              <a:extLst>
                <a:ext uri="{FF2B5EF4-FFF2-40B4-BE49-F238E27FC236}">
                  <a16:creationId xmlns:a16="http://schemas.microsoft.com/office/drawing/2014/main" id="{E948429B-0C0A-4748-85DB-9A3646D07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9277" y="1622116"/>
              <a:ext cx="167282" cy="171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8" name="Oval 16">
              <a:extLst>
                <a:ext uri="{FF2B5EF4-FFF2-40B4-BE49-F238E27FC236}">
                  <a16:creationId xmlns:a16="http://schemas.microsoft.com/office/drawing/2014/main" id="{8F4395CA-FB4C-4EAF-A399-F712A9988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9277" y="3534561"/>
              <a:ext cx="167282" cy="16728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89" name="Oval 17">
              <a:extLst>
                <a:ext uri="{FF2B5EF4-FFF2-40B4-BE49-F238E27FC236}">
                  <a16:creationId xmlns:a16="http://schemas.microsoft.com/office/drawing/2014/main" id="{03E5C189-1E07-47EA-B2B3-FAB1CABAA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36977" y="1954421"/>
              <a:ext cx="1408338" cy="1415119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0" name="Line 25">
              <a:extLst>
                <a:ext uri="{FF2B5EF4-FFF2-40B4-BE49-F238E27FC236}">
                  <a16:creationId xmlns:a16="http://schemas.microsoft.com/office/drawing/2014/main" id="{53FE9553-3CE3-4887-A175-699ABFC5F6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6879" y="2650677"/>
              <a:ext cx="1254619" cy="0"/>
            </a:xfrm>
            <a:prstGeom prst="line">
              <a:avLst/>
            </a:pr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1" name="文本框 30">
              <a:extLst>
                <a:ext uri="{FF2B5EF4-FFF2-40B4-BE49-F238E27FC236}">
                  <a16:creationId xmlns:a16="http://schemas.microsoft.com/office/drawing/2014/main" id="{9A55C8E4-F311-4F27-9259-A30AAC6A381D}"/>
                </a:ext>
              </a:extLst>
            </p:cNvPr>
            <p:cNvSpPr txBox="1"/>
            <p:nvPr/>
          </p:nvSpPr>
          <p:spPr>
            <a:xfrm>
              <a:off x="9908372" y="2176205"/>
              <a:ext cx="110318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Май-</a:t>
              </a:r>
            </a:p>
            <a:p>
              <a:r>
                <a:rPr lang="ru-RU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Сентябрь</a:t>
              </a:r>
            </a:p>
            <a:p>
              <a:r>
                <a:rPr lang="ru-RU" altLang="zh-C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2025</a:t>
              </a:r>
              <a:endPara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2" name="文本框 66">
            <a:extLst>
              <a:ext uri="{FF2B5EF4-FFF2-40B4-BE49-F238E27FC236}">
                <a16:creationId xmlns:a16="http://schemas.microsoft.com/office/drawing/2014/main" id="{1ACA71B0-F74A-4CD4-9AEF-EC1FE1B68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913" y="3351263"/>
            <a:ext cx="189632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00000"/>
              </a:lnSpc>
            </a:pPr>
            <a:r>
              <a:rPr lang="ru-RU" sz="1600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гранта от ФСИ</a:t>
            </a:r>
            <a:endParaRPr lang="ru-RU" sz="1600" b="0" strike="noStrike" spc="-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3" name="直接连接符 34">
            <a:extLst>
              <a:ext uri="{FF2B5EF4-FFF2-40B4-BE49-F238E27FC236}">
                <a16:creationId xmlns:a16="http://schemas.microsoft.com/office/drawing/2014/main" id="{15A272C1-68CF-4782-A4BF-FC45D434F4CB}"/>
              </a:ext>
            </a:extLst>
          </p:cNvPr>
          <p:cNvCxnSpPr>
            <a:cxnSpLocks/>
          </p:cNvCxnSpPr>
          <p:nvPr/>
        </p:nvCxnSpPr>
        <p:spPr>
          <a:xfrm>
            <a:off x="813788" y="3359710"/>
            <a:ext cx="1712309" cy="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文本框 66">
            <a:extLst>
              <a:ext uri="{FF2B5EF4-FFF2-40B4-BE49-F238E27FC236}">
                <a16:creationId xmlns:a16="http://schemas.microsoft.com/office/drawing/2014/main" id="{BF2019E1-5451-46FF-BB16-A43C14879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3119" y="3353902"/>
            <a:ext cx="1933454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алгоритма приложения</a:t>
            </a:r>
          </a:p>
        </p:txBody>
      </p:sp>
      <p:cxnSp>
        <p:nvCxnSpPr>
          <p:cNvPr id="95" name="直接连接符 39">
            <a:extLst>
              <a:ext uri="{FF2B5EF4-FFF2-40B4-BE49-F238E27FC236}">
                <a16:creationId xmlns:a16="http://schemas.microsoft.com/office/drawing/2014/main" id="{B0CB4B3B-57E5-4677-A79E-EF3D5E7079FB}"/>
              </a:ext>
            </a:extLst>
          </p:cNvPr>
          <p:cNvCxnSpPr>
            <a:cxnSpLocks/>
          </p:cNvCxnSpPr>
          <p:nvPr/>
        </p:nvCxnSpPr>
        <p:spPr>
          <a:xfrm>
            <a:off x="3870872" y="3353549"/>
            <a:ext cx="1408339" cy="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文本框 66">
            <a:extLst>
              <a:ext uri="{FF2B5EF4-FFF2-40B4-BE49-F238E27FC236}">
                <a16:creationId xmlns:a16="http://schemas.microsoft.com/office/drawing/2014/main" id="{4EC4D26D-1354-4E99-BA58-5A4221915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407" y="3379874"/>
            <a:ext cx="2407272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en-US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MVP</a:t>
            </a:r>
            <a:r>
              <a:rPr lang="ru-RU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тестирование и доработка приложения</a:t>
            </a:r>
          </a:p>
        </p:txBody>
      </p:sp>
      <p:cxnSp>
        <p:nvCxnSpPr>
          <p:cNvPr id="97" name="直接连接符 43">
            <a:extLst>
              <a:ext uri="{FF2B5EF4-FFF2-40B4-BE49-F238E27FC236}">
                <a16:creationId xmlns:a16="http://schemas.microsoft.com/office/drawing/2014/main" id="{8A3032B4-EC2A-413B-B9E6-E00875FE981C}"/>
              </a:ext>
            </a:extLst>
          </p:cNvPr>
          <p:cNvCxnSpPr>
            <a:cxnSpLocks/>
          </p:cNvCxnSpPr>
          <p:nvPr/>
        </p:nvCxnSpPr>
        <p:spPr>
          <a:xfrm>
            <a:off x="6451929" y="3353549"/>
            <a:ext cx="2156604" cy="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文本框 66">
            <a:extLst>
              <a:ext uri="{FF2B5EF4-FFF2-40B4-BE49-F238E27FC236}">
                <a16:creationId xmlns:a16="http://schemas.microsoft.com/office/drawing/2014/main" id="{CDBFCFD2-0681-463B-80ED-B6EC8F472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4135" y="3353902"/>
            <a:ext cx="262505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00000"/>
              </a:lnSpc>
            </a:pPr>
            <a:r>
              <a:rPr lang="ru-RU" sz="1600" b="0" strike="noStrike" spc="-1" dirty="0">
                <a:solidFill>
                  <a:schemeClr val="tx2"/>
                </a:solidFill>
                <a:latin typeface="Bahnschrift Condensed" panose="020B0502040204020203" pitchFamily="34" charset="0"/>
              </a:rPr>
              <a:t> </a:t>
            </a:r>
            <a:r>
              <a:rPr lang="ru-RU" sz="1600" b="0" strike="noStrike" spc="-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конкурсных программах и привлечение инвестиций</a:t>
            </a:r>
          </a:p>
        </p:txBody>
      </p:sp>
      <p:cxnSp>
        <p:nvCxnSpPr>
          <p:cNvPr id="99" name="直接连接符 47">
            <a:extLst>
              <a:ext uri="{FF2B5EF4-FFF2-40B4-BE49-F238E27FC236}">
                <a16:creationId xmlns:a16="http://schemas.microsoft.com/office/drawing/2014/main" id="{4C584CD0-2A5A-4FD1-A4A8-B9A3658C8AAE}"/>
              </a:ext>
            </a:extLst>
          </p:cNvPr>
          <p:cNvCxnSpPr>
            <a:cxnSpLocks/>
          </p:cNvCxnSpPr>
          <p:nvPr/>
        </p:nvCxnSpPr>
        <p:spPr>
          <a:xfrm>
            <a:off x="9229634" y="3353549"/>
            <a:ext cx="2397197" cy="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C44A3BCD-29D7-4092-ADE7-EBCB037499E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66" y="5917247"/>
            <a:ext cx="397353" cy="397353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A6924842-74FE-431A-934E-B72CF6866B5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75" y="6312217"/>
            <a:ext cx="417323" cy="417323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0A02550-4921-4CAC-937F-9C510021214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38" y="6260836"/>
            <a:ext cx="369132" cy="369132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598C1814-E4A5-4F47-AB27-CDB74EE65C3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16" y="6265306"/>
            <a:ext cx="429978" cy="429978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18427403-1280-43CD-B96B-28C10A2736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49" y="6227838"/>
            <a:ext cx="479273" cy="479273"/>
          </a:xfrm>
          <a:prstGeom prst="rect">
            <a:avLst/>
          </a:prstGeom>
        </p:spPr>
      </p:pic>
      <p:sp>
        <p:nvSpPr>
          <p:cNvPr id="113" name="Овал 112">
            <a:extLst>
              <a:ext uri="{FF2B5EF4-FFF2-40B4-BE49-F238E27FC236}">
                <a16:creationId xmlns:a16="http://schemas.microsoft.com/office/drawing/2014/main" id="{36D82A6C-B65A-4E0B-A2F4-ACA8247B1827}"/>
              </a:ext>
            </a:extLst>
          </p:cNvPr>
          <p:cNvSpPr/>
          <p:nvPr/>
        </p:nvSpPr>
        <p:spPr>
          <a:xfrm>
            <a:off x="9969729" y="6848118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Овал 113">
            <a:extLst>
              <a:ext uri="{FF2B5EF4-FFF2-40B4-BE49-F238E27FC236}">
                <a16:creationId xmlns:a16="http://schemas.microsoft.com/office/drawing/2014/main" id="{938D1829-C2B2-41AA-9C10-23F5CDD0B09C}"/>
              </a:ext>
            </a:extLst>
          </p:cNvPr>
          <p:cNvSpPr/>
          <p:nvPr/>
        </p:nvSpPr>
        <p:spPr>
          <a:xfrm>
            <a:off x="10803388" y="6188660"/>
            <a:ext cx="555625" cy="577850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B0D08E04-D822-4A88-88E7-7D2E6CF5A5D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47" y="6230627"/>
            <a:ext cx="498680" cy="498680"/>
          </a:xfrm>
          <a:prstGeom prst="rect">
            <a:avLst/>
          </a:prstGeom>
        </p:spPr>
      </p:pic>
      <p:sp>
        <p:nvSpPr>
          <p:cNvPr id="116" name="Стрелка: шеврон 115">
            <a:extLst>
              <a:ext uri="{FF2B5EF4-FFF2-40B4-BE49-F238E27FC236}">
                <a16:creationId xmlns:a16="http://schemas.microsoft.com/office/drawing/2014/main" id="{6FD01006-C627-402F-ABC0-7F3A3CE8EE62}"/>
              </a:ext>
            </a:extLst>
          </p:cNvPr>
          <p:cNvSpPr/>
          <p:nvPr/>
        </p:nvSpPr>
        <p:spPr>
          <a:xfrm>
            <a:off x="11878358" y="6285035"/>
            <a:ext cx="262346" cy="338554"/>
          </a:xfrm>
          <a:prstGeom prst="chevron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191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02" grpId="0"/>
      <p:bldP spid="103" grpId="0"/>
      <p:bldP spid="63" grpId="0"/>
      <p:bldP spid="92" grpId="0"/>
      <p:bldP spid="94" grpId="0"/>
      <p:bldP spid="96" grpId="0"/>
      <p:bldP spid="98" grpId="0"/>
    </p:bld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4011</TotalTime>
  <Words>206</Words>
  <Application>Microsoft Office PowerPoint</Application>
  <PresentationFormat>Широкоэкранный</PresentationFormat>
  <Paragraphs>67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等线</vt:lpstr>
      <vt:lpstr>Calibri</vt:lpstr>
      <vt:lpstr>Bahnschrift Condensed</vt:lpstr>
      <vt:lpstr>Arial</vt:lpstr>
      <vt:lpstr>Arial Black</vt:lpstr>
      <vt:lpstr>Calibri Light</vt:lpstr>
      <vt:lpstr>Cascadia Code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DEV. HIVE-IT. Воронеж</dc:title>
  <dc:creator>emptiness lonely</dc:creator>
  <cp:lastModifiedBy>Елизавета Добрынина</cp:lastModifiedBy>
  <cp:revision>228</cp:revision>
  <dcterms:created xsi:type="dcterms:W3CDTF">2023-11-06T15:48:17Z</dcterms:created>
  <dcterms:modified xsi:type="dcterms:W3CDTF">2024-09-25T08:25:06Z</dcterms:modified>
</cp:coreProperties>
</file>