
<file path=[Content_Types].xml><?xml version="1.0" encoding="utf-8"?>
<Types xmlns="http://schemas.openxmlformats.org/package/2006/content-types">
  <Default Extension="bmp" ContentType="image/bmp"/>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68" r:id="rId4"/>
  </p:sldMasterIdLst>
  <p:notesMasterIdLst>
    <p:notesMasterId r:id="rId23"/>
  </p:notesMasterIdLst>
  <p:handoutMasterIdLst>
    <p:handoutMasterId r:id="rId24"/>
  </p:handoutMasterIdLst>
  <p:sldIdLst>
    <p:sldId id="256" r:id="rId5"/>
    <p:sldId id="258" r:id="rId6"/>
    <p:sldId id="264" r:id="rId7"/>
    <p:sldId id="265" r:id="rId8"/>
    <p:sldId id="266" r:id="rId9"/>
    <p:sldId id="267" r:id="rId10"/>
    <p:sldId id="268" r:id="rId11"/>
    <p:sldId id="269" r:id="rId12"/>
    <p:sldId id="270" r:id="rId13"/>
    <p:sldId id="272" r:id="rId14"/>
    <p:sldId id="273" r:id="rId15"/>
    <p:sldId id="274" r:id="rId16"/>
    <p:sldId id="275" r:id="rId17"/>
    <p:sldId id="276" r:id="rId18"/>
    <p:sldId id="277" r:id="rId19"/>
    <p:sldId id="278" r:id="rId20"/>
    <p:sldId id="279" r:id="rId21"/>
    <p:sldId id="260" r:id="rId22"/>
  </p:sldIdLst>
  <p:sldSz cx="12192000" cy="6858000"/>
  <p:notesSz cx="6858000" cy="9144000"/>
  <p:defaultTextStyle>
    <a:defPPr rtl="0">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67" autoAdjust="0"/>
    <p:restoredTop sz="94605" autoAdjust="0"/>
  </p:normalViewPr>
  <p:slideViewPr>
    <p:cSldViewPr snapToGrid="0">
      <p:cViewPr>
        <p:scale>
          <a:sx n="96" d="100"/>
          <a:sy n="96" d="100"/>
        </p:scale>
        <p:origin x="-258" y="204"/>
      </p:cViewPr>
      <p:guideLst>
        <p:guide orient="horz" pos="2160"/>
        <p:guide pos="3840"/>
      </p:guideLst>
    </p:cSldViewPr>
  </p:slideViewPr>
  <p:notesTextViewPr>
    <p:cViewPr>
      <p:scale>
        <a:sx n="1" d="1"/>
        <a:sy n="1" d="1"/>
      </p:scale>
      <p:origin x="0" y="0"/>
    </p:cViewPr>
  </p:notesTextViewPr>
  <p:notesViewPr>
    <p:cSldViewPr snapToGrid="0">
      <p:cViewPr varScale="1">
        <p:scale>
          <a:sx n="77" d="100"/>
          <a:sy n="77" d="100"/>
        </p:scale>
        <p:origin x="400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8.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0.png"/></Relationships>
</file>

<file path=ppt/diagrams/_rels/data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12.png"/><Relationship Id="rId7" Type="http://schemas.openxmlformats.org/officeDocument/2006/relationships/image" Target="../media/image8.png"/><Relationship Id="rId2" Type="http://schemas.openxmlformats.org/officeDocument/2006/relationships/image" Target="../media/image17.svg"/><Relationship Id="rId1" Type="http://schemas.openxmlformats.org/officeDocument/2006/relationships/image" Target="../media/image11.png"/><Relationship Id="rId6" Type="http://schemas.openxmlformats.org/officeDocument/2006/relationships/image" Target="../media/image21.svg"/><Relationship Id="rId5" Type="http://schemas.openxmlformats.org/officeDocument/2006/relationships/image" Target="../media/image13.png"/><Relationship Id="rId10" Type="http://schemas.openxmlformats.org/officeDocument/2006/relationships/image" Target="../media/image23.svg"/><Relationship Id="rId4" Type="http://schemas.openxmlformats.org/officeDocument/2006/relationships/image" Target="../media/image19.svg"/><Relationship Id="rId9"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8.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0.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12.png"/><Relationship Id="rId7" Type="http://schemas.openxmlformats.org/officeDocument/2006/relationships/image" Target="../media/image8.png"/><Relationship Id="rId2" Type="http://schemas.openxmlformats.org/officeDocument/2006/relationships/image" Target="../media/image17.svg"/><Relationship Id="rId1" Type="http://schemas.openxmlformats.org/officeDocument/2006/relationships/image" Target="../media/image11.png"/><Relationship Id="rId6" Type="http://schemas.openxmlformats.org/officeDocument/2006/relationships/image" Target="../media/image21.svg"/><Relationship Id="rId5" Type="http://schemas.openxmlformats.org/officeDocument/2006/relationships/image" Target="../media/image13.png"/><Relationship Id="rId10" Type="http://schemas.openxmlformats.org/officeDocument/2006/relationships/image" Target="../media/image23.svg"/><Relationship Id="rId4" Type="http://schemas.openxmlformats.org/officeDocument/2006/relationships/image" Target="../media/image19.svg"/><Relationship Id="rId9"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474CEE-6865-490E-B2EB-7F5718057537}"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D0630B78-CEAF-4FF4-B44D-F01625EF89F1}">
      <dgm:prSet/>
      <dgm:spPr/>
      <dgm:t>
        <a:bodyPr/>
        <a:lstStyle/>
        <a:p>
          <a:pPr>
            <a:lnSpc>
              <a:spcPct val="100000"/>
            </a:lnSpc>
          </a:pPr>
          <a:r>
            <a:rPr lang="ru-RU" b="1" dirty="0" smtClean="0"/>
            <a:t>Цели:</a:t>
          </a:r>
          <a:r>
            <a:rPr lang="en-US" b="1" dirty="0" smtClean="0"/>
            <a:t> </a:t>
          </a:r>
          <a:r>
            <a:rPr lang="ru-RU" dirty="0" smtClean="0"/>
            <a:t>Обеспечение безопасности качества молочных товаров, сотрудничество с производителями, повышение уровня  образованности  и информированности потребителей.</a:t>
          </a:r>
          <a:endParaRPr lang="en-US" dirty="0"/>
        </a:p>
      </dgm:t>
    </dgm:pt>
    <dgm:pt modelId="{EB42C379-5CC8-4A39-9AB6-F7164E3C5488}" type="parTrans" cxnId="{8EDB74B3-B078-453D-88CB-2330D5004A49}">
      <dgm:prSet/>
      <dgm:spPr/>
      <dgm:t>
        <a:bodyPr/>
        <a:lstStyle/>
        <a:p>
          <a:endParaRPr lang="en-US"/>
        </a:p>
      </dgm:t>
    </dgm:pt>
    <dgm:pt modelId="{A786E77A-AC40-4F0D-9A6A-7274989291C6}" type="sibTrans" cxnId="{8EDB74B3-B078-453D-88CB-2330D5004A49}">
      <dgm:prSet/>
      <dgm:spPr/>
      <dgm:t>
        <a:bodyPr/>
        <a:lstStyle/>
        <a:p>
          <a:endParaRPr lang="en-US"/>
        </a:p>
      </dgm:t>
    </dgm:pt>
    <dgm:pt modelId="{2B63A2F2-006A-45AF-94C2-09B6709CF302}">
      <dgm:prSet/>
      <dgm:spPr/>
      <dgm:t>
        <a:bodyPr/>
        <a:lstStyle/>
        <a:p>
          <a:pPr>
            <a:lnSpc>
              <a:spcPct val="100000"/>
            </a:lnSpc>
          </a:pPr>
          <a:r>
            <a:rPr lang="ru-RU" b="1" dirty="0"/>
            <a:t>Задачи</a:t>
          </a:r>
          <a:r>
            <a:rPr lang="ru-RU" b="1" dirty="0" smtClean="0"/>
            <a:t>:</a:t>
          </a:r>
          <a:r>
            <a:rPr lang="en-US" b="1" dirty="0" smtClean="0"/>
            <a:t> </a:t>
          </a:r>
          <a:r>
            <a:rPr lang="ru-RU" dirty="0" smtClean="0"/>
            <a:t>: Разработка технологии визуального индикатора качества молочных товаров и его продвижение на рынок.</a:t>
          </a:r>
          <a:endParaRPr lang="en-US" dirty="0"/>
        </a:p>
      </dgm:t>
    </dgm:pt>
    <dgm:pt modelId="{2E2A833E-6E52-4097-841C-DE2A20E6F34D}" type="parTrans" cxnId="{7C7A3602-A2F3-46A8-A127-9337D2CFC3DA}">
      <dgm:prSet/>
      <dgm:spPr/>
      <dgm:t>
        <a:bodyPr/>
        <a:lstStyle/>
        <a:p>
          <a:endParaRPr lang="en-US"/>
        </a:p>
      </dgm:t>
    </dgm:pt>
    <dgm:pt modelId="{98992094-3094-4317-B086-CADA6DDC9543}" type="sibTrans" cxnId="{7C7A3602-A2F3-46A8-A127-9337D2CFC3DA}">
      <dgm:prSet/>
      <dgm:spPr/>
      <dgm:t>
        <a:bodyPr/>
        <a:lstStyle/>
        <a:p>
          <a:endParaRPr lang="en-US"/>
        </a:p>
      </dgm:t>
    </dgm:pt>
    <dgm:pt modelId="{786247D4-3AE7-464A-AC13-A4DA08982FC6}">
      <dgm:prSet/>
      <dgm:spPr/>
      <dgm:t>
        <a:bodyPr/>
        <a:lstStyle/>
        <a:p>
          <a:pPr>
            <a:lnSpc>
              <a:spcPct val="100000"/>
            </a:lnSpc>
          </a:pPr>
          <a:r>
            <a:rPr lang="ru-RU" b="1"/>
            <a:t>Ожидаемый результат: </a:t>
          </a:r>
          <a:r>
            <a:rPr lang="ru-RU"/>
            <a:t>Повышение уровня безопасности и качества молочных продуктов, социальная польза и вклад в продовольственную безопасность.</a:t>
          </a:r>
          <a:endParaRPr lang="en-US" dirty="0"/>
        </a:p>
      </dgm:t>
    </dgm:pt>
    <dgm:pt modelId="{92A34B58-7B3E-434B-A353-DA000CE1EC16}" type="parTrans" cxnId="{941C25C1-DE3A-4DE5-A313-573D0A30E2FD}">
      <dgm:prSet/>
      <dgm:spPr/>
      <dgm:t>
        <a:bodyPr/>
        <a:lstStyle/>
        <a:p>
          <a:endParaRPr lang="en-US"/>
        </a:p>
      </dgm:t>
    </dgm:pt>
    <dgm:pt modelId="{65DA3D8C-229E-419F-B1AA-FC772031BCEF}" type="sibTrans" cxnId="{941C25C1-DE3A-4DE5-A313-573D0A30E2FD}">
      <dgm:prSet/>
      <dgm:spPr/>
      <dgm:t>
        <a:bodyPr/>
        <a:lstStyle/>
        <a:p>
          <a:endParaRPr lang="en-US"/>
        </a:p>
      </dgm:t>
    </dgm:pt>
    <dgm:pt modelId="{25F6E5FD-C05B-45CE-A8DB-C24D52D369D4}">
      <dgm:prSet/>
      <dgm:spPr/>
      <dgm:t>
        <a:bodyPr/>
        <a:lstStyle/>
        <a:p>
          <a:pPr>
            <a:lnSpc>
              <a:spcPct val="100000"/>
            </a:lnSpc>
          </a:pPr>
          <a:r>
            <a:rPr lang="ru-RU" b="1"/>
            <a:t>Области применения результатов</a:t>
          </a:r>
          <a:r>
            <a:rPr lang="ru-RU"/>
            <a:t>: Производители молочных продуктов, розничные сети и магазины, исследовательская область.</a:t>
          </a:r>
          <a:endParaRPr lang="en-US"/>
        </a:p>
      </dgm:t>
    </dgm:pt>
    <dgm:pt modelId="{8F92FFD0-9F9A-4173-8C27-15F993B4FD31}" type="parTrans" cxnId="{D74A5115-FCAB-44DB-BE6B-7E3174954D8A}">
      <dgm:prSet/>
      <dgm:spPr/>
      <dgm:t>
        <a:bodyPr/>
        <a:lstStyle/>
        <a:p>
          <a:endParaRPr lang="en-US"/>
        </a:p>
      </dgm:t>
    </dgm:pt>
    <dgm:pt modelId="{671BD5D5-C729-43D1-8B8E-125FFC81E956}" type="sibTrans" cxnId="{D74A5115-FCAB-44DB-BE6B-7E3174954D8A}">
      <dgm:prSet/>
      <dgm:spPr/>
      <dgm:t>
        <a:bodyPr/>
        <a:lstStyle/>
        <a:p>
          <a:endParaRPr lang="en-US"/>
        </a:p>
      </dgm:t>
    </dgm:pt>
    <dgm:pt modelId="{F925D023-6876-4A7A-B9D8-797823E56AE1}">
      <dgm:prSet/>
      <dgm:spPr/>
      <dgm:t>
        <a:bodyPr/>
        <a:lstStyle/>
        <a:p>
          <a:pPr>
            <a:lnSpc>
              <a:spcPct val="100000"/>
            </a:lnSpc>
          </a:pPr>
          <a:r>
            <a:rPr lang="ru-RU" b="1"/>
            <a:t>Потенциальные потребительские сегменты</a:t>
          </a:r>
          <a:r>
            <a:rPr lang="ru-RU"/>
            <a:t>: Рестораны и кафе, государственные исследовательские и регулирующие органы.</a:t>
          </a:r>
          <a:endParaRPr lang="en-US"/>
        </a:p>
      </dgm:t>
    </dgm:pt>
    <dgm:pt modelId="{291DBA32-A9A4-48FB-BE6A-4F57976DA09E}" type="parTrans" cxnId="{462DA103-D766-46FA-AF98-7A545E425816}">
      <dgm:prSet/>
      <dgm:spPr/>
      <dgm:t>
        <a:bodyPr/>
        <a:lstStyle/>
        <a:p>
          <a:endParaRPr lang="en-US"/>
        </a:p>
      </dgm:t>
    </dgm:pt>
    <dgm:pt modelId="{ACDE2955-FC9A-4274-A903-A16229C9B952}" type="sibTrans" cxnId="{462DA103-D766-46FA-AF98-7A545E425816}">
      <dgm:prSet/>
      <dgm:spPr/>
      <dgm:t>
        <a:bodyPr/>
        <a:lstStyle/>
        <a:p>
          <a:endParaRPr lang="en-US"/>
        </a:p>
      </dgm:t>
    </dgm:pt>
    <dgm:pt modelId="{87145B68-4962-46F8-AA3D-8A92573EBDAE}" type="pres">
      <dgm:prSet presAssocID="{2A474CEE-6865-490E-B2EB-7F5718057537}" presName="root" presStyleCnt="0">
        <dgm:presLayoutVars>
          <dgm:dir/>
          <dgm:resizeHandles val="exact"/>
        </dgm:presLayoutVars>
      </dgm:prSet>
      <dgm:spPr/>
      <dgm:t>
        <a:bodyPr/>
        <a:lstStyle/>
        <a:p>
          <a:endParaRPr lang="ru-RU"/>
        </a:p>
      </dgm:t>
    </dgm:pt>
    <dgm:pt modelId="{431A9F3A-228E-42FC-BC52-3FB640BB41D6}" type="pres">
      <dgm:prSet presAssocID="{D0630B78-CEAF-4FF4-B44D-F01625EF89F1}" presName="compNode" presStyleCnt="0"/>
      <dgm:spPr/>
    </dgm:pt>
    <dgm:pt modelId="{BDAB71AC-27E3-4365-9751-CF2771BB6B2D}" type="pres">
      <dgm:prSet presAssocID="{D0630B78-CEAF-4FF4-B44D-F01625EF89F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В яблочко"/>
        </a:ext>
      </dgm:extLst>
    </dgm:pt>
    <dgm:pt modelId="{4EBA97F5-0924-4BFB-BDF7-DFF601AD3C17}" type="pres">
      <dgm:prSet presAssocID="{D0630B78-CEAF-4FF4-B44D-F01625EF89F1}" presName="spaceRect" presStyleCnt="0"/>
      <dgm:spPr/>
    </dgm:pt>
    <dgm:pt modelId="{E9AB5B04-94AE-483C-A035-EED305087F9F}" type="pres">
      <dgm:prSet presAssocID="{D0630B78-CEAF-4FF4-B44D-F01625EF89F1}" presName="textRect" presStyleLbl="revTx" presStyleIdx="0" presStyleCnt="5">
        <dgm:presLayoutVars>
          <dgm:chMax val="1"/>
          <dgm:chPref val="1"/>
        </dgm:presLayoutVars>
      </dgm:prSet>
      <dgm:spPr/>
      <dgm:t>
        <a:bodyPr/>
        <a:lstStyle/>
        <a:p>
          <a:endParaRPr lang="ru-RU"/>
        </a:p>
      </dgm:t>
    </dgm:pt>
    <dgm:pt modelId="{F01D8FFD-874F-4D7F-B426-9F5BB51020E3}" type="pres">
      <dgm:prSet presAssocID="{A786E77A-AC40-4F0D-9A6A-7274989291C6}" presName="sibTrans" presStyleCnt="0"/>
      <dgm:spPr/>
    </dgm:pt>
    <dgm:pt modelId="{2971E782-161D-4A4A-8754-6DC12AC040D0}" type="pres">
      <dgm:prSet presAssocID="{2B63A2F2-006A-45AF-94C2-09B6709CF302}" presName="compNode" presStyleCnt="0"/>
      <dgm:spPr/>
    </dgm:pt>
    <dgm:pt modelId="{E4A4DD13-818A-4CEF-8B77-2689C42BB947}" type="pres">
      <dgm:prSet presAssocID="{2B63A2F2-006A-45AF-94C2-09B6709CF30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Преподаватель"/>
        </a:ext>
      </dgm:extLst>
    </dgm:pt>
    <dgm:pt modelId="{DE89B444-8296-4592-876E-4501868BB531}" type="pres">
      <dgm:prSet presAssocID="{2B63A2F2-006A-45AF-94C2-09B6709CF302}" presName="spaceRect" presStyleCnt="0"/>
      <dgm:spPr/>
    </dgm:pt>
    <dgm:pt modelId="{942EC181-ADCC-49A2-8EDF-E09FB1CD8D5F}" type="pres">
      <dgm:prSet presAssocID="{2B63A2F2-006A-45AF-94C2-09B6709CF302}" presName="textRect" presStyleLbl="revTx" presStyleIdx="1" presStyleCnt="5">
        <dgm:presLayoutVars>
          <dgm:chMax val="1"/>
          <dgm:chPref val="1"/>
        </dgm:presLayoutVars>
      </dgm:prSet>
      <dgm:spPr/>
      <dgm:t>
        <a:bodyPr/>
        <a:lstStyle/>
        <a:p>
          <a:endParaRPr lang="ru-RU"/>
        </a:p>
      </dgm:t>
    </dgm:pt>
    <dgm:pt modelId="{6EC3EA8F-D6C2-4D6C-8409-7337E4AE6EEE}" type="pres">
      <dgm:prSet presAssocID="{98992094-3094-4317-B086-CADA6DDC9543}" presName="sibTrans" presStyleCnt="0"/>
      <dgm:spPr/>
    </dgm:pt>
    <dgm:pt modelId="{CD06C4B2-75E4-4110-9B39-A86161BA0864}" type="pres">
      <dgm:prSet presAssocID="{786247D4-3AE7-464A-AC13-A4DA08982FC6}" presName="compNode" presStyleCnt="0"/>
      <dgm:spPr/>
    </dgm:pt>
    <dgm:pt modelId="{75C04548-B474-45C8-BF9E-CF3C55464530}" type="pres">
      <dgm:prSet presAssocID="{786247D4-3AE7-464A-AC13-A4DA08982FC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extLst>
        <a:ext uri="{E40237B7-FDA0-4F09-8148-C483321AD2D9}">
          <dgm14:cNvPr xmlns:dgm14="http://schemas.microsoft.com/office/drawing/2010/diagram" id="0" name="" descr="Флажок"/>
        </a:ext>
      </dgm:extLst>
    </dgm:pt>
    <dgm:pt modelId="{2745E659-2017-4984-BEFD-0AB316FEAB94}" type="pres">
      <dgm:prSet presAssocID="{786247D4-3AE7-464A-AC13-A4DA08982FC6}" presName="spaceRect" presStyleCnt="0"/>
      <dgm:spPr/>
    </dgm:pt>
    <dgm:pt modelId="{99AE4CB4-C39C-490A-8767-D2385D1B586B}" type="pres">
      <dgm:prSet presAssocID="{786247D4-3AE7-464A-AC13-A4DA08982FC6}" presName="textRect" presStyleLbl="revTx" presStyleIdx="2" presStyleCnt="5">
        <dgm:presLayoutVars>
          <dgm:chMax val="1"/>
          <dgm:chPref val="1"/>
        </dgm:presLayoutVars>
      </dgm:prSet>
      <dgm:spPr/>
      <dgm:t>
        <a:bodyPr/>
        <a:lstStyle/>
        <a:p>
          <a:endParaRPr lang="ru-RU"/>
        </a:p>
      </dgm:t>
    </dgm:pt>
    <dgm:pt modelId="{0A4B0980-819B-48DC-9F70-6E9E1BC59F28}" type="pres">
      <dgm:prSet presAssocID="{65DA3D8C-229E-419F-B1AA-FC772031BCEF}" presName="sibTrans" presStyleCnt="0"/>
      <dgm:spPr/>
    </dgm:pt>
    <dgm:pt modelId="{C29BD94B-0058-4B31-A4C9-510A8FFA77F1}" type="pres">
      <dgm:prSet presAssocID="{25F6E5FD-C05B-45CE-A8DB-C24D52D369D4}" presName="compNode" presStyleCnt="0"/>
      <dgm:spPr/>
    </dgm:pt>
    <dgm:pt modelId="{FBE9DBEC-B16E-4CE8-87A8-E576D66BC0AE}" type="pres">
      <dgm:prSet presAssocID="{25F6E5FD-C05B-45CE-A8DB-C24D52D369D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dgm:spPr>
      <dgm:extLst>
        <a:ext uri="{E40237B7-FDA0-4F09-8148-C483321AD2D9}">
          <dgm14:cNvPr xmlns:dgm14="http://schemas.microsoft.com/office/drawing/2010/diagram" id="0" name="" descr="Фабрика"/>
        </a:ext>
      </dgm:extLst>
    </dgm:pt>
    <dgm:pt modelId="{E6D5C801-79E7-47CA-AE7F-726E100D12EB}" type="pres">
      <dgm:prSet presAssocID="{25F6E5FD-C05B-45CE-A8DB-C24D52D369D4}" presName="spaceRect" presStyleCnt="0"/>
      <dgm:spPr/>
    </dgm:pt>
    <dgm:pt modelId="{C740057E-C24F-4B94-9A71-983D02550061}" type="pres">
      <dgm:prSet presAssocID="{25F6E5FD-C05B-45CE-A8DB-C24D52D369D4}" presName="textRect" presStyleLbl="revTx" presStyleIdx="3" presStyleCnt="5">
        <dgm:presLayoutVars>
          <dgm:chMax val="1"/>
          <dgm:chPref val="1"/>
        </dgm:presLayoutVars>
      </dgm:prSet>
      <dgm:spPr/>
      <dgm:t>
        <a:bodyPr/>
        <a:lstStyle/>
        <a:p>
          <a:endParaRPr lang="ru-RU"/>
        </a:p>
      </dgm:t>
    </dgm:pt>
    <dgm:pt modelId="{BDB0E9B4-0066-451A-B07D-204F629B40A7}" type="pres">
      <dgm:prSet presAssocID="{671BD5D5-C729-43D1-8B8E-125FFC81E956}" presName="sibTrans" presStyleCnt="0"/>
      <dgm:spPr/>
    </dgm:pt>
    <dgm:pt modelId="{5D5D3A23-E67E-4AB2-B0E7-DDA65F7F02E9}" type="pres">
      <dgm:prSet presAssocID="{F925D023-6876-4A7A-B9D8-797823E56AE1}" presName="compNode" presStyleCnt="0"/>
      <dgm:spPr/>
    </dgm:pt>
    <dgm:pt modelId="{DE32CD31-F75A-4AB3-BD94-B435669680FC}" type="pres">
      <dgm:prSet presAssocID="{F925D023-6876-4A7A-B9D8-797823E56AE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dgm:spPr>
      <dgm:extLst>
        <a:ext uri="{E40237B7-FDA0-4F09-8148-C483321AD2D9}">
          <dgm14:cNvPr xmlns:dgm14="http://schemas.microsoft.com/office/drawing/2010/diagram" id="0" name="" descr="Burger and Drink"/>
        </a:ext>
      </dgm:extLst>
    </dgm:pt>
    <dgm:pt modelId="{65EE5AF0-E554-476B-A701-F96BA6BFE487}" type="pres">
      <dgm:prSet presAssocID="{F925D023-6876-4A7A-B9D8-797823E56AE1}" presName="spaceRect" presStyleCnt="0"/>
      <dgm:spPr/>
    </dgm:pt>
    <dgm:pt modelId="{303F97A2-56CF-4BCD-9EEE-4A73160E7F85}" type="pres">
      <dgm:prSet presAssocID="{F925D023-6876-4A7A-B9D8-797823E56AE1}" presName="textRect" presStyleLbl="revTx" presStyleIdx="4" presStyleCnt="5">
        <dgm:presLayoutVars>
          <dgm:chMax val="1"/>
          <dgm:chPref val="1"/>
        </dgm:presLayoutVars>
      </dgm:prSet>
      <dgm:spPr/>
      <dgm:t>
        <a:bodyPr/>
        <a:lstStyle/>
        <a:p>
          <a:endParaRPr lang="ru-RU"/>
        </a:p>
      </dgm:t>
    </dgm:pt>
  </dgm:ptLst>
  <dgm:cxnLst>
    <dgm:cxn modelId="{B3CE24EB-1881-4868-870B-BFB9475F85BB}" type="presOf" srcId="{F925D023-6876-4A7A-B9D8-797823E56AE1}" destId="{303F97A2-56CF-4BCD-9EEE-4A73160E7F85}" srcOrd="0" destOrd="0" presId="urn:microsoft.com/office/officeart/2018/2/layout/IconLabelList"/>
    <dgm:cxn modelId="{1FADC4EC-F784-4261-A488-79404F5C49D1}" type="presOf" srcId="{25F6E5FD-C05B-45CE-A8DB-C24D52D369D4}" destId="{C740057E-C24F-4B94-9A71-983D02550061}" srcOrd="0" destOrd="0" presId="urn:microsoft.com/office/officeart/2018/2/layout/IconLabelList"/>
    <dgm:cxn modelId="{B419E840-A7EB-4EF6-B8B0-0C58F3CD9220}" type="presOf" srcId="{2B63A2F2-006A-45AF-94C2-09B6709CF302}" destId="{942EC181-ADCC-49A2-8EDF-E09FB1CD8D5F}" srcOrd="0" destOrd="0" presId="urn:microsoft.com/office/officeart/2018/2/layout/IconLabelList"/>
    <dgm:cxn modelId="{8550D6F6-7A94-4874-BC22-B6F7FE79273B}" type="presOf" srcId="{786247D4-3AE7-464A-AC13-A4DA08982FC6}" destId="{99AE4CB4-C39C-490A-8767-D2385D1B586B}" srcOrd="0" destOrd="0" presId="urn:microsoft.com/office/officeart/2018/2/layout/IconLabelList"/>
    <dgm:cxn modelId="{8EDB74B3-B078-453D-88CB-2330D5004A49}" srcId="{2A474CEE-6865-490E-B2EB-7F5718057537}" destId="{D0630B78-CEAF-4FF4-B44D-F01625EF89F1}" srcOrd="0" destOrd="0" parTransId="{EB42C379-5CC8-4A39-9AB6-F7164E3C5488}" sibTransId="{A786E77A-AC40-4F0D-9A6A-7274989291C6}"/>
    <dgm:cxn modelId="{4D0C8CD0-D38D-4496-A407-963DB4E8543F}" type="presOf" srcId="{2A474CEE-6865-490E-B2EB-7F5718057537}" destId="{87145B68-4962-46F8-AA3D-8A92573EBDAE}" srcOrd="0" destOrd="0" presId="urn:microsoft.com/office/officeart/2018/2/layout/IconLabelList"/>
    <dgm:cxn modelId="{941C25C1-DE3A-4DE5-A313-573D0A30E2FD}" srcId="{2A474CEE-6865-490E-B2EB-7F5718057537}" destId="{786247D4-3AE7-464A-AC13-A4DA08982FC6}" srcOrd="2" destOrd="0" parTransId="{92A34B58-7B3E-434B-A353-DA000CE1EC16}" sibTransId="{65DA3D8C-229E-419F-B1AA-FC772031BCEF}"/>
    <dgm:cxn modelId="{D74A5115-FCAB-44DB-BE6B-7E3174954D8A}" srcId="{2A474CEE-6865-490E-B2EB-7F5718057537}" destId="{25F6E5FD-C05B-45CE-A8DB-C24D52D369D4}" srcOrd="3" destOrd="0" parTransId="{8F92FFD0-9F9A-4173-8C27-15F993B4FD31}" sibTransId="{671BD5D5-C729-43D1-8B8E-125FFC81E956}"/>
    <dgm:cxn modelId="{99C5B9E8-B63C-43C3-B15A-3D323EA94A16}" type="presOf" srcId="{D0630B78-CEAF-4FF4-B44D-F01625EF89F1}" destId="{E9AB5B04-94AE-483C-A035-EED305087F9F}" srcOrd="0" destOrd="0" presId="urn:microsoft.com/office/officeart/2018/2/layout/IconLabelList"/>
    <dgm:cxn modelId="{462DA103-D766-46FA-AF98-7A545E425816}" srcId="{2A474CEE-6865-490E-B2EB-7F5718057537}" destId="{F925D023-6876-4A7A-B9D8-797823E56AE1}" srcOrd="4" destOrd="0" parTransId="{291DBA32-A9A4-48FB-BE6A-4F57976DA09E}" sibTransId="{ACDE2955-FC9A-4274-A903-A16229C9B952}"/>
    <dgm:cxn modelId="{7C7A3602-A2F3-46A8-A127-9337D2CFC3DA}" srcId="{2A474CEE-6865-490E-B2EB-7F5718057537}" destId="{2B63A2F2-006A-45AF-94C2-09B6709CF302}" srcOrd="1" destOrd="0" parTransId="{2E2A833E-6E52-4097-841C-DE2A20E6F34D}" sibTransId="{98992094-3094-4317-B086-CADA6DDC9543}"/>
    <dgm:cxn modelId="{5F8F992D-A53A-4B6C-97B4-A6A4FAC4E350}" type="presParOf" srcId="{87145B68-4962-46F8-AA3D-8A92573EBDAE}" destId="{431A9F3A-228E-42FC-BC52-3FB640BB41D6}" srcOrd="0" destOrd="0" presId="urn:microsoft.com/office/officeart/2018/2/layout/IconLabelList"/>
    <dgm:cxn modelId="{286CB2FC-E960-400C-8FC0-9B44B0F85457}" type="presParOf" srcId="{431A9F3A-228E-42FC-BC52-3FB640BB41D6}" destId="{BDAB71AC-27E3-4365-9751-CF2771BB6B2D}" srcOrd="0" destOrd="0" presId="urn:microsoft.com/office/officeart/2018/2/layout/IconLabelList"/>
    <dgm:cxn modelId="{ABB3988B-31F6-4255-9091-BA0D9EF90266}" type="presParOf" srcId="{431A9F3A-228E-42FC-BC52-3FB640BB41D6}" destId="{4EBA97F5-0924-4BFB-BDF7-DFF601AD3C17}" srcOrd="1" destOrd="0" presId="urn:microsoft.com/office/officeart/2018/2/layout/IconLabelList"/>
    <dgm:cxn modelId="{C5E56041-DDC7-4ED6-BFF4-51AA79667600}" type="presParOf" srcId="{431A9F3A-228E-42FC-BC52-3FB640BB41D6}" destId="{E9AB5B04-94AE-483C-A035-EED305087F9F}" srcOrd="2" destOrd="0" presId="urn:microsoft.com/office/officeart/2018/2/layout/IconLabelList"/>
    <dgm:cxn modelId="{7B95F371-A322-472E-9569-C358D430FE25}" type="presParOf" srcId="{87145B68-4962-46F8-AA3D-8A92573EBDAE}" destId="{F01D8FFD-874F-4D7F-B426-9F5BB51020E3}" srcOrd="1" destOrd="0" presId="urn:microsoft.com/office/officeart/2018/2/layout/IconLabelList"/>
    <dgm:cxn modelId="{D3426AC3-06F3-43EC-BCBA-14F7CFF643DA}" type="presParOf" srcId="{87145B68-4962-46F8-AA3D-8A92573EBDAE}" destId="{2971E782-161D-4A4A-8754-6DC12AC040D0}" srcOrd="2" destOrd="0" presId="urn:microsoft.com/office/officeart/2018/2/layout/IconLabelList"/>
    <dgm:cxn modelId="{657A80D7-0D03-4CEC-A791-6EF34B9D7925}" type="presParOf" srcId="{2971E782-161D-4A4A-8754-6DC12AC040D0}" destId="{E4A4DD13-818A-4CEF-8B77-2689C42BB947}" srcOrd="0" destOrd="0" presId="urn:microsoft.com/office/officeart/2018/2/layout/IconLabelList"/>
    <dgm:cxn modelId="{4DEABB32-C342-4BB0-B22D-B7AE5C664277}" type="presParOf" srcId="{2971E782-161D-4A4A-8754-6DC12AC040D0}" destId="{DE89B444-8296-4592-876E-4501868BB531}" srcOrd="1" destOrd="0" presId="urn:microsoft.com/office/officeart/2018/2/layout/IconLabelList"/>
    <dgm:cxn modelId="{C0276948-F773-44BA-B6B5-65726EF2840E}" type="presParOf" srcId="{2971E782-161D-4A4A-8754-6DC12AC040D0}" destId="{942EC181-ADCC-49A2-8EDF-E09FB1CD8D5F}" srcOrd="2" destOrd="0" presId="urn:microsoft.com/office/officeart/2018/2/layout/IconLabelList"/>
    <dgm:cxn modelId="{4635CC8F-4D6E-4C67-9F10-01B13ECBD783}" type="presParOf" srcId="{87145B68-4962-46F8-AA3D-8A92573EBDAE}" destId="{6EC3EA8F-D6C2-4D6C-8409-7337E4AE6EEE}" srcOrd="3" destOrd="0" presId="urn:microsoft.com/office/officeart/2018/2/layout/IconLabelList"/>
    <dgm:cxn modelId="{9E633DA9-6214-40E4-92F1-D93B2437A136}" type="presParOf" srcId="{87145B68-4962-46F8-AA3D-8A92573EBDAE}" destId="{CD06C4B2-75E4-4110-9B39-A86161BA0864}" srcOrd="4" destOrd="0" presId="urn:microsoft.com/office/officeart/2018/2/layout/IconLabelList"/>
    <dgm:cxn modelId="{BC05833C-BC46-4B93-A9BC-F41F0E54AC6B}" type="presParOf" srcId="{CD06C4B2-75E4-4110-9B39-A86161BA0864}" destId="{75C04548-B474-45C8-BF9E-CF3C55464530}" srcOrd="0" destOrd="0" presId="urn:microsoft.com/office/officeart/2018/2/layout/IconLabelList"/>
    <dgm:cxn modelId="{0239D203-3EFB-4396-94EC-97C6DA6A3CCC}" type="presParOf" srcId="{CD06C4B2-75E4-4110-9B39-A86161BA0864}" destId="{2745E659-2017-4984-BEFD-0AB316FEAB94}" srcOrd="1" destOrd="0" presId="urn:microsoft.com/office/officeart/2018/2/layout/IconLabelList"/>
    <dgm:cxn modelId="{E13F3293-FB27-487B-B3A3-755A4FB05985}" type="presParOf" srcId="{CD06C4B2-75E4-4110-9B39-A86161BA0864}" destId="{99AE4CB4-C39C-490A-8767-D2385D1B586B}" srcOrd="2" destOrd="0" presId="urn:microsoft.com/office/officeart/2018/2/layout/IconLabelList"/>
    <dgm:cxn modelId="{038D8CEA-EE40-42FF-8436-87014260695F}" type="presParOf" srcId="{87145B68-4962-46F8-AA3D-8A92573EBDAE}" destId="{0A4B0980-819B-48DC-9F70-6E9E1BC59F28}" srcOrd="5" destOrd="0" presId="urn:microsoft.com/office/officeart/2018/2/layout/IconLabelList"/>
    <dgm:cxn modelId="{677FDFF2-8992-4F96-A221-5433C77847AF}" type="presParOf" srcId="{87145B68-4962-46F8-AA3D-8A92573EBDAE}" destId="{C29BD94B-0058-4B31-A4C9-510A8FFA77F1}" srcOrd="6" destOrd="0" presId="urn:microsoft.com/office/officeart/2018/2/layout/IconLabelList"/>
    <dgm:cxn modelId="{D24A60C1-A6D8-4C7F-ABD1-601BFB5B763F}" type="presParOf" srcId="{C29BD94B-0058-4B31-A4C9-510A8FFA77F1}" destId="{FBE9DBEC-B16E-4CE8-87A8-E576D66BC0AE}" srcOrd="0" destOrd="0" presId="urn:microsoft.com/office/officeart/2018/2/layout/IconLabelList"/>
    <dgm:cxn modelId="{C2BD7AD8-4123-4BAC-8075-E3709B04AD2D}" type="presParOf" srcId="{C29BD94B-0058-4B31-A4C9-510A8FFA77F1}" destId="{E6D5C801-79E7-47CA-AE7F-726E100D12EB}" srcOrd="1" destOrd="0" presId="urn:microsoft.com/office/officeart/2018/2/layout/IconLabelList"/>
    <dgm:cxn modelId="{69FCB59C-7E04-4E0E-9254-D7D8C4273DE4}" type="presParOf" srcId="{C29BD94B-0058-4B31-A4C9-510A8FFA77F1}" destId="{C740057E-C24F-4B94-9A71-983D02550061}" srcOrd="2" destOrd="0" presId="urn:microsoft.com/office/officeart/2018/2/layout/IconLabelList"/>
    <dgm:cxn modelId="{FAA0219C-54DE-40A7-9B0B-7D8C9B1687B2}" type="presParOf" srcId="{87145B68-4962-46F8-AA3D-8A92573EBDAE}" destId="{BDB0E9B4-0066-451A-B07D-204F629B40A7}" srcOrd="7" destOrd="0" presId="urn:microsoft.com/office/officeart/2018/2/layout/IconLabelList"/>
    <dgm:cxn modelId="{DAA53D8F-B420-4E27-82F2-E98BE3D1A7D4}" type="presParOf" srcId="{87145B68-4962-46F8-AA3D-8A92573EBDAE}" destId="{5D5D3A23-E67E-4AB2-B0E7-DDA65F7F02E9}" srcOrd="8" destOrd="0" presId="urn:microsoft.com/office/officeart/2018/2/layout/IconLabelList"/>
    <dgm:cxn modelId="{AF1F1CD0-6C02-4BBA-A40F-947A709E1023}" type="presParOf" srcId="{5D5D3A23-E67E-4AB2-B0E7-DDA65F7F02E9}" destId="{DE32CD31-F75A-4AB3-BD94-B435669680FC}" srcOrd="0" destOrd="0" presId="urn:microsoft.com/office/officeart/2018/2/layout/IconLabelList"/>
    <dgm:cxn modelId="{7C86F4E2-3BC7-4A90-BF08-385121FB73B2}" type="presParOf" srcId="{5D5D3A23-E67E-4AB2-B0E7-DDA65F7F02E9}" destId="{65EE5AF0-E554-476B-A701-F96BA6BFE487}" srcOrd="1" destOrd="0" presId="urn:microsoft.com/office/officeart/2018/2/layout/IconLabelList"/>
    <dgm:cxn modelId="{C8543FBB-2FAC-4D59-8DC3-8E12B03DF7E8}" type="presParOf" srcId="{5D5D3A23-E67E-4AB2-B0E7-DDA65F7F02E9}" destId="{303F97A2-56CF-4BCD-9EEE-4A73160E7F85}"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76DCCC-41BC-4230-9D83-5818211E5776}" type="doc">
      <dgm:prSet loTypeId="urn:microsoft.com/office/officeart/2005/8/layout/process5" loCatId="process" qsTypeId="urn:microsoft.com/office/officeart/2005/8/quickstyle/simple1" qsCatId="simple" csTypeId="urn:microsoft.com/office/officeart/2005/8/colors/accent1_2" csCatId="accent1"/>
      <dgm:spPr/>
      <dgm:t>
        <a:bodyPr/>
        <a:lstStyle/>
        <a:p>
          <a:endParaRPr lang="en-US"/>
        </a:p>
      </dgm:t>
    </dgm:pt>
    <dgm:pt modelId="{FBB92BF8-2F0F-4B2C-B5B4-5D24BCBB6EF6}">
      <dgm:prSet/>
      <dgm:spPr/>
      <dgm:t>
        <a:bodyPr/>
        <a:lstStyle/>
        <a:p>
          <a:r>
            <a:rPr lang="ru-RU" b="1"/>
            <a:t>Какой продукт будет продаваться</a:t>
          </a:r>
          <a:r>
            <a:rPr lang="ru-RU"/>
            <a:t>:</a:t>
          </a:r>
          <a:endParaRPr lang="en-US"/>
        </a:p>
      </dgm:t>
    </dgm:pt>
    <dgm:pt modelId="{0C6D4708-4252-4503-BCA8-F80A6A8CD9D4}" type="parTrans" cxnId="{F7B52138-1585-4CD9-9599-B8EB00D804E0}">
      <dgm:prSet/>
      <dgm:spPr/>
      <dgm:t>
        <a:bodyPr/>
        <a:lstStyle/>
        <a:p>
          <a:endParaRPr lang="en-US"/>
        </a:p>
      </dgm:t>
    </dgm:pt>
    <dgm:pt modelId="{95E8D9C8-D767-4A3A-BE1F-72D366DD8CEE}" type="sibTrans" cxnId="{F7B52138-1585-4CD9-9599-B8EB00D804E0}">
      <dgm:prSet/>
      <dgm:spPr/>
      <dgm:t>
        <a:bodyPr/>
        <a:lstStyle/>
        <a:p>
          <a:endParaRPr lang="en-US"/>
        </a:p>
      </dgm:t>
    </dgm:pt>
    <dgm:pt modelId="{F4F32C7A-6FFF-402E-961C-F329173B2FE0}">
      <dgm:prSet/>
      <dgm:spPr/>
      <dgm:t>
        <a:bodyPr/>
        <a:lstStyle/>
        <a:p>
          <a:r>
            <a:rPr lang="ru-RU"/>
            <a:t>Физический индикатор, способный менять цвет в зависимости от состояния содержимого внутри.</a:t>
          </a:r>
          <a:endParaRPr lang="en-US"/>
        </a:p>
      </dgm:t>
    </dgm:pt>
    <dgm:pt modelId="{7C0FBD1F-295A-46DE-9D9B-1F65C2586B84}" type="parTrans" cxnId="{012274E9-5F27-467C-AFB1-BB3619EF56F4}">
      <dgm:prSet/>
      <dgm:spPr/>
      <dgm:t>
        <a:bodyPr/>
        <a:lstStyle/>
        <a:p>
          <a:endParaRPr lang="en-US"/>
        </a:p>
      </dgm:t>
    </dgm:pt>
    <dgm:pt modelId="{FBCC9586-811D-4692-B2BA-92F16BEE3E6D}" type="sibTrans" cxnId="{012274E9-5F27-467C-AFB1-BB3619EF56F4}">
      <dgm:prSet/>
      <dgm:spPr/>
      <dgm:t>
        <a:bodyPr/>
        <a:lstStyle/>
        <a:p>
          <a:endParaRPr lang="en-US"/>
        </a:p>
      </dgm:t>
    </dgm:pt>
    <dgm:pt modelId="{95A2E432-A7AA-406A-952B-520F5CACB245}">
      <dgm:prSet/>
      <dgm:spPr/>
      <dgm:t>
        <a:bodyPr/>
        <a:lstStyle/>
        <a:p>
          <a:r>
            <a:rPr lang="ru-RU" b="1"/>
            <a:t>Какую и чью проблему решает</a:t>
          </a:r>
          <a:r>
            <a:rPr lang="ru-RU"/>
            <a:t>:</a:t>
          </a:r>
          <a:endParaRPr lang="en-US"/>
        </a:p>
      </dgm:t>
    </dgm:pt>
    <dgm:pt modelId="{C6D511AD-873F-42C4-BB51-FDB788F92209}" type="parTrans" cxnId="{4A792E75-0294-4B57-9F3F-97253820732F}">
      <dgm:prSet/>
      <dgm:spPr/>
      <dgm:t>
        <a:bodyPr/>
        <a:lstStyle/>
        <a:p>
          <a:endParaRPr lang="en-US"/>
        </a:p>
      </dgm:t>
    </dgm:pt>
    <dgm:pt modelId="{C55B38BB-3606-4932-BA4A-E242D5DEA54E}" type="sibTrans" cxnId="{4A792E75-0294-4B57-9F3F-97253820732F}">
      <dgm:prSet/>
      <dgm:spPr/>
      <dgm:t>
        <a:bodyPr/>
        <a:lstStyle/>
        <a:p>
          <a:endParaRPr lang="en-US"/>
        </a:p>
      </dgm:t>
    </dgm:pt>
    <dgm:pt modelId="{8829DF54-B2F9-4CB2-BDCF-08326928F051}">
      <dgm:prSet/>
      <dgm:spPr/>
      <dgm:t>
        <a:bodyPr/>
        <a:lstStyle/>
        <a:p>
          <a:r>
            <a:rPr lang="ru-RU"/>
            <a:t>сокращение потерь продукции,</a:t>
          </a:r>
          <a:endParaRPr lang="en-US"/>
        </a:p>
      </dgm:t>
    </dgm:pt>
    <dgm:pt modelId="{5202A37D-CA8E-49EE-844A-543C218B2E98}" type="parTrans" cxnId="{70EFD340-97A8-4DFB-BF03-45FF764DE7F2}">
      <dgm:prSet/>
      <dgm:spPr/>
      <dgm:t>
        <a:bodyPr/>
        <a:lstStyle/>
        <a:p>
          <a:endParaRPr lang="en-US"/>
        </a:p>
      </dgm:t>
    </dgm:pt>
    <dgm:pt modelId="{DA8A650D-D365-4AF8-818C-266D46BD6949}" type="sibTrans" cxnId="{70EFD340-97A8-4DFB-BF03-45FF764DE7F2}">
      <dgm:prSet/>
      <dgm:spPr/>
      <dgm:t>
        <a:bodyPr/>
        <a:lstStyle/>
        <a:p>
          <a:endParaRPr lang="en-US"/>
        </a:p>
      </dgm:t>
    </dgm:pt>
    <dgm:pt modelId="{5861DAE4-7A83-498D-B58B-4FE16B4C27C2}">
      <dgm:prSet/>
      <dgm:spPr/>
      <dgm:t>
        <a:bodyPr/>
        <a:lstStyle/>
        <a:p>
          <a:r>
            <a:rPr lang="ru-RU"/>
            <a:t>повышение доверия потребителей,</a:t>
          </a:r>
          <a:endParaRPr lang="en-US"/>
        </a:p>
      </dgm:t>
    </dgm:pt>
    <dgm:pt modelId="{4EC13872-DB8A-455D-97AE-705203F0774D}" type="parTrans" cxnId="{1F1BA8F5-E866-45DA-9CDF-F0B916E53352}">
      <dgm:prSet/>
      <dgm:spPr/>
      <dgm:t>
        <a:bodyPr/>
        <a:lstStyle/>
        <a:p>
          <a:endParaRPr lang="en-US"/>
        </a:p>
      </dgm:t>
    </dgm:pt>
    <dgm:pt modelId="{99785D4D-7929-434B-8B0F-057D7FA34480}" type="sibTrans" cxnId="{1F1BA8F5-E866-45DA-9CDF-F0B916E53352}">
      <dgm:prSet/>
      <dgm:spPr/>
      <dgm:t>
        <a:bodyPr/>
        <a:lstStyle/>
        <a:p>
          <a:endParaRPr lang="en-US"/>
        </a:p>
      </dgm:t>
    </dgm:pt>
    <dgm:pt modelId="{ADC59B66-F1D4-43FB-A5DC-47BCFC249ECA}">
      <dgm:prSet/>
      <dgm:spPr/>
      <dgm:t>
        <a:bodyPr/>
        <a:lstStyle/>
        <a:p>
          <a:r>
            <a:rPr lang="ru-RU"/>
            <a:t>улучшение качества продуктов,</a:t>
          </a:r>
          <a:endParaRPr lang="en-US"/>
        </a:p>
      </dgm:t>
    </dgm:pt>
    <dgm:pt modelId="{59991BCC-17A8-4A40-AF01-99E280069B4E}" type="parTrans" cxnId="{289F20F5-5205-4140-B725-BCAB5E1D8A60}">
      <dgm:prSet/>
      <dgm:spPr/>
      <dgm:t>
        <a:bodyPr/>
        <a:lstStyle/>
        <a:p>
          <a:endParaRPr lang="en-US"/>
        </a:p>
      </dgm:t>
    </dgm:pt>
    <dgm:pt modelId="{4A79D824-3BE5-46D6-AEB3-22F3F2DFD74A}" type="sibTrans" cxnId="{289F20F5-5205-4140-B725-BCAB5E1D8A60}">
      <dgm:prSet/>
      <dgm:spPr/>
      <dgm:t>
        <a:bodyPr/>
        <a:lstStyle/>
        <a:p>
          <a:endParaRPr lang="en-US"/>
        </a:p>
      </dgm:t>
    </dgm:pt>
    <dgm:pt modelId="{F8FF1810-36A7-46A0-96E7-AE199D0D7F08}">
      <dgm:prSet/>
      <dgm:spPr/>
      <dgm:t>
        <a:bodyPr/>
        <a:lstStyle/>
        <a:p>
          <a:r>
            <a:rPr lang="ru-RU"/>
            <a:t>обеспечение безопасности продуктов.</a:t>
          </a:r>
          <a:endParaRPr lang="en-US"/>
        </a:p>
      </dgm:t>
    </dgm:pt>
    <dgm:pt modelId="{FE61FE12-4CB0-4E24-880A-76FEF0F35B21}" type="parTrans" cxnId="{C17D84BE-34F6-4998-A333-CB6DFEC8F4BF}">
      <dgm:prSet/>
      <dgm:spPr/>
      <dgm:t>
        <a:bodyPr/>
        <a:lstStyle/>
        <a:p>
          <a:endParaRPr lang="en-US"/>
        </a:p>
      </dgm:t>
    </dgm:pt>
    <dgm:pt modelId="{710C28DF-9B03-4EA9-99BC-820E895DED69}" type="sibTrans" cxnId="{C17D84BE-34F6-4998-A333-CB6DFEC8F4BF}">
      <dgm:prSet/>
      <dgm:spPr/>
      <dgm:t>
        <a:bodyPr/>
        <a:lstStyle/>
        <a:p>
          <a:endParaRPr lang="en-US"/>
        </a:p>
      </dgm:t>
    </dgm:pt>
    <dgm:pt modelId="{14F80B77-A305-4B5D-BF7A-FFCCD252EE7D}">
      <dgm:prSet/>
      <dgm:spPr/>
      <dgm:t>
        <a:bodyPr/>
        <a:lstStyle/>
        <a:p>
          <a:r>
            <a:rPr lang="ru-RU" b="1"/>
            <a:t>Потенциальные потребительские сегменты</a:t>
          </a:r>
          <a:r>
            <a:rPr lang="ru-RU"/>
            <a:t>:</a:t>
          </a:r>
          <a:endParaRPr lang="en-US"/>
        </a:p>
      </dgm:t>
    </dgm:pt>
    <dgm:pt modelId="{F5180FF9-A9CE-4CDB-8774-D22C9CAA978D}" type="parTrans" cxnId="{97FCD2AB-5C5B-43D0-AFE3-830FEF145DAD}">
      <dgm:prSet/>
      <dgm:spPr/>
      <dgm:t>
        <a:bodyPr/>
        <a:lstStyle/>
        <a:p>
          <a:endParaRPr lang="en-US"/>
        </a:p>
      </dgm:t>
    </dgm:pt>
    <dgm:pt modelId="{5AA2A927-FE9F-4B0E-BA36-27865EEE6A59}" type="sibTrans" cxnId="{97FCD2AB-5C5B-43D0-AFE3-830FEF145DAD}">
      <dgm:prSet/>
      <dgm:spPr/>
      <dgm:t>
        <a:bodyPr/>
        <a:lstStyle/>
        <a:p>
          <a:endParaRPr lang="en-US"/>
        </a:p>
      </dgm:t>
    </dgm:pt>
    <dgm:pt modelId="{72E9ED52-EA09-4273-A952-EA4D71E8DADB}">
      <dgm:prSet/>
      <dgm:spPr/>
      <dgm:t>
        <a:bodyPr/>
        <a:lstStyle/>
        <a:p>
          <a:r>
            <a:rPr lang="ru-RU"/>
            <a:t>Обычные люди, которые покупают молочные продукты для потребления</a:t>
          </a:r>
          <a:endParaRPr lang="en-US"/>
        </a:p>
      </dgm:t>
    </dgm:pt>
    <dgm:pt modelId="{D24A5345-9372-4A3A-9BC2-15E5630BBE74}" type="parTrans" cxnId="{55CA6687-A2ED-4E6F-B9CE-59B757264DF9}">
      <dgm:prSet/>
      <dgm:spPr/>
      <dgm:t>
        <a:bodyPr/>
        <a:lstStyle/>
        <a:p>
          <a:endParaRPr lang="en-US"/>
        </a:p>
      </dgm:t>
    </dgm:pt>
    <dgm:pt modelId="{D181A564-131D-4C3F-8A41-E20765B84877}" type="sibTrans" cxnId="{55CA6687-A2ED-4E6F-B9CE-59B757264DF9}">
      <dgm:prSet/>
      <dgm:spPr/>
      <dgm:t>
        <a:bodyPr/>
        <a:lstStyle/>
        <a:p>
          <a:endParaRPr lang="en-US"/>
        </a:p>
      </dgm:t>
    </dgm:pt>
    <dgm:pt modelId="{5C007CF9-D992-436C-9110-81C7C8DFACB3}">
      <dgm:prSet/>
      <dgm:spPr/>
      <dgm:t>
        <a:bodyPr/>
        <a:lstStyle/>
        <a:p>
          <a:r>
            <a:rPr lang="ru-RU"/>
            <a:t>Рестораны и кафе</a:t>
          </a:r>
          <a:endParaRPr lang="en-US"/>
        </a:p>
      </dgm:t>
    </dgm:pt>
    <dgm:pt modelId="{18F5BB2D-4DAD-4EFA-B243-1A1E5429ABB6}" type="parTrans" cxnId="{6B3D3D1E-3009-4611-928F-454178AB44C3}">
      <dgm:prSet/>
      <dgm:spPr/>
      <dgm:t>
        <a:bodyPr/>
        <a:lstStyle/>
        <a:p>
          <a:endParaRPr lang="en-US"/>
        </a:p>
      </dgm:t>
    </dgm:pt>
    <dgm:pt modelId="{4B804BF4-F787-41B2-8A72-C0FED364F286}" type="sibTrans" cxnId="{6B3D3D1E-3009-4611-928F-454178AB44C3}">
      <dgm:prSet/>
      <dgm:spPr/>
      <dgm:t>
        <a:bodyPr/>
        <a:lstStyle/>
        <a:p>
          <a:endParaRPr lang="en-US"/>
        </a:p>
      </dgm:t>
    </dgm:pt>
    <dgm:pt modelId="{C95DE548-071F-4CFA-917C-DA6EE840E373}">
      <dgm:prSet/>
      <dgm:spPr/>
      <dgm:t>
        <a:bodyPr/>
        <a:lstStyle/>
        <a:p>
          <a:r>
            <a:rPr lang="ru-RU"/>
            <a:t>Розничные сети и магазины</a:t>
          </a:r>
          <a:endParaRPr lang="en-US"/>
        </a:p>
      </dgm:t>
    </dgm:pt>
    <dgm:pt modelId="{5314F849-51C3-4E16-B6D5-99C07FB0C65D}" type="parTrans" cxnId="{90581143-5425-49C7-8DC9-86B4849F55D6}">
      <dgm:prSet/>
      <dgm:spPr/>
      <dgm:t>
        <a:bodyPr/>
        <a:lstStyle/>
        <a:p>
          <a:endParaRPr lang="en-US"/>
        </a:p>
      </dgm:t>
    </dgm:pt>
    <dgm:pt modelId="{A4B220CE-5BEA-4AB7-B57A-232C201C909B}" type="sibTrans" cxnId="{90581143-5425-49C7-8DC9-86B4849F55D6}">
      <dgm:prSet/>
      <dgm:spPr/>
      <dgm:t>
        <a:bodyPr/>
        <a:lstStyle/>
        <a:p>
          <a:endParaRPr lang="en-US"/>
        </a:p>
      </dgm:t>
    </dgm:pt>
    <dgm:pt modelId="{76688C1E-E4B4-4A21-A46B-0AA9DF3972D8}">
      <dgm:prSet/>
      <dgm:spPr/>
      <dgm:t>
        <a:bodyPr/>
        <a:lstStyle/>
        <a:p>
          <a:r>
            <a:rPr lang="ru-RU" b="1"/>
            <a:t>На основе какого научно-технического решения и результата будет создан продукт</a:t>
          </a:r>
          <a:r>
            <a:rPr lang="ru-RU"/>
            <a:t>:</a:t>
          </a:r>
          <a:endParaRPr lang="en-US"/>
        </a:p>
      </dgm:t>
    </dgm:pt>
    <dgm:pt modelId="{EB9399C4-324D-4C73-BA22-88ACC1E7F215}" type="parTrans" cxnId="{33EB89BC-F8E8-4172-8597-97F0337591E0}">
      <dgm:prSet/>
      <dgm:spPr/>
      <dgm:t>
        <a:bodyPr/>
        <a:lstStyle/>
        <a:p>
          <a:endParaRPr lang="en-US"/>
        </a:p>
      </dgm:t>
    </dgm:pt>
    <dgm:pt modelId="{09C9B28A-2050-4B46-BEAA-25111AD13A50}" type="sibTrans" cxnId="{33EB89BC-F8E8-4172-8597-97F0337591E0}">
      <dgm:prSet/>
      <dgm:spPr/>
      <dgm:t>
        <a:bodyPr/>
        <a:lstStyle/>
        <a:p>
          <a:endParaRPr lang="en-US"/>
        </a:p>
      </dgm:t>
    </dgm:pt>
    <dgm:pt modelId="{193A833D-F43B-43D0-BF31-40940DEFDF1E}">
      <dgm:prSet/>
      <dgm:spPr/>
      <dgm:t>
        <a:bodyPr/>
        <a:lstStyle/>
        <a:p>
          <a:r>
            <a:rPr lang="ru-RU"/>
            <a:t>Химический анализ: Использование химического анализа для определения состава молока и обнаружения вредных примесей.</a:t>
          </a:r>
          <a:endParaRPr lang="en-US"/>
        </a:p>
      </dgm:t>
    </dgm:pt>
    <dgm:pt modelId="{11EF59B3-68CF-4A33-899D-963C1BB0DE8D}" type="parTrans" cxnId="{73D61EDF-EB40-42B6-A95E-337AAD562982}">
      <dgm:prSet/>
      <dgm:spPr/>
      <dgm:t>
        <a:bodyPr/>
        <a:lstStyle/>
        <a:p>
          <a:endParaRPr lang="en-US"/>
        </a:p>
      </dgm:t>
    </dgm:pt>
    <dgm:pt modelId="{FF785E7E-30A9-4F87-A28E-A8F152DABC81}" type="sibTrans" cxnId="{73D61EDF-EB40-42B6-A95E-337AAD562982}">
      <dgm:prSet/>
      <dgm:spPr/>
      <dgm:t>
        <a:bodyPr/>
        <a:lstStyle/>
        <a:p>
          <a:endParaRPr lang="en-US"/>
        </a:p>
      </dgm:t>
    </dgm:pt>
    <dgm:pt modelId="{C66ABD7B-ACAA-42B2-9F01-7F5827ADCECE}">
      <dgm:prSet/>
      <dgm:spPr/>
      <dgm:t>
        <a:bodyPr/>
        <a:lstStyle/>
        <a:p>
          <a:r>
            <a:rPr lang="ru-RU"/>
            <a:t>Микробиологический анализ: Исследование микробиологических показателей молока для определения его свежести и безопасности.</a:t>
          </a:r>
          <a:endParaRPr lang="en-US"/>
        </a:p>
      </dgm:t>
    </dgm:pt>
    <dgm:pt modelId="{45A8A32B-79A4-4FC4-9102-55A4A418DC74}" type="parTrans" cxnId="{9B6606D9-356A-4FF0-9ADF-5B6041875F27}">
      <dgm:prSet/>
      <dgm:spPr/>
      <dgm:t>
        <a:bodyPr/>
        <a:lstStyle/>
        <a:p>
          <a:endParaRPr lang="en-US"/>
        </a:p>
      </dgm:t>
    </dgm:pt>
    <dgm:pt modelId="{6A855FC4-0240-4219-AED2-7599DFAAD44B}" type="sibTrans" cxnId="{9B6606D9-356A-4FF0-9ADF-5B6041875F27}">
      <dgm:prSet/>
      <dgm:spPr/>
      <dgm:t>
        <a:bodyPr/>
        <a:lstStyle/>
        <a:p>
          <a:endParaRPr lang="en-US"/>
        </a:p>
      </dgm:t>
    </dgm:pt>
    <dgm:pt modelId="{F4ACC39D-567E-4185-8A0F-0715E89BD1D1}" type="pres">
      <dgm:prSet presAssocID="{3C76DCCC-41BC-4230-9D83-5818211E5776}" presName="diagram" presStyleCnt="0">
        <dgm:presLayoutVars>
          <dgm:dir/>
          <dgm:resizeHandles val="exact"/>
        </dgm:presLayoutVars>
      </dgm:prSet>
      <dgm:spPr/>
      <dgm:t>
        <a:bodyPr/>
        <a:lstStyle/>
        <a:p>
          <a:endParaRPr lang="ru-RU"/>
        </a:p>
      </dgm:t>
    </dgm:pt>
    <dgm:pt modelId="{30D7FE5A-C823-4599-B99E-0518844067A7}" type="pres">
      <dgm:prSet presAssocID="{FBB92BF8-2F0F-4B2C-B5B4-5D24BCBB6EF6}" presName="node" presStyleLbl="node1" presStyleIdx="0" presStyleCnt="14">
        <dgm:presLayoutVars>
          <dgm:bulletEnabled val="1"/>
        </dgm:presLayoutVars>
      </dgm:prSet>
      <dgm:spPr/>
      <dgm:t>
        <a:bodyPr/>
        <a:lstStyle/>
        <a:p>
          <a:endParaRPr lang="ru-RU"/>
        </a:p>
      </dgm:t>
    </dgm:pt>
    <dgm:pt modelId="{4AD8CD01-22F3-402F-AC9D-4FE80A7F427B}" type="pres">
      <dgm:prSet presAssocID="{95E8D9C8-D767-4A3A-BE1F-72D366DD8CEE}" presName="sibTrans" presStyleLbl="sibTrans2D1" presStyleIdx="0" presStyleCnt="13"/>
      <dgm:spPr/>
      <dgm:t>
        <a:bodyPr/>
        <a:lstStyle/>
        <a:p>
          <a:endParaRPr lang="ru-RU"/>
        </a:p>
      </dgm:t>
    </dgm:pt>
    <dgm:pt modelId="{13AA3937-CDB6-4B37-805B-0BB368251E3B}" type="pres">
      <dgm:prSet presAssocID="{95E8D9C8-D767-4A3A-BE1F-72D366DD8CEE}" presName="connectorText" presStyleLbl="sibTrans2D1" presStyleIdx="0" presStyleCnt="13"/>
      <dgm:spPr/>
      <dgm:t>
        <a:bodyPr/>
        <a:lstStyle/>
        <a:p>
          <a:endParaRPr lang="ru-RU"/>
        </a:p>
      </dgm:t>
    </dgm:pt>
    <dgm:pt modelId="{3E98B517-EAA4-4C1E-B552-97BD00DBF7B2}" type="pres">
      <dgm:prSet presAssocID="{F4F32C7A-6FFF-402E-961C-F329173B2FE0}" presName="node" presStyleLbl="node1" presStyleIdx="1" presStyleCnt="14">
        <dgm:presLayoutVars>
          <dgm:bulletEnabled val="1"/>
        </dgm:presLayoutVars>
      </dgm:prSet>
      <dgm:spPr/>
      <dgm:t>
        <a:bodyPr/>
        <a:lstStyle/>
        <a:p>
          <a:endParaRPr lang="ru-RU"/>
        </a:p>
      </dgm:t>
    </dgm:pt>
    <dgm:pt modelId="{D3BB2D66-47E0-40FD-8DA0-BEC886075FF4}" type="pres">
      <dgm:prSet presAssocID="{FBCC9586-811D-4692-B2BA-92F16BEE3E6D}" presName="sibTrans" presStyleLbl="sibTrans2D1" presStyleIdx="1" presStyleCnt="13"/>
      <dgm:spPr/>
      <dgm:t>
        <a:bodyPr/>
        <a:lstStyle/>
        <a:p>
          <a:endParaRPr lang="ru-RU"/>
        </a:p>
      </dgm:t>
    </dgm:pt>
    <dgm:pt modelId="{685FD1EE-B135-4018-81F5-265EE6BBE134}" type="pres">
      <dgm:prSet presAssocID="{FBCC9586-811D-4692-B2BA-92F16BEE3E6D}" presName="connectorText" presStyleLbl="sibTrans2D1" presStyleIdx="1" presStyleCnt="13"/>
      <dgm:spPr/>
      <dgm:t>
        <a:bodyPr/>
        <a:lstStyle/>
        <a:p>
          <a:endParaRPr lang="ru-RU"/>
        </a:p>
      </dgm:t>
    </dgm:pt>
    <dgm:pt modelId="{D45D1CF1-8379-4ACC-B8B8-AAA5EE642C1B}" type="pres">
      <dgm:prSet presAssocID="{95A2E432-A7AA-406A-952B-520F5CACB245}" presName="node" presStyleLbl="node1" presStyleIdx="2" presStyleCnt="14">
        <dgm:presLayoutVars>
          <dgm:bulletEnabled val="1"/>
        </dgm:presLayoutVars>
      </dgm:prSet>
      <dgm:spPr/>
      <dgm:t>
        <a:bodyPr/>
        <a:lstStyle/>
        <a:p>
          <a:endParaRPr lang="ru-RU"/>
        </a:p>
      </dgm:t>
    </dgm:pt>
    <dgm:pt modelId="{023B6708-F66C-43DC-8976-2BDEF8A7B0B4}" type="pres">
      <dgm:prSet presAssocID="{C55B38BB-3606-4932-BA4A-E242D5DEA54E}" presName="sibTrans" presStyleLbl="sibTrans2D1" presStyleIdx="2" presStyleCnt="13"/>
      <dgm:spPr/>
      <dgm:t>
        <a:bodyPr/>
        <a:lstStyle/>
        <a:p>
          <a:endParaRPr lang="ru-RU"/>
        </a:p>
      </dgm:t>
    </dgm:pt>
    <dgm:pt modelId="{5EBA4E16-E77E-4281-B828-853E829D607A}" type="pres">
      <dgm:prSet presAssocID="{C55B38BB-3606-4932-BA4A-E242D5DEA54E}" presName="connectorText" presStyleLbl="sibTrans2D1" presStyleIdx="2" presStyleCnt="13"/>
      <dgm:spPr/>
      <dgm:t>
        <a:bodyPr/>
        <a:lstStyle/>
        <a:p>
          <a:endParaRPr lang="ru-RU"/>
        </a:p>
      </dgm:t>
    </dgm:pt>
    <dgm:pt modelId="{AE32D338-5FF7-4D92-9A39-78F0A0CB668B}" type="pres">
      <dgm:prSet presAssocID="{8829DF54-B2F9-4CB2-BDCF-08326928F051}" presName="node" presStyleLbl="node1" presStyleIdx="3" presStyleCnt="14">
        <dgm:presLayoutVars>
          <dgm:bulletEnabled val="1"/>
        </dgm:presLayoutVars>
      </dgm:prSet>
      <dgm:spPr/>
      <dgm:t>
        <a:bodyPr/>
        <a:lstStyle/>
        <a:p>
          <a:endParaRPr lang="ru-RU"/>
        </a:p>
      </dgm:t>
    </dgm:pt>
    <dgm:pt modelId="{020AB047-0F3D-460B-B7CB-16F3E9F65334}" type="pres">
      <dgm:prSet presAssocID="{DA8A650D-D365-4AF8-818C-266D46BD6949}" presName="sibTrans" presStyleLbl="sibTrans2D1" presStyleIdx="3" presStyleCnt="13"/>
      <dgm:spPr/>
      <dgm:t>
        <a:bodyPr/>
        <a:lstStyle/>
        <a:p>
          <a:endParaRPr lang="ru-RU"/>
        </a:p>
      </dgm:t>
    </dgm:pt>
    <dgm:pt modelId="{849F920B-99EA-40C6-B679-8AFA5C9728DD}" type="pres">
      <dgm:prSet presAssocID="{DA8A650D-D365-4AF8-818C-266D46BD6949}" presName="connectorText" presStyleLbl="sibTrans2D1" presStyleIdx="3" presStyleCnt="13"/>
      <dgm:spPr/>
      <dgm:t>
        <a:bodyPr/>
        <a:lstStyle/>
        <a:p>
          <a:endParaRPr lang="ru-RU"/>
        </a:p>
      </dgm:t>
    </dgm:pt>
    <dgm:pt modelId="{5BB81A49-C23E-4780-8BAF-925293A32F32}" type="pres">
      <dgm:prSet presAssocID="{5861DAE4-7A83-498D-B58B-4FE16B4C27C2}" presName="node" presStyleLbl="node1" presStyleIdx="4" presStyleCnt="14">
        <dgm:presLayoutVars>
          <dgm:bulletEnabled val="1"/>
        </dgm:presLayoutVars>
      </dgm:prSet>
      <dgm:spPr/>
      <dgm:t>
        <a:bodyPr/>
        <a:lstStyle/>
        <a:p>
          <a:endParaRPr lang="ru-RU"/>
        </a:p>
      </dgm:t>
    </dgm:pt>
    <dgm:pt modelId="{20B9C873-AD33-472D-8C19-638A0B428317}" type="pres">
      <dgm:prSet presAssocID="{99785D4D-7929-434B-8B0F-057D7FA34480}" presName="sibTrans" presStyleLbl="sibTrans2D1" presStyleIdx="4" presStyleCnt="13"/>
      <dgm:spPr/>
      <dgm:t>
        <a:bodyPr/>
        <a:lstStyle/>
        <a:p>
          <a:endParaRPr lang="ru-RU"/>
        </a:p>
      </dgm:t>
    </dgm:pt>
    <dgm:pt modelId="{8230A95D-7158-41F8-BA57-E56950AE0FE4}" type="pres">
      <dgm:prSet presAssocID="{99785D4D-7929-434B-8B0F-057D7FA34480}" presName="connectorText" presStyleLbl="sibTrans2D1" presStyleIdx="4" presStyleCnt="13"/>
      <dgm:spPr/>
      <dgm:t>
        <a:bodyPr/>
        <a:lstStyle/>
        <a:p>
          <a:endParaRPr lang="ru-RU"/>
        </a:p>
      </dgm:t>
    </dgm:pt>
    <dgm:pt modelId="{FBABF823-AA78-4573-848B-2ACAE47A69CE}" type="pres">
      <dgm:prSet presAssocID="{ADC59B66-F1D4-43FB-A5DC-47BCFC249ECA}" presName="node" presStyleLbl="node1" presStyleIdx="5" presStyleCnt="14">
        <dgm:presLayoutVars>
          <dgm:bulletEnabled val="1"/>
        </dgm:presLayoutVars>
      </dgm:prSet>
      <dgm:spPr/>
      <dgm:t>
        <a:bodyPr/>
        <a:lstStyle/>
        <a:p>
          <a:endParaRPr lang="ru-RU"/>
        </a:p>
      </dgm:t>
    </dgm:pt>
    <dgm:pt modelId="{C4854E9D-BA98-49A5-A7C0-921952AA1DA8}" type="pres">
      <dgm:prSet presAssocID="{4A79D824-3BE5-46D6-AEB3-22F3F2DFD74A}" presName="sibTrans" presStyleLbl="sibTrans2D1" presStyleIdx="5" presStyleCnt="13"/>
      <dgm:spPr/>
      <dgm:t>
        <a:bodyPr/>
        <a:lstStyle/>
        <a:p>
          <a:endParaRPr lang="ru-RU"/>
        </a:p>
      </dgm:t>
    </dgm:pt>
    <dgm:pt modelId="{7B01C89E-519E-49D1-BFDA-298090F2E1DB}" type="pres">
      <dgm:prSet presAssocID="{4A79D824-3BE5-46D6-AEB3-22F3F2DFD74A}" presName="connectorText" presStyleLbl="sibTrans2D1" presStyleIdx="5" presStyleCnt="13"/>
      <dgm:spPr/>
      <dgm:t>
        <a:bodyPr/>
        <a:lstStyle/>
        <a:p>
          <a:endParaRPr lang="ru-RU"/>
        </a:p>
      </dgm:t>
    </dgm:pt>
    <dgm:pt modelId="{C2E21A82-A3FF-4B99-9CA4-BF06BE43DFB7}" type="pres">
      <dgm:prSet presAssocID="{F8FF1810-36A7-46A0-96E7-AE199D0D7F08}" presName="node" presStyleLbl="node1" presStyleIdx="6" presStyleCnt="14">
        <dgm:presLayoutVars>
          <dgm:bulletEnabled val="1"/>
        </dgm:presLayoutVars>
      </dgm:prSet>
      <dgm:spPr/>
      <dgm:t>
        <a:bodyPr/>
        <a:lstStyle/>
        <a:p>
          <a:endParaRPr lang="ru-RU"/>
        </a:p>
      </dgm:t>
    </dgm:pt>
    <dgm:pt modelId="{63FD0D82-3C25-415F-B53A-61DBC1DAA3F2}" type="pres">
      <dgm:prSet presAssocID="{710C28DF-9B03-4EA9-99BC-820E895DED69}" presName="sibTrans" presStyleLbl="sibTrans2D1" presStyleIdx="6" presStyleCnt="13"/>
      <dgm:spPr/>
      <dgm:t>
        <a:bodyPr/>
        <a:lstStyle/>
        <a:p>
          <a:endParaRPr lang="ru-RU"/>
        </a:p>
      </dgm:t>
    </dgm:pt>
    <dgm:pt modelId="{883F6E24-BF77-4988-BAFD-66A4FA5E6C5D}" type="pres">
      <dgm:prSet presAssocID="{710C28DF-9B03-4EA9-99BC-820E895DED69}" presName="connectorText" presStyleLbl="sibTrans2D1" presStyleIdx="6" presStyleCnt="13"/>
      <dgm:spPr/>
      <dgm:t>
        <a:bodyPr/>
        <a:lstStyle/>
        <a:p>
          <a:endParaRPr lang="ru-RU"/>
        </a:p>
      </dgm:t>
    </dgm:pt>
    <dgm:pt modelId="{80C3A452-D9DE-403C-8420-171C17A711D4}" type="pres">
      <dgm:prSet presAssocID="{14F80B77-A305-4B5D-BF7A-FFCCD252EE7D}" presName="node" presStyleLbl="node1" presStyleIdx="7" presStyleCnt="14">
        <dgm:presLayoutVars>
          <dgm:bulletEnabled val="1"/>
        </dgm:presLayoutVars>
      </dgm:prSet>
      <dgm:spPr/>
      <dgm:t>
        <a:bodyPr/>
        <a:lstStyle/>
        <a:p>
          <a:endParaRPr lang="ru-RU"/>
        </a:p>
      </dgm:t>
    </dgm:pt>
    <dgm:pt modelId="{84355236-794A-44E5-93A5-87C215D24334}" type="pres">
      <dgm:prSet presAssocID="{5AA2A927-FE9F-4B0E-BA36-27865EEE6A59}" presName="sibTrans" presStyleLbl="sibTrans2D1" presStyleIdx="7" presStyleCnt="13"/>
      <dgm:spPr/>
      <dgm:t>
        <a:bodyPr/>
        <a:lstStyle/>
        <a:p>
          <a:endParaRPr lang="ru-RU"/>
        </a:p>
      </dgm:t>
    </dgm:pt>
    <dgm:pt modelId="{3ED6A909-45A2-4A66-96D8-41C197B33A60}" type="pres">
      <dgm:prSet presAssocID="{5AA2A927-FE9F-4B0E-BA36-27865EEE6A59}" presName="connectorText" presStyleLbl="sibTrans2D1" presStyleIdx="7" presStyleCnt="13"/>
      <dgm:spPr/>
      <dgm:t>
        <a:bodyPr/>
        <a:lstStyle/>
        <a:p>
          <a:endParaRPr lang="ru-RU"/>
        </a:p>
      </dgm:t>
    </dgm:pt>
    <dgm:pt modelId="{3974AB40-B732-432F-9248-CDEF9E86E973}" type="pres">
      <dgm:prSet presAssocID="{72E9ED52-EA09-4273-A952-EA4D71E8DADB}" presName="node" presStyleLbl="node1" presStyleIdx="8" presStyleCnt="14">
        <dgm:presLayoutVars>
          <dgm:bulletEnabled val="1"/>
        </dgm:presLayoutVars>
      </dgm:prSet>
      <dgm:spPr/>
      <dgm:t>
        <a:bodyPr/>
        <a:lstStyle/>
        <a:p>
          <a:endParaRPr lang="ru-RU"/>
        </a:p>
      </dgm:t>
    </dgm:pt>
    <dgm:pt modelId="{B2864241-9941-4D6D-BF59-FC4870F4CD51}" type="pres">
      <dgm:prSet presAssocID="{D181A564-131D-4C3F-8A41-E20765B84877}" presName="sibTrans" presStyleLbl="sibTrans2D1" presStyleIdx="8" presStyleCnt="13"/>
      <dgm:spPr/>
      <dgm:t>
        <a:bodyPr/>
        <a:lstStyle/>
        <a:p>
          <a:endParaRPr lang="ru-RU"/>
        </a:p>
      </dgm:t>
    </dgm:pt>
    <dgm:pt modelId="{0F6C927A-85BE-44FC-82AC-082E9C6B7427}" type="pres">
      <dgm:prSet presAssocID="{D181A564-131D-4C3F-8A41-E20765B84877}" presName="connectorText" presStyleLbl="sibTrans2D1" presStyleIdx="8" presStyleCnt="13"/>
      <dgm:spPr/>
      <dgm:t>
        <a:bodyPr/>
        <a:lstStyle/>
        <a:p>
          <a:endParaRPr lang="ru-RU"/>
        </a:p>
      </dgm:t>
    </dgm:pt>
    <dgm:pt modelId="{C663E3DD-B2BC-448F-ABB2-FCF4A96DC3DD}" type="pres">
      <dgm:prSet presAssocID="{5C007CF9-D992-436C-9110-81C7C8DFACB3}" presName="node" presStyleLbl="node1" presStyleIdx="9" presStyleCnt="14">
        <dgm:presLayoutVars>
          <dgm:bulletEnabled val="1"/>
        </dgm:presLayoutVars>
      </dgm:prSet>
      <dgm:spPr/>
      <dgm:t>
        <a:bodyPr/>
        <a:lstStyle/>
        <a:p>
          <a:endParaRPr lang="ru-RU"/>
        </a:p>
      </dgm:t>
    </dgm:pt>
    <dgm:pt modelId="{FE735028-7AD4-4A58-AC86-93586D14B729}" type="pres">
      <dgm:prSet presAssocID="{4B804BF4-F787-41B2-8A72-C0FED364F286}" presName="sibTrans" presStyleLbl="sibTrans2D1" presStyleIdx="9" presStyleCnt="13"/>
      <dgm:spPr/>
      <dgm:t>
        <a:bodyPr/>
        <a:lstStyle/>
        <a:p>
          <a:endParaRPr lang="ru-RU"/>
        </a:p>
      </dgm:t>
    </dgm:pt>
    <dgm:pt modelId="{14EC7BBA-C5D3-4134-A3BC-0F8A4FEE47E7}" type="pres">
      <dgm:prSet presAssocID="{4B804BF4-F787-41B2-8A72-C0FED364F286}" presName="connectorText" presStyleLbl="sibTrans2D1" presStyleIdx="9" presStyleCnt="13"/>
      <dgm:spPr/>
      <dgm:t>
        <a:bodyPr/>
        <a:lstStyle/>
        <a:p>
          <a:endParaRPr lang="ru-RU"/>
        </a:p>
      </dgm:t>
    </dgm:pt>
    <dgm:pt modelId="{243E3122-9B49-432A-BDFA-4B47B4173D09}" type="pres">
      <dgm:prSet presAssocID="{C95DE548-071F-4CFA-917C-DA6EE840E373}" presName="node" presStyleLbl="node1" presStyleIdx="10" presStyleCnt="14">
        <dgm:presLayoutVars>
          <dgm:bulletEnabled val="1"/>
        </dgm:presLayoutVars>
      </dgm:prSet>
      <dgm:spPr/>
      <dgm:t>
        <a:bodyPr/>
        <a:lstStyle/>
        <a:p>
          <a:endParaRPr lang="ru-RU"/>
        </a:p>
      </dgm:t>
    </dgm:pt>
    <dgm:pt modelId="{CD564F01-7505-4742-B98B-B3BC16380F25}" type="pres">
      <dgm:prSet presAssocID="{A4B220CE-5BEA-4AB7-B57A-232C201C909B}" presName="sibTrans" presStyleLbl="sibTrans2D1" presStyleIdx="10" presStyleCnt="13"/>
      <dgm:spPr/>
      <dgm:t>
        <a:bodyPr/>
        <a:lstStyle/>
        <a:p>
          <a:endParaRPr lang="ru-RU"/>
        </a:p>
      </dgm:t>
    </dgm:pt>
    <dgm:pt modelId="{8464965D-F40A-4434-8D1C-DF1135F3B00A}" type="pres">
      <dgm:prSet presAssocID="{A4B220CE-5BEA-4AB7-B57A-232C201C909B}" presName="connectorText" presStyleLbl="sibTrans2D1" presStyleIdx="10" presStyleCnt="13"/>
      <dgm:spPr/>
      <dgm:t>
        <a:bodyPr/>
        <a:lstStyle/>
        <a:p>
          <a:endParaRPr lang="ru-RU"/>
        </a:p>
      </dgm:t>
    </dgm:pt>
    <dgm:pt modelId="{A008DC03-2912-4EA0-BFC3-D7F520F4DE1C}" type="pres">
      <dgm:prSet presAssocID="{76688C1E-E4B4-4A21-A46B-0AA9DF3972D8}" presName="node" presStyleLbl="node1" presStyleIdx="11" presStyleCnt="14">
        <dgm:presLayoutVars>
          <dgm:bulletEnabled val="1"/>
        </dgm:presLayoutVars>
      </dgm:prSet>
      <dgm:spPr/>
      <dgm:t>
        <a:bodyPr/>
        <a:lstStyle/>
        <a:p>
          <a:endParaRPr lang="ru-RU"/>
        </a:p>
      </dgm:t>
    </dgm:pt>
    <dgm:pt modelId="{00634017-1D6D-45BE-9E3B-AB92EF73F3E2}" type="pres">
      <dgm:prSet presAssocID="{09C9B28A-2050-4B46-BEAA-25111AD13A50}" presName="sibTrans" presStyleLbl="sibTrans2D1" presStyleIdx="11" presStyleCnt="13"/>
      <dgm:spPr/>
      <dgm:t>
        <a:bodyPr/>
        <a:lstStyle/>
        <a:p>
          <a:endParaRPr lang="ru-RU"/>
        </a:p>
      </dgm:t>
    </dgm:pt>
    <dgm:pt modelId="{D15461C4-E849-495C-83CA-2644DC478FC6}" type="pres">
      <dgm:prSet presAssocID="{09C9B28A-2050-4B46-BEAA-25111AD13A50}" presName="connectorText" presStyleLbl="sibTrans2D1" presStyleIdx="11" presStyleCnt="13"/>
      <dgm:spPr/>
      <dgm:t>
        <a:bodyPr/>
        <a:lstStyle/>
        <a:p>
          <a:endParaRPr lang="ru-RU"/>
        </a:p>
      </dgm:t>
    </dgm:pt>
    <dgm:pt modelId="{3CC8AB34-805B-436A-8CCD-CB7A5885F95F}" type="pres">
      <dgm:prSet presAssocID="{193A833D-F43B-43D0-BF31-40940DEFDF1E}" presName="node" presStyleLbl="node1" presStyleIdx="12" presStyleCnt="14">
        <dgm:presLayoutVars>
          <dgm:bulletEnabled val="1"/>
        </dgm:presLayoutVars>
      </dgm:prSet>
      <dgm:spPr/>
      <dgm:t>
        <a:bodyPr/>
        <a:lstStyle/>
        <a:p>
          <a:endParaRPr lang="ru-RU"/>
        </a:p>
      </dgm:t>
    </dgm:pt>
    <dgm:pt modelId="{F79F348F-F9D5-4BC5-9DFB-10B829D6BAD0}" type="pres">
      <dgm:prSet presAssocID="{FF785E7E-30A9-4F87-A28E-A8F152DABC81}" presName="sibTrans" presStyleLbl="sibTrans2D1" presStyleIdx="12" presStyleCnt="13"/>
      <dgm:spPr/>
      <dgm:t>
        <a:bodyPr/>
        <a:lstStyle/>
        <a:p>
          <a:endParaRPr lang="ru-RU"/>
        </a:p>
      </dgm:t>
    </dgm:pt>
    <dgm:pt modelId="{7FCFBE98-3499-47C6-8268-443F4BBBFBC4}" type="pres">
      <dgm:prSet presAssocID="{FF785E7E-30A9-4F87-A28E-A8F152DABC81}" presName="connectorText" presStyleLbl="sibTrans2D1" presStyleIdx="12" presStyleCnt="13"/>
      <dgm:spPr/>
      <dgm:t>
        <a:bodyPr/>
        <a:lstStyle/>
        <a:p>
          <a:endParaRPr lang="ru-RU"/>
        </a:p>
      </dgm:t>
    </dgm:pt>
    <dgm:pt modelId="{34237CCC-EAD8-455C-B5E2-F4868D6C1533}" type="pres">
      <dgm:prSet presAssocID="{C66ABD7B-ACAA-42B2-9F01-7F5827ADCECE}" presName="node" presStyleLbl="node1" presStyleIdx="13" presStyleCnt="14">
        <dgm:presLayoutVars>
          <dgm:bulletEnabled val="1"/>
        </dgm:presLayoutVars>
      </dgm:prSet>
      <dgm:spPr/>
      <dgm:t>
        <a:bodyPr/>
        <a:lstStyle/>
        <a:p>
          <a:endParaRPr lang="ru-RU"/>
        </a:p>
      </dgm:t>
    </dgm:pt>
  </dgm:ptLst>
  <dgm:cxnLst>
    <dgm:cxn modelId="{2B2F69F2-A87B-4519-BA20-4E4F6578735B}" type="presOf" srcId="{C95DE548-071F-4CFA-917C-DA6EE840E373}" destId="{243E3122-9B49-432A-BDFA-4B47B4173D09}" srcOrd="0" destOrd="0" presId="urn:microsoft.com/office/officeart/2005/8/layout/process5"/>
    <dgm:cxn modelId="{F7B52138-1585-4CD9-9599-B8EB00D804E0}" srcId="{3C76DCCC-41BC-4230-9D83-5818211E5776}" destId="{FBB92BF8-2F0F-4B2C-B5B4-5D24BCBB6EF6}" srcOrd="0" destOrd="0" parTransId="{0C6D4708-4252-4503-BCA8-F80A6A8CD9D4}" sibTransId="{95E8D9C8-D767-4A3A-BE1F-72D366DD8CEE}"/>
    <dgm:cxn modelId="{9656921D-BFF7-43DE-8B5E-2FCC87DAE578}" type="presOf" srcId="{5AA2A927-FE9F-4B0E-BA36-27865EEE6A59}" destId="{3ED6A909-45A2-4A66-96D8-41C197B33A60}" srcOrd="1" destOrd="0" presId="urn:microsoft.com/office/officeart/2005/8/layout/process5"/>
    <dgm:cxn modelId="{F9D39A48-871B-45A0-962A-2B1DE48710D5}" type="presOf" srcId="{8829DF54-B2F9-4CB2-BDCF-08326928F051}" destId="{AE32D338-5FF7-4D92-9A39-78F0A0CB668B}" srcOrd="0" destOrd="0" presId="urn:microsoft.com/office/officeart/2005/8/layout/process5"/>
    <dgm:cxn modelId="{897B9F39-3587-4E7E-BFB2-F7C56D3A59ED}" type="presOf" srcId="{14F80B77-A305-4B5D-BF7A-FFCCD252EE7D}" destId="{80C3A452-D9DE-403C-8420-171C17A711D4}" srcOrd="0" destOrd="0" presId="urn:microsoft.com/office/officeart/2005/8/layout/process5"/>
    <dgm:cxn modelId="{EBB8021B-F3FE-4E9B-B52C-E98F4EE46CC2}" type="presOf" srcId="{09C9B28A-2050-4B46-BEAA-25111AD13A50}" destId="{D15461C4-E849-495C-83CA-2644DC478FC6}" srcOrd="1" destOrd="0" presId="urn:microsoft.com/office/officeart/2005/8/layout/process5"/>
    <dgm:cxn modelId="{5C672C65-B13F-4928-BD15-F30A24857699}" type="presOf" srcId="{3C76DCCC-41BC-4230-9D83-5818211E5776}" destId="{F4ACC39D-567E-4185-8A0F-0715E89BD1D1}" srcOrd="0" destOrd="0" presId="urn:microsoft.com/office/officeart/2005/8/layout/process5"/>
    <dgm:cxn modelId="{1F1BA8F5-E866-45DA-9CDF-F0B916E53352}" srcId="{3C76DCCC-41BC-4230-9D83-5818211E5776}" destId="{5861DAE4-7A83-498D-B58B-4FE16B4C27C2}" srcOrd="4" destOrd="0" parTransId="{4EC13872-DB8A-455D-97AE-705203F0774D}" sibTransId="{99785D4D-7929-434B-8B0F-057D7FA34480}"/>
    <dgm:cxn modelId="{73D61EDF-EB40-42B6-A95E-337AAD562982}" srcId="{3C76DCCC-41BC-4230-9D83-5818211E5776}" destId="{193A833D-F43B-43D0-BF31-40940DEFDF1E}" srcOrd="12" destOrd="0" parTransId="{11EF59B3-68CF-4A33-899D-963C1BB0DE8D}" sibTransId="{FF785E7E-30A9-4F87-A28E-A8F152DABC81}"/>
    <dgm:cxn modelId="{1557E9BF-0848-4B49-B826-174A90AC7627}" type="presOf" srcId="{ADC59B66-F1D4-43FB-A5DC-47BCFC249ECA}" destId="{FBABF823-AA78-4573-848B-2ACAE47A69CE}" srcOrd="0" destOrd="0" presId="urn:microsoft.com/office/officeart/2005/8/layout/process5"/>
    <dgm:cxn modelId="{6E4B13DC-3F41-4D2B-B2CA-9D26F59B0E58}" type="presOf" srcId="{4A79D824-3BE5-46D6-AEB3-22F3F2DFD74A}" destId="{C4854E9D-BA98-49A5-A7C0-921952AA1DA8}" srcOrd="0" destOrd="0" presId="urn:microsoft.com/office/officeart/2005/8/layout/process5"/>
    <dgm:cxn modelId="{CCC9D99F-DF8E-45EE-B0F0-B694EDD1AC38}" type="presOf" srcId="{5C007CF9-D992-436C-9110-81C7C8DFACB3}" destId="{C663E3DD-B2BC-448F-ABB2-FCF4A96DC3DD}" srcOrd="0" destOrd="0" presId="urn:microsoft.com/office/officeart/2005/8/layout/process5"/>
    <dgm:cxn modelId="{426E711F-71CB-433C-9758-71BBD8E45459}" type="presOf" srcId="{09C9B28A-2050-4B46-BEAA-25111AD13A50}" destId="{00634017-1D6D-45BE-9E3B-AB92EF73F3E2}" srcOrd="0" destOrd="0" presId="urn:microsoft.com/office/officeart/2005/8/layout/process5"/>
    <dgm:cxn modelId="{1A526CF8-C854-4515-9B8B-37930864B2BD}" type="presOf" srcId="{D181A564-131D-4C3F-8A41-E20765B84877}" destId="{0F6C927A-85BE-44FC-82AC-082E9C6B7427}" srcOrd="1" destOrd="0" presId="urn:microsoft.com/office/officeart/2005/8/layout/process5"/>
    <dgm:cxn modelId="{90581143-5425-49C7-8DC9-86B4849F55D6}" srcId="{3C76DCCC-41BC-4230-9D83-5818211E5776}" destId="{C95DE548-071F-4CFA-917C-DA6EE840E373}" srcOrd="10" destOrd="0" parTransId="{5314F849-51C3-4E16-B6D5-99C07FB0C65D}" sibTransId="{A4B220CE-5BEA-4AB7-B57A-232C201C909B}"/>
    <dgm:cxn modelId="{916A42F0-F771-415F-B41D-407769DC19DA}" type="presOf" srcId="{C55B38BB-3606-4932-BA4A-E242D5DEA54E}" destId="{5EBA4E16-E77E-4281-B828-853E829D607A}" srcOrd="1" destOrd="0" presId="urn:microsoft.com/office/officeart/2005/8/layout/process5"/>
    <dgm:cxn modelId="{60AFE131-07D8-4AF9-BE95-EAA973CA52EF}" type="presOf" srcId="{A4B220CE-5BEA-4AB7-B57A-232C201C909B}" destId="{CD564F01-7505-4742-B98B-B3BC16380F25}" srcOrd="0" destOrd="0" presId="urn:microsoft.com/office/officeart/2005/8/layout/process5"/>
    <dgm:cxn modelId="{0E164C03-9D12-4944-B9E8-C0C0BFB04DEF}" type="presOf" srcId="{FF785E7E-30A9-4F87-A28E-A8F152DABC81}" destId="{7FCFBE98-3499-47C6-8268-443F4BBBFBC4}" srcOrd="1" destOrd="0" presId="urn:microsoft.com/office/officeart/2005/8/layout/process5"/>
    <dgm:cxn modelId="{CE0255F4-753C-4062-9117-7CBBBC229D6B}" type="presOf" srcId="{4B804BF4-F787-41B2-8A72-C0FED364F286}" destId="{FE735028-7AD4-4A58-AC86-93586D14B729}" srcOrd="0" destOrd="0" presId="urn:microsoft.com/office/officeart/2005/8/layout/process5"/>
    <dgm:cxn modelId="{E89697BE-FADF-44EA-B133-46F3A5DAF246}" type="presOf" srcId="{193A833D-F43B-43D0-BF31-40940DEFDF1E}" destId="{3CC8AB34-805B-436A-8CCD-CB7A5885F95F}" srcOrd="0" destOrd="0" presId="urn:microsoft.com/office/officeart/2005/8/layout/process5"/>
    <dgm:cxn modelId="{4A792E75-0294-4B57-9F3F-97253820732F}" srcId="{3C76DCCC-41BC-4230-9D83-5818211E5776}" destId="{95A2E432-A7AA-406A-952B-520F5CACB245}" srcOrd="2" destOrd="0" parTransId="{C6D511AD-873F-42C4-BB51-FDB788F92209}" sibTransId="{C55B38BB-3606-4932-BA4A-E242D5DEA54E}"/>
    <dgm:cxn modelId="{D539DFA7-672D-489A-ADA0-E66D7B2E16B6}" type="presOf" srcId="{76688C1E-E4B4-4A21-A46B-0AA9DF3972D8}" destId="{A008DC03-2912-4EA0-BFC3-D7F520F4DE1C}" srcOrd="0" destOrd="0" presId="urn:microsoft.com/office/officeart/2005/8/layout/process5"/>
    <dgm:cxn modelId="{55CA6687-A2ED-4E6F-B9CE-59B757264DF9}" srcId="{3C76DCCC-41BC-4230-9D83-5818211E5776}" destId="{72E9ED52-EA09-4273-A952-EA4D71E8DADB}" srcOrd="8" destOrd="0" parTransId="{D24A5345-9372-4A3A-9BC2-15E5630BBE74}" sibTransId="{D181A564-131D-4C3F-8A41-E20765B84877}"/>
    <dgm:cxn modelId="{D9B2FFAD-80FF-49BA-8026-76AB8F340A39}" type="presOf" srcId="{A4B220CE-5BEA-4AB7-B57A-232C201C909B}" destId="{8464965D-F40A-4434-8D1C-DF1135F3B00A}" srcOrd="1" destOrd="0" presId="urn:microsoft.com/office/officeart/2005/8/layout/process5"/>
    <dgm:cxn modelId="{63C15C5B-EA2F-4C51-B56B-F5F5637B2901}" type="presOf" srcId="{5AA2A927-FE9F-4B0E-BA36-27865EEE6A59}" destId="{84355236-794A-44E5-93A5-87C215D24334}" srcOrd="0" destOrd="0" presId="urn:microsoft.com/office/officeart/2005/8/layout/process5"/>
    <dgm:cxn modelId="{9FAE9A74-FFCD-415D-9150-3DF9E5723571}" type="presOf" srcId="{95A2E432-A7AA-406A-952B-520F5CACB245}" destId="{D45D1CF1-8379-4ACC-B8B8-AAA5EE642C1B}" srcOrd="0" destOrd="0" presId="urn:microsoft.com/office/officeart/2005/8/layout/process5"/>
    <dgm:cxn modelId="{DDB43DEB-FE21-47F5-BBA6-3D9594871B17}" type="presOf" srcId="{95E8D9C8-D767-4A3A-BE1F-72D366DD8CEE}" destId="{4AD8CD01-22F3-402F-AC9D-4FE80A7F427B}" srcOrd="0" destOrd="0" presId="urn:microsoft.com/office/officeart/2005/8/layout/process5"/>
    <dgm:cxn modelId="{26B46557-531E-48B6-A174-6D5E07DB7F78}" type="presOf" srcId="{FBCC9586-811D-4692-B2BA-92F16BEE3E6D}" destId="{D3BB2D66-47E0-40FD-8DA0-BEC886075FF4}" srcOrd="0" destOrd="0" presId="urn:microsoft.com/office/officeart/2005/8/layout/process5"/>
    <dgm:cxn modelId="{289F20F5-5205-4140-B725-BCAB5E1D8A60}" srcId="{3C76DCCC-41BC-4230-9D83-5818211E5776}" destId="{ADC59B66-F1D4-43FB-A5DC-47BCFC249ECA}" srcOrd="5" destOrd="0" parTransId="{59991BCC-17A8-4A40-AF01-99E280069B4E}" sibTransId="{4A79D824-3BE5-46D6-AEB3-22F3F2DFD74A}"/>
    <dgm:cxn modelId="{A7F39522-FC59-4C6B-800A-C55172DBB910}" type="presOf" srcId="{F4F32C7A-6FFF-402E-961C-F329173B2FE0}" destId="{3E98B517-EAA4-4C1E-B552-97BD00DBF7B2}" srcOrd="0" destOrd="0" presId="urn:microsoft.com/office/officeart/2005/8/layout/process5"/>
    <dgm:cxn modelId="{E40E7B50-EDE8-4DE0-BE3B-13DBB2A0E489}" type="presOf" srcId="{DA8A650D-D365-4AF8-818C-266D46BD6949}" destId="{020AB047-0F3D-460B-B7CB-16F3E9F65334}" srcOrd="0" destOrd="0" presId="urn:microsoft.com/office/officeart/2005/8/layout/process5"/>
    <dgm:cxn modelId="{97FCD2AB-5C5B-43D0-AFE3-830FEF145DAD}" srcId="{3C76DCCC-41BC-4230-9D83-5818211E5776}" destId="{14F80B77-A305-4B5D-BF7A-FFCCD252EE7D}" srcOrd="7" destOrd="0" parTransId="{F5180FF9-A9CE-4CDB-8774-D22C9CAA978D}" sibTransId="{5AA2A927-FE9F-4B0E-BA36-27865EEE6A59}"/>
    <dgm:cxn modelId="{E33C9E74-3DA3-41E6-9FBF-3260669FC584}" type="presOf" srcId="{C66ABD7B-ACAA-42B2-9F01-7F5827ADCECE}" destId="{34237CCC-EAD8-455C-B5E2-F4868D6C1533}" srcOrd="0" destOrd="0" presId="urn:microsoft.com/office/officeart/2005/8/layout/process5"/>
    <dgm:cxn modelId="{6570A70B-AE89-4B3B-B1E6-3527DC198C74}" type="presOf" srcId="{710C28DF-9B03-4EA9-99BC-820E895DED69}" destId="{883F6E24-BF77-4988-BAFD-66A4FA5E6C5D}" srcOrd="1" destOrd="0" presId="urn:microsoft.com/office/officeart/2005/8/layout/process5"/>
    <dgm:cxn modelId="{70EFD340-97A8-4DFB-BF03-45FF764DE7F2}" srcId="{3C76DCCC-41BC-4230-9D83-5818211E5776}" destId="{8829DF54-B2F9-4CB2-BDCF-08326928F051}" srcOrd="3" destOrd="0" parTransId="{5202A37D-CA8E-49EE-844A-543C218B2E98}" sibTransId="{DA8A650D-D365-4AF8-818C-266D46BD6949}"/>
    <dgm:cxn modelId="{6C928002-7133-4D38-B57C-7784B5C3A806}" type="presOf" srcId="{72E9ED52-EA09-4273-A952-EA4D71E8DADB}" destId="{3974AB40-B732-432F-9248-CDEF9E86E973}" srcOrd="0" destOrd="0" presId="urn:microsoft.com/office/officeart/2005/8/layout/process5"/>
    <dgm:cxn modelId="{FBDD56F1-E6C1-4974-8BE5-2DB6460B55E1}" type="presOf" srcId="{99785D4D-7929-434B-8B0F-057D7FA34480}" destId="{20B9C873-AD33-472D-8C19-638A0B428317}" srcOrd="0" destOrd="0" presId="urn:microsoft.com/office/officeart/2005/8/layout/process5"/>
    <dgm:cxn modelId="{012274E9-5F27-467C-AFB1-BB3619EF56F4}" srcId="{3C76DCCC-41BC-4230-9D83-5818211E5776}" destId="{F4F32C7A-6FFF-402E-961C-F329173B2FE0}" srcOrd="1" destOrd="0" parTransId="{7C0FBD1F-295A-46DE-9D9B-1F65C2586B84}" sibTransId="{FBCC9586-811D-4692-B2BA-92F16BEE3E6D}"/>
    <dgm:cxn modelId="{83CFF5DC-E79F-4795-B243-768B5D38C578}" type="presOf" srcId="{5861DAE4-7A83-498D-B58B-4FE16B4C27C2}" destId="{5BB81A49-C23E-4780-8BAF-925293A32F32}" srcOrd="0" destOrd="0" presId="urn:microsoft.com/office/officeart/2005/8/layout/process5"/>
    <dgm:cxn modelId="{9B6606D9-356A-4FF0-9ADF-5B6041875F27}" srcId="{3C76DCCC-41BC-4230-9D83-5818211E5776}" destId="{C66ABD7B-ACAA-42B2-9F01-7F5827ADCECE}" srcOrd="13" destOrd="0" parTransId="{45A8A32B-79A4-4FC4-9102-55A4A418DC74}" sibTransId="{6A855FC4-0240-4219-AED2-7599DFAAD44B}"/>
    <dgm:cxn modelId="{51F32CD9-FF08-41E3-9C7E-8A231B70AB2B}" type="presOf" srcId="{4A79D824-3BE5-46D6-AEB3-22F3F2DFD74A}" destId="{7B01C89E-519E-49D1-BFDA-298090F2E1DB}" srcOrd="1" destOrd="0" presId="urn:microsoft.com/office/officeart/2005/8/layout/process5"/>
    <dgm:cxn modelId="{C17D84BE-34F6-4998-A333-CB6DFEC8F4BF}" srcId="{3C76DCCC-41BC-4230-9D83-5818211E5776}" destId="{F8FF1810-36A7-46A0-96E7-AE199D0D7F08}" srcOrd="6" destOrd="0" parTransId="{FE61FE12-4CB0-4E24-880A-76FEF0F35B21}" sibTransId="{710C28DF-9B03-4EA9-99BC-820E895DED69}"/>
    <dgm:cxn modelId="{DB8A9FE8-DFA6-4EDA-9573-2E33FB8017EB}" type="presOf" srcId="{95E8D9C8-D767-4A3A-BE1F-72D366DD8CEE}" destId="{13AA3937-CDB6-4B37-805B-0BB368251E3B}" srcOrd="1" destOrd="0" presId="urn:microsoft.com/office/officeart/2005/8/layout/process5"/>
    <dgm:cxn modelId="{33EB89BC-F8E8-4172-8597-97F0337591E0}" srcId="{3C76DCCC-41BC-4230-9D83-5818211E5776}" destId="{76688C1E-E4B4-4A21-A46B-0AA9DF3972D8}" srcOrd="11" destOrd="0" parTransId="{EB9399C4-324D-4C73-BA22-88ACC1E7F215}" sibTransId="{09C9B28A-2050-4B46-BEAA-25111AD13A50}"/>
    <dgm:cxn modelId="{65022BFD-8C00-4155-9292-468FA4915261}" type="presOf" srcId="{D181A564-131D-4C3F-8A41-E20765B84877}" destId="{B2864241-9941-4D6D-BF59-FC4870F4CD51}" srcOrd="0" destOrd="0" presId="urn:microsoft.com/office/officeart/2005/8/layout/process5"/>
    <dgm:cxn modelId="{588C3690-4AEB-4BD0-BD27-0C31AD5350AF}" type="presOf" srcId="{C55B38BB-3606-4932-BA4A-E242D5DEA54E}" destId="{023B6708-F66C-43DC-8976-2BDEF8A7B0B4}" srcOrd="0" destOrd="0" presId="urn:microsoft.com/office/officeart/2005/8/layout/process5"/>
    <dgm:cxn modelId="{F1A4BC7E-8231-41FE-9B92-B33CC5ED792C}" type="presOf" srcId="{F8FF1810-36A7-46A0-96E7-AE199D0D7F08}" destId="{C2E21A82-A3FF-4B99-9CA4-BF06BE43DFB7}" srcOrd="0" destOrd="0" presId="urn:microsoft.com/office/officeart/2005/8/layout/process5"/>
    <dgm:cxn modelId="{83D95071-73AB-4417-BFF6-14536F5C0C5A}" type="presOf" srcId="{99785D4D-7929-434B-8B0F-057D7FA34480}" destId="{8230A95D-7158-41F8-BA57-E56950AE0FE4}" srcOrd="1" destOrd="0" presId="urn:microsoft.com/office/officeart/2005/8/layout/process5"/>
    <dgm:cxn modelId="{82788481-1AF1-4DB3-9C4D-926B26B9BE45}" type="presOf" srcId="{4B804BF4-F787-41B2-8A72-C0FED364F286}" destId="{14EC7BBA-C5D3-4134-A3BC-0F8A4FEE47E7}" srcOrd="1" destOrd="0" presId="urn:microsoft.com/office/officeart/2005/8/layout/process5"/>
    <dgm:cxn modelId="{073BC3B7-8D77-4D1D-99BE-4211B8F7EDC5}" type="presOf" srcId="{FBB92BF8-2F0F-4B2C-B5B4-5D24BCBB6EF6}" destId="{30D7FE5A-C823-4599-B99E-0518844067A7}" srcOrd="0" destOrd="0" presId="urn:microsoft.com/office/officeart/2005/8/layout/process5"/>
    <dgm:cxn modelId="{748E5C6E-5A2D-4B5D-8142-658E0EE455F0}" type="presOf" srcId="{DA8A650D-D365-4AF8-818C-266D46BD6949}" destId="{849F920B-99EA-40C6-B679-8AFA5C9728DD}" srcOrd="1" destOrd="0" presId="urn:microsoft.com/office/officeart/2005/8/layout/process5"/>
    <dgm:cxn modelId="{3A7E7056-3B1B-4B26-A756-DAD0A67F0592}" type="presOf" srcId="{FBCC9586-811D-4692-B2BA-92F16BEE3E6D}" destId="{685FD1EE-B135-4018-81F5-265EE6BBE134}" srcOrd="1" destOrd="0" presId="urn:microsoft.com/office/officeart/2005/8/layout/process5"/>
    <dgm:cxn modelId="{6B3D3D1E-3009-4611-928F-454178AB44C3}" srcId="{3C76DCCC-41BC-4230-9D83-5818211E5776}" destId="{5C007CF9-D992-436C-9110-81C7C8DFACB3}" srcOrd="9" destOrd="0" parTransId="{18F5BB2D-4DAD-4EFA-B243-1A1E5429ABB6}" sibTransId="{4B804BF4-F787-41B2-8A72-C0FED364F286}"/>
    <dgm:cxn modelId="{7C7FDD2E-4181-4AD5-AE7C-05406824A9A5}" type="presOf" srcId="{710C28DF-9B03-4EA9-99BC-820E895DED69}" destId="{63FD0D82-3C25-415F-B53A-61DBC1DAA3F2}" srcOrd="0" destOrd="0" presId="urn:microsoft.com/office/officeart/2005/8/layout/process5"/>
    <dgm:cxn modelId="{92B34B35-2367-4621-800E-F3737C0F61DC}" type="presOf" srcId="{FF785E7E-30A9-4F87-A28E-A8F152DABC81}" destId="{F79F348F-F9D5-4BC5-9DFB-10B829D6BAD0}" srcOrd="0" destOrd="0" presId="urn:microsoft.com/office/officeart/2005/8/layout/process5"/>
    <dgm:cxn modelId="{72E10409-5D02-4C25-BAD0-9EE9C207EDE8}" type="presParOf" srcId="{F4ACC39D-567E-4185-8A0F-0715E89BD1D1}" destId="{30D7FE5A-C823-4599-B99E-0518844067A7}" srcOrd="0" destOrd="0" presId="urn:microsoft.com/office/officeart/2005/8/layout/process5"/>
    <dgm:cxn modelId="{ADC07C0C-37D9-4187-B6F6-E3B0E3BC6C32}" type="presParOf" srcId="{F4ACC39D-567E-4185-8A0F-0715E89BD1D1}" destId="{4AD8CD01-22F3-402F-AC9D-4FE80A7F427B}" srcOrd="1" destOrd="0" presId="urn:microsoft.com/office/officeart/2005/8/layout/process5"/>
    <dgm:cxn modelId="{A070B048-1770-4E77-BDB9-F836B79C190D}" type="presParOf" srcId="{4AD8CD01-22F3-402F-AC9D-4FE80A7F427B}" destId="{13AA3937-CDB6-4B37-805B-0BB368251E3B}" srcOrd="0" destOrd="0" presId="urn:microsoft.com/office/officeart/2005/8/layout/process5"/>
    <dgm:cxn modelId="{75BA8B1D-E748-4C8F-AE4E-18461AB34DEE}" type="presParOf" srcId="{F4ACC39D-567E-4185-8A0F-0715E89BD1D1}" destId="{3E98B517-EAA4-4C1E-B552-97BD00DBF7B2}" srcOrd="2" destOrd="0" presId="urn:microsoft.com/office/officeart/2005/8/layout/process5"/>
    <dgm:cxn modelId="{615BC2C0-7D0A-4667-B630-DE0FB25A17A5}" type="presParOf" srcId="{F4ACC39D-567E-4185-8A0F-0715E89BD1D1}" destId="{D3BB2D66-47E0-40FD-8DA0-BEC886075FF4}" srcOrd="3" destOrd="0" presId="urn:microsoft.com/office/officeart/2005/8/layout/process5"/>
    <dgm:cxn modelId="{55CBC756-D7D4-4E1E-A69D-08BE1D69BC39}" type="presParOf" srcId="{D3BB2D66-47E0-40FD-8DA0-BEC886075FF4}" destId="{685FD1EE-B135-4018-81F5-265EE6BBE134}" srcOrd="0" destOrd="0" presId="urn:microsoft.com/office/officeart/2005/8/layout/process5"/>
    <dgm:cxn modelId="{49A2D73F-0A61-4DBC-A829-9EB1D587832F}" type="presParOf" srcId="{F4ACC39D-567E-4185-8A0F-0715E89BD1D1}" destId="{D45D1CF1-8379-4ACC-B8B8-AAA5EE642C1B}" srcOrd="4" destOrd="0" presId="urn:microsoft.com/office/officeart/2005/8/layout/process5"/>
    <dgm:cxn modelId="{E7385990-7D76-4666-BF74-37231FC406DB}" type="presParOf" srcId="{F4ACC39D-567E-4185-8A0F-0715E89BD1D1}" destId="{023B6708-F66C-43DC-8976-2BDEF8A7B0B4}" srcOrd="5" destOrd="0" presId="urn:microsoft.com/office/officeart/2005/8/layout/process5"/>
    <dgm:cxn modelId="{8BD48B79-5F3C-4ACF-819D-8C6D60E5AE9D}" type="presParOf" srcId="{023B6708-F66C-43DC-8976-2BDEF8A7B0B4}" destId="{5EBA4E16-E77E-4281-B828-853E829D607A}" srcOrd="0" destOrd="0" presId="urn:microsoft.com/office/officeart/2005/8/layout/process5"/>
    <dgm:cxn modelId="{63AE20E0-BA1A-48F8-A857-EB7638F252B9}" type="presParOf" srcId="{F4ACC39D-567E-4185-8A0F-0715E89BD1D1}" destId="{AE32D338-5FF7-4D92-9A39-78F0A0CB668B}" srcOrd="6" destOrd="0" presId="urn:microsoft.com/office/officeart/2005/8/layout/process5"/>
    <dgm:cxn modelId="{8A7421BB-8305-4801-AD10-0B9F1DBE2F1E}" type="presParOf" srcId="{F4ACC39D-567E-4185-8A0F-0715E89BD1D1}" destId="{020AB047-0F3D-460B-B7CB-16F3E9F65334}" srcOrd="7" destOrd="0" presId="urn:microsoft.com/office/officeart/2005/8/layout/process5"/>
    <dgm:cxn modelId="{B670C499-2AA9-4CB9-B4FA-B61C8B8A8ABB}" type="presParOf" srcId="{020AB047-0F3D-460B-B7CB-16F3E9F65334}" destId="{849F920B-99EA-40C6-B679-8AFA5C9728DD}" srcOrd="0" destOrd="0" presId="urn:microsoft.com/office/officeart/2005/8/layout/process5"/>
    <dgm:cxn modelId="{F9DB5E06-7E9B-4680-A373-C5382A6F61E7}" type="presParOf" srcId="{F4ACC39D-567E-4185-8A0F-0715E89BD1D1}" destId="{5BB81A49-C23E-4780-8BAF-925293A32F32}" srcOrd="8" destOrd="0" presId="urn:microsoft.com/office/officeart/2005/8/layout/process5"/>
    <dgm:cxn modelId="{A7B114A9-5D29-4F57-ABE6-B02116A14DD4}" type="presParOf" srcId="{F4ACC39D-567E-4185-8A0F-0715E89BD1D1}" destId="{20B9C873-AD33-472D-8C19-638A0B428317}" srcOrd="9" destOrd="0" presId="urn:microsoft.com/office/officeart/2005/8/layout/process5"/>
    <dgm:cxn modelId="{CD9BAA49-6500-4273-AACC-B4CF04D419A4}" type="presParOf" srcId="{20B9C873-AD33-472D-8C19-638A0B428317}" destId="{8230A95D-7158-41F8-BA57-E56950AE0FE4}" srcOrd="0" destOrd="0" presId="urn:microsoft.com/office/officeart/2005/8/layout/process5"/>
    <dgm:cxn modelId="{6131CAE8-C9BC-463E-BF2E-80F7A97FA36A}" type="presParOf" srcId="{F4ACC39D-567E-4185-8A0F-0715E89BD1D1}" destId="{FBABF823-AA78-4573-848B-2ACAE47A69CE}" srcOrd="10" destOrd="0" presId="urn:microsoft.com/office/officeart/2005/8/layout/process5"/>
    <dgm:cxn modelId="{30B552DC-EE8E-4CD1-A961-C2F7039B6B43}" type="presParOf" srcId="{F4ACC39D-567E-4185-8A0F-0715E89BD1D1}" destId="{C4854E9D-BA98-49A5-A7C0-921952AA1DA8}" srcOrd="11" destOrd="0" presId="urn:microsoft.com/office/officeart/2005/8/layout/process5"/>
    <dgm:cxn modelId="{BB6FF1BA-80C4-455B-B298-6D3BBD22BE9C}" type="presParOf" srcId="{C4854E9D-BA98-49A5-A7C0-921952AA1DA8}" destId="{7B01C89E-519E-49D1-BFDA-298090F2E1DB}" srcOrd="0" destOrd="0" presId="urn:microsoft.com/office/officeart/2005/8/layout/process5"/>
    <dgm:cxn modelId="{4AEB44A2-D52B-472B-BF6F-002FAA95293E}" type="presParOf" srcId="{F4ACC39D-567E-4185-8A0F-0715E89BD1D1}" destId="{C2E21A82-A3FF-4B99-9CA4-BF06BE43DFB7}" srcOrd="12" destOrd="0" presId="urn:microsoft.com/office/officeart/2005/8/layout/process5"/>
    <dgm:cxn modelId="{05E9F45E-F643-4D3A-BBC8-DDDD2246FABB}" type="presParOf" srcId="{F4ACC39D-567E-4185-8A0F-0715E89BD1D1}" destId="{63FD0D82-3C25-415F-B53A-61DBC1DAA3F2}" srcOrd="13" destOrd="0" presId="urn:microsoft.com/office/officeart/2005/8/layout/process5"/>
    <dgm:cxn modelId="{2C7797E1-621F-458F-90AA-D79065D8B404}" type="presParOf" srcId="{63FD0D82-3C25-415F-B53A-61DBC1DAA3F2}" destId="{883F6E24-BF77-4988-BAFD-66A4FA5E6C5D}" srcOrd="0" destOrd="0" presId="urn:microsoft.com/office/officeart/2005/8/layout/process5"/>
    <dgm:cxn modelId="{53FEF356-5905-4E0C-BCEC-1E374C0FA041}" type="presParOf" srcId="{F4ACC39D-567E-4185-8A0F-0715E89BD1D1}" destId="{80C3A452-D9DE-403C-8420-171C17A711D4}" srcOrd="14" destOrd="0" presId="urn:microsoft.com/office/officeart/2005/8/layout/process5"/>
    <dgm:cxn modelId="{191B2477-0277-4C2E-9745-A3D7F98A68A7}" type="presParOf" srcId="{F4ACC39D-567E-4185-8A0F-0715E89BD1D1}" destId="{84355236-794A-44E5-93A5-87C215D24334}" srcOrd="15" destOrd="0" presId="urn:microsoft.com/office/officeart/2005/8/layout/process5"/>
    <dgm:cxn modelId="{EC8CC5C4-B5C6-479D-B8B1-7B7161B99C64}" type="presParOf" srcId="{84355236-794A-44E5-93A5-87C215D24334}" destId="{3ED6A909-45A2-4A66-96D8-41C197B33A60}" srcOrd="0" destOrd="0" presId="urn:microsoft.com/office/officeart/2005/8/layout/process5"/>
    <dgm:cxn modelId="{BCF78C91-1C8A-4ED9-863C-5B0D32CBC684}" type="presParOf" srcId="{F4ACC39D-567E-4185-8A0F-0715E89BD1D1}" destId="{3974AB40-B732-432F-9248-CDEF9E86E973}" srcOrd="16" destOrd="0" presId="urn:microsoft.com/office/officeart/2005/8/layout/process5"/>
    <dgm:cxn modelId="{01E2629A-9C48-4CA7-B653-7510921CCCA4}" type="presParOf" srcId="{F4ACC39D-567E-4185-8A0F-0715E89BD1D1}" destId="{B2864241-9941-4D6D-BF59-FC4870F4CD51}" srcOrd="17" destOrd="0" presId="urn:microsoft.com/office/officeart/2005/8/layout/process5"/>
    <dgm:cxn modelId="{98C5788F-F170-469D-B3B8-0D73849FD946}" type="presParOf" srcId="{B2864241-9941-4D6D-BF59-FC4870F4CD51}" destId="{0F6C927A-85BE-44FC-82AC-082E9C6B7427}" srcOrd="0" destOrd="0" presId="urn:microsoft.com/office/officeart/2005/8/layout/process5"/>
    <dgm:cxn modelId="{B1918C44-F81C-45EA-B0F9-39BC14838165}" type="presParOf" srcId="{F4ACC39D-567E-4185-8A0F-0715E89BD1D1}" destId="{C663E3DD-B2BC-448F-ABB2-FCF4A96DC3DD}" srcOrd="18" destOrd="0" presId="urn:microsoft.com/office/officeart/2005/8/layout/process5"/>
    <dgm:cxn modelId="{0CE69F0D-2DFF-4D24-8E73-58857B546DEB}" type="presParOf" srcId="{F4ACC39D-567E-4185-8A0F-0715E89BD1D1}" destId="{FE735028-7AD4-4A58-AC86-93586D14B729}" srcOrd="19" destOrd="0" presId="urn:microsoft.com/office/officeart/2005/8/layout/process5"/>
    <dgm:cxn modelId="{F86D5A2B-2C10-4359-83C4-DC4B7C46389E}" type="presParOf" srcId="{FE735028-7AD4-4A58-AC86-93586D14B729}" destId="{14EC7BBA-C5D3-4134-A3BC-0F8A4FEE47E7}" srcOrd="0" destOrd="0" presId="urn:microsoft.com/office/officeart/2005/8/layout/process5"/>
    <dgm:cxn modelId="{1D2795B9-F214-4CF4-819A-8739887247EC}" type="presParOf" srcId="{F4ACC39D-567E-4185-8A0F-0715E89BD1D1}" destId="{243E3122-9B49-432A-BDFA-4B47B4173D09}" srcOrd="20" destOrd="0" presId="urn:microsoft.com/office/officeart/2005/8/layout/process5"/>
    <dgm:cxn modelId="{9E00CC67-7B96-4247-8200-4A5029D7E1EA}" type="presParOf" srcId="{F4ACC39D-567E-4185-8A0F-0715E89BD1D1}" destId="{CD564F01-7505-4742-B98B-B3BC16380F25}" srcOrd="21" destOrd="0" presId="urn:microsoft.com/office/officeart/2005/8/layout/process5"/>
    <dgm:cxn modelId="{A86AE039-F24E-4465-8298-0C425EECB781}" type="presParOf" srcId="{CD564F01-7505-4742-B98B-B3BC16380F25}" destId="{8464965D-F40A-4434-8D1C-DF1135F3B00A}" srcOrd="0" destOrd="0" presId="urn:microsoft.com/office/officeart/2005/8/layout/process5"/>
    <dgm:cxn modelId="{E6E8C703-B44C-47EC-9583-C333768D5C10}" type="presParOf" srcId="{F4ACC39D-567E-4185-8A0F-0715E89BD1D1}" destId="{A008DC03-2912-4EA0-BFC3-D7F520F4DE1C}" srcOrd="22" destOrd="0" presId="urn:microsoft.com/office/officeart/2005/8/layout/process5"/>
    <dgm:cxn modelId="{BB616ADB-FEE1-448B-B30A-C5C852EBB782}" type="presParOf" srcId="{F4ACC39D-567E-4185-8A0F-0715E89BD1D1}" destId="{00634017-1D6D-45BE-9E3B-AB92EF73F3E2}" srcOrd="23" destOrd="0" presId="urn:microsoft.com/office/officeart/2005/8/layout/process5"/>
    <dgm:cxn modelId="{B54E6423-F620-42E7-8CFD-17B8C30C948F}" type="presParOf" srcId="{00634017-1D6D-45BE-9E3B-AB92EF73F3E2}" destId="{D15461C4-E849-495C-83CA-2644DC478FC6}" srcOrd="0" destOrd="0" presId="urn:microsoft.com/office/officeart/2005/8/layout/process5"/>
    <dgm:cxn modelId="{CA50DFFB-B9D4-4836-A558-F01D7554358E}" type="presParOf" srcId="{F4ACC39D-567E-4185-8A0F-0715E89BD1D1}" destId="{3CC8AB34-805B-436A-8CCD-CB7A5885F95F}" srcOrd="24" destOrd="0" presId="urn:microsoft.com/office/officeart/2005/8/layout/process5"/>
    <dgm:cxn modelId="{D40B4A80-E614-47B7-9E20-A063EF00BEF7}" type="presParOf" srcId="{F4ACC39D-567E-4185-8A0F-0715E89BD1D1}" destId="{F79F348F-F9D5-4BC5-9DFB-10B829D6BAD0}" srcOrd="25" destOrd="0" presId="urn:microsoft.com/office/officeart/2005/8/layout/process5"/>
    <dgm:cxn modelId="{3CE3329C-E2F6-4FB2-B6B5-14C090F27E4F}" type="presParOf" srcId="{F79F348F-F9D5-4BC5-9DFB-10B829D6BAD0}" destId="{7FCFBE98-3499-47C6-8268-443F4BBBFBC4}" srcOrd="0" destOrd="0" presId="urn:microsoft.com/office/officeart/2005/8/layout/process5"/>
    <dgm:cxn modelId="{46F65788-14BC-402E-9774-7E99E7438C10}" type="presParOf" srcId="{F4ACC39D-567E-4185-8A0F-0715E89BD1D1}" destId="{34237CCC-EAD8-455C-B5E2-F4868D6C1533}" srcOrd="26"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590268-1D86-4862-B48B-5462D6E08F51}"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63AEF78D-D560-4A5A-A2C2-94025ED5A2E2}">
      <dgm:prSet/>
      <dgm:spPr/>
      <dgm:t>
        <a:bodyPr/>
        <a:lstStyle/>
        <a:p>
          <a:pPr>
            <a:lnSpc>
              <a:spcPct val="100000"/>
            </a:lnSpc>
          </a:pPr>
          <a:r>
            <a:rPr lang="ru-RU" b="1"/>
            <a:t>Рассматриваются 3 бизнес-модели</a:t>
          </a:r>
          <a:r>
            <a:rPr lang="ru-RU"/>
            <a:t>:</a:t>
          </a:r>
          <a:endParaRPr lang="en-US"/>
        </a:p>
      </dgm:t>
    </dgm:pt>
    <dgm:pt modelId="{9F4EC9ED-1C1F-4B85-A097-985EFB9C11BC}" type="parTrans" cxnId="{13CF198F-BF17-4788-9F72-AA7B0D037A83}">
      <dgm:prSet/>
      <dgm:spPr/>
      <dgm:t>
        <a:bodyPr/>
        <a:lstStyle/>
        <a:p>
          <a:endParaRPr lang="en-US"/>
        </a:p>
      </dgm:t>
    </dgm:pt>
    <dgm:pt modelId="{D8D3F2C1-2B62-4183-84D1-1DA7315A5A98}" type="sibTrans" cxnId="{13CF198F-BF17-4788-9F72-AA7B0D037A83}">
      <dgm:prSet/>
      <dgm:spPr/>
      <dgm:t>
        <a:bodyPr/>
        <a:lstStyle/>
        <a:p>
          <a:pPr>
            <a:lnSpc>
              <a:spcPct val="100000"/>
            </a:lnSpc>
          </a:pPr>
          <a:endParaRPr lang="en-US"/>
        </a:p>
      </dgm:t>
    </dgm:pt>
    <dgm:pt modelId="{B10901DA-2494-4EBA-9A11-AD05D3231E9C}">
      <dgm:prSet/>
      <dgm:spPr/>
      <dgm:t>
        <a:bodyPr/>
        <a:lstStyle/>
        <a:p>
          <a:pPr>
            <a:lnSpc>
              <a:spcPct val="100000"/>
            </a:lnSpc>
          </a:pPr>
          <a:r>
            <a:rPr lang="ru-RU"/>
            <a:t>1. Продажа оборудования и технологий</a:t>
          </a:r>
          <a:endParaRPr lang="en-US"/>
        </a:p>
      </dgm:t>
    </dgm:pt>
    <dgm:pt modelId="{759AA489-B01A-4DE5-B311-C9E9965BB981}" type="parTrans" cxnId="{837AA3B1-0999-4F75-9D72-BDAAC48CFE5A}">
      <dgm:prSet/>
      <dgm:spPr/>
      <dgm:t>
        <a:bodyPr/>
        <a:lstStyle/>
        <a:p>
          <a:endParaRPr lang="en-US"/>
        </a:p>
      </dgm:t>
    </dgm:pt>
    <dgm:pt modelId="{0FEAFFAE-7388-4ACB-98AC-A9594AA13A88}" type="sibTrans" cxnId="{837AA3B1-0999-4F75-9D72-BDAAC48CFE5A}">
      <dgm:prSet/>
      <dgm:spPr/>
      <dgm:t>
        <a:bodyPr/>
        <a:lstStyle/>
        <a:p>
          <a:pPr>
            <a:lnSpc>
              <a:spcPct val="100000"/>
            </a:lnSpc>
          </a:pPr>
          <a:endParaRPr lang="en-US"/>
        </a:p>
      </dgm:t>
    </dgm:pt>
    <dgm:pt modelId="{D87931B8-E0F4-491A-86B5-34B116AFA31B}">
      <dgm:prSet/>
      <dgm:spPr/>
      <dgm:t>
        <a:bodyPr/>
        <a:lstStyle/>
        <a:p>
          <a:pPr>
            <a:lnSpc>
              <a:spcPct val="100000"/>
            </a:lnSpc>
          </a:pPr>
          <a:r>
            <a:rPr lang="ru-RU"/>
            <a:t>2. Прямые продажи потребителям</a:t>
          </a:r>
          <a:endParaRPr lang="en-US"/>
        </a:p>
      </dgm:t>
    </dgm:pt>
    <dgm:pt modelId="{1C77CE26-72B1-4079-A2E9-2857E75E127E}" type="parTrans" cxnId="{ED2A4475-BA30-4D53-84E8-3D0308758E74}">
      <dgm:prSet/>
      <dgm:spPr/>
      <dgm:t>
        <a:bodyPr/>
        <a:lstStyle/>
        <a:p>
          <a:endParaRPr lang="en-US"/>
        </a:p>
      </dgm:t>
    </dgm:pt>
    <dgm:pt modelId="{E4C472D0-81F1-4436-AED8-FBC828484563}" type="sibTrans" cxnId="{ED2A4475-BA30-4D53-84E8-3D0308758E74}">
      <dgm:prSet/>
      <dgm:spPr/>
      <dgm:t>
        <a:bodyPr/>
        <a:lstStyle/>
        <a:p>
          <a:pPr>
            <a:lnSpc>
              <a:spcPct val="100000"/>
            </a:lnSpc>
          </a:pPr>
          <a:endParaRPr lang="en-US"/>
        </a:p>
      </dgm:t>
    </dgm:pt>
    <dgm:pt modelId="{D67F2203-9329-43C4-862C-31EFC5DB9C67}">
      <dgm:prSet/>
      <dgm:spPr/>
      <dgm:t>
        <a:bodyPr/>
        <a:lstStyle/>
        <a:p>
          <a:pPr>
            <a:lnSpc>
              <a:spcPct val="100000"/>
            </a:lnSpc>
          </a:pPr>
          <a:r>
            <a:rPr lang="ru-RU"/>
            <a:t>3. Партнерство с производителями молочных продуктов</a:t>
          </a:r>
          <a:endParaRPr lang="en-US"/>
        </a:p>
      </dgm:t>
    </dgm:pt>
    <dgm:pt modelId="{3124C7D3-E381-444A-9B2C-AE48C7797832}" type="parTrans" cxnId="{7854CC9D-EA5E-47BA-97A8-04D1F5C0B903}">
      <dgm:prSet/>
      <dgm:spPr/>
      <dgm:t>
        <a:bodyPr/>
        <a:lstStyle/>
        <a:p>
          <a:endParaRPr lang="en-US"/>
        </a:p>
      </dgm:t>
    </dgm:pt>
    <dgm:pt modelId="{06000655-41A5-481A-8CDE-6EA2A1F3049F}" type="sibTrans" cxnId="{7854CC9D-EA5E-47BA-97A8-04D1F5C0B903}">
      <dgm:prSet/>
      <dgm:spPr/>
      <dgm:t>
        <a:bodyPr/>
        <a:lstStyle/>
        <a:p>
          <a:pPr>
            <a:lnSpc>
              <a:spcPct val="100000"/>
            </a:lnSpc>
          </a:pPr>
          <a:endParaRPr lang="en-US"/>
        </a:p>
      </dgm:t>
    </dgm:pt>
    <dgm:pt modelId="{0A151BE2-0070-4240-AC1F-4B8A43914944}">
      <dgm:prSet/>
      <dgm:spPr/>
      <dgm:t>
        <a:bodyPr/>
        <a:lstStyle/>
        <a:p>
          <a:pPr>
            <a:lnSpc>
              <a:spcPct val="100000"/>
            </a:lnSpc>
          </a:pPr>
          <a:r>
            <a:rPr lang="ru-RU"/>
            <a:t>Для связи с потребителем планируются использоваться: веб-сайты, образовательные вебинары, специальные форумы, социальные исследования и организация специальных мероприятий и дегустаций.</a:t>
          </a:r>
          <a:endParaRPr lang="en-US"/>
        </a:p>
      </dgm:t>
    </dgm:pt>
    <dgm:pt modelId="{B47A5348-958B-4813-A322-51A45B3C7B96}" type="parTrans" cxnId="{84588E4F-3AFD-408E-B27D-E7D24B256131}">
      <dgm:prSet/>
      <dgm:spPr/>
      <dgm:t>
        <a:bodyPr/>
        <a:lstStyle/>
        <a:p>
          <a:endParaRPr lang="en-US"/>
        </a:p>
      </dgm:t>
    </dgm:pt>
    <dgm:pt modelId="{F28EABE2-22D7-429C-B446-39C682D13CC4}" type="sibTrans" cxnId="{84588E4F-3AFD-408E-B27D-E7D24B256131}">
      <dgm:prSet/>
      <dgm:spPr/>
      <dgm:t>
        <a:bodyPr/>
        <a:lstStyle/>
        <a:p>
          <a:endParaRPr lang="en-US"/>
        </a:p>
      </dgm:t>
    </dgm:pt>
    <dgm:pt modelId="{13777F51-FAEF-45F4-B3EB-0B7D71E1632D}" type="pres">
      <dgm:prSet presAssocID="{F8590268-1D86-4862-B48B-5462D6E08F51}" presName="root" presStyleCnt="0">
        <dgm:presLayoutVars>
          <dgm:dir/>
          <dgm:resizeHandles val="exact"/>
        </dgm:presLayoutVars>
      </dgm:prSet>
      <dgm:spPr/>
      <dgm:t>
        <a:bodyPr/>
        <a:lstStyle/>
        <a:p>
          <a:endParaRPr lang="ru-RU"/>
        </a:p>
      </dgm:t>
    </dgm:pt>
    <dgm:pt modelId="{5CA40961-81C9-4E1A-9C56-A3553A670A7A}" type="pres">
      <dgm:prSet presAssocID="{F8590268-1D86-4862-B48B-5462D6E08F51}" presName="container" presStyleCnt="0">
        <dgm:presLayoutVars>
          <dgm:dir/>
          <dgm:resizeHandles val="exact"/>
        </dgm:presLayoutVars>
      </dgm:prSet>
      <dgm:spPr/>
    </dgm:pt>
    <dgm:pt modelId="{1DDED701-4FAB-4E64-88C9-1B652D0EE26F}" type="pres">
      <dgm:prSet presAssocID="{63AEF78D-D560-4A5A-A2C2-94025ED5A2E2}" presName="compNode" presStyleCnt="0"/>
      <dgm:spPr/>
    </dgm:pt>
    <dgm:pt modelId="{BB3B8FF9-52CC-4E10-9714-2859AF962075}" type="pres">
      <dgm:prSet presAssocID="{63AEF78D-D560-4A5A-A2C2-94025ED5A2E2}" presName="iconBgRect" presStyleLbl="bgShp" presStyleIdx="0" presStyleCnt="5"/>
      <dgm:spPr/>
    </dgm:pt>
    <dgm:pt modelId="{37FDA315-1E80-43BE-ADF6-E99CC4418B51}" type="pres">
      <dgm:prSet presAssocID="{63AEF78D-D560-4A5A-A2C2-94025ED5A2E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Таблица"/>
        </a:ext>
      </dgm:extLst>
    </dgm:pt>
    <dgm:pt modelId="{8F081756-E5EA-4877-A66A-2DDDC8B16D31}" type="pres">
      <dgm:prSet presAssocID="{63AEF78D-D560-4A5A-A2C2-94025ED5A2E2}" presName="spaceRect" presStyleCnt="0"/>
      <dgm:spPr/>
    </dgm:pt>
    <dgm:pt modelId="{B0E843B5-2D39-4623-B913-035FE35149EF}" type="pres">
      <dgm:prSet presAssocID="{63AEF78D-D560-4A5A-A2C2-94025ED5A2E2}" presName="textRect" presStyleLbl="revTx" presStyleIdx="0" presStyleCnt="5">
        <dgm:presLayoutVars>
          <dgm:chMax val="1"/>
          <dgm:chPref val="1"/>
        </dgm:presLayoutVars>
      </dgm:prSet>
      <dgm:spPr/>
      <dgm:t>
        <a:bodyPr/>
        <a:lstStyle/>
        <a:p>
          <a:endParaRPr lang="ru-RU"/>
        </a:p>
      </dgm:t>
    </dgm:pt>
    <dgm:pt modelId="{F3630621-9B21-4691-882C-3E3C18699869}" type="pres">
      <dgm:prSet presAssocID="{D8D3F2C1-2B62-4183-84D1-1DA7315A5A98}" presName="sibTrans" presStyleLbl="sibTrans2D1" presStyleIdx="0" presStyleCnt="0"/>
      <dgm:spPr/>
      <dgm:t>
        <a:bodyPr/>
        <a:lstStyle/>
        <a:p>
          <a:endParaRPr lang="ru-RU"/>
        </a:p>
      </dgm:t>
    </dgm:pt>
    <dgm:pt modelId="{D0CFA34F-BC98-499A-950E-0655855B1BB3}" type="pres">
      <dgm:prSet presAssocID="{B10901DA-2494-4EBA-9A11-AD05D3231E9C}" presName="compNode" presStyleCnt="0"/>
      <dgm:spPr/>
    </dgm:pt>
    <dgm:pt modelId="{3DA09C9C-A644-477C-9053-9831A8321E22}" type="pres">
      <dgm:prSet presAssocID="{B10901DA-2494-4EBA-9A11-AD05D3231E9C}" presName="iconBgRect" presStyleLbl="bgShp" presStyleIdx="1" presStyleCnt="5"/>
      <dgm:spPr/>
    </dgm:pt>
    <dgm:pt modelId="{1DECD10A-107B-4057-94F8-74924D52B560}" type="pres">
      <dgm:prSet presAssocID="{B10901DA-2494-4EBA-9A11-AD05D3231E9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Рукопожатие"/>
        </a:ext>
      </dgm:extLst>
    </dgm:pt>
    <dgm:pt modelId="{4AF4AE54-F2FE-420C-B896-3F632F7AACF8}" type="pres">
      <dgm:prSet presAssocID="{B10901DA-2494-4EBA-9A11-AD05D3231E9C}" presName="spaceRect" presStyleCnt="0"/>
      <dgm:spPr/>
    </dgm:pt>
    <dgm:pt modelId="{56C4B722-B62D-477D-909F-A180A5D8A26A}" type="pres">
      <dgm:prSet presAssocID="{B10901DA-2494-4EBA-9A11-AD05D3231E9C}" presName="textRect" presStyleLbl="revTx" presStyleIdx="1" presStyleCnt="5">
        <dgm:presLayoutVars>
          <dgm:chMax val="1"/>
          <dgm:chPref val="1"/>
        </dgm:presLayoutVars>
      </dgm:prSet>
      <dgm:spPr/>
      <dgm:t>
        <a:bodyPr/>
        <a:lstStyle/>
        <a:p>
          <a:endParaRPr lang="ru-RU"/>
        </a:p>
      </dgm:t>
    </dgm:pt>
    <dgm:pt modelId="{28F3CEF0-4D66-4BA4-B2B9-D2FA4A84075E}" type="pres">
      <dgm:prSet presAssocID="{0FEAFFAE-7388-4ACB-98AC-A9594AA13A88}" presName="sibTrans" presStyleLbl="sibTrans2D1" presStyleIdx="0" presStyleCnt="0"/>
      <dgm:spPr/>
      <dgm:t>
        <a:bodyPr/>
        <a:lstStyle/>
        <a:p>
          <a:endParaRPr lang="ru-RU"/>
        </a:p>
      </dgm:t>
    </dgm:pt>
    <dgm:pt modelId="{6DC7CB8D-55BF-401B-BCE7-26532451ED35}" type="pres">
      <dgm:prSet presAssocID="{D87931B8-E0F4-491A-86B5-34B116AFA31B}" presName="compNode" presStyleCnt="0"/>
      <dgm:spPr/>
    </dgm:pt>
    <dgm:pt modelId="{4C82D602-B6E2-4F91-A9E0-0F28B74A1FA9}" type="pres">
      <dgm:prSet presAssocID="{D87931B8-E0F4-491A-86B5-34B116AFA31B}" presName="iconBgRect" presStyleLbl="bgShp" presStyleIdx="2" presStyleCnt="5"/>
      <dgm:spPr/>
    </dgm:pt>
    <dgm:pt modelId="{99FAE565-6E13-4B27-8FD3-5F23E33215F7}" type="pres">
      <dgm:prSet presAssocID="{D87931B8-E0F4-491A-86B5-34B116AFA31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extLst>
        <a:ext uri="{E40237B7-FDA0-4F09-8148-C483321AD2D9}">
          <dgm14:cNvPr xmlns:dgm14="http://schemas.microsoft.com/office/drawing/2010/diagram" id="0" name="" descr="Хранилище"/>
        </a:ext>
      </dgm:extLst>
    </dgm:pt>
    <dgm:pt modelId="{494118C1-D708-4EC3-8003-96C7E0C53A88}" type="pres">
      <dgm:prSet presAssocID="{D87931B8-E0F4-491A-86B5-34B116AFA31B}" presName="spaceRect" presStyleCnt="0"/>
      <dgm:spPr/>
    </dgm:pt>
    <dgm:pt modelId="{FB42DD6B-4B6C-43EC-AF3D-9CED15237682}" type="pres">
      <dgm:prSet presAssocID="{D87931B8-E0F4-491A-86B5-34B116AFA31B}" presName="textRect" presStyleLbl="revTx" presStyleIdx="2" presStyleCnt="5">
        <dgm:presLayoutVars>
          <dgm:chMax val="1"/>
          <dgm:chPref val="1"/>
        </dgm:presLayoutVars>
      </dgm:prSet>
      <dgm:spPr/>
      <dgm:t>
        <a:bodyPr/>
        <a:lstStyle/>
        <a:p>
          <a:endParaRPr lang="ru-RU"/>
        </a:p>
      </dgm:t>
    </dgm:pt>
    <dgm:pt modelId="{E92C6D71-CA4A-402B-8837-CCC355412D5F}" type="pres">
      <dgm:prSet presAssocID="{E4C472D0-81F1-4436-AED8-FBC828484563}" presName="sibTrans" presStyleLbl="sibTrans2D1" presStyleIdx="0" presStyleCnt="0"/>
      <dgm:spPr/>
      <dgm:t>
        <a:bodyPr/>
        <a:lstStyle/>
        <a:p>
          <a:endParaRPr lang="ru-RU"/>
        </a:p>
      </dgm:t>
    </dgm:pt>
    <dgm:pt modelId="{380C19D5-F902-425A-B37E-F41434251780}" type="pres">
      <dgm:prSet presAssocID="{D67F2203-9329-43C4-862C-31EFC5DB9C67}" presName="compNode" presStyleCnt="0"/>
      <dgm:spPr/>
    </dgm:pt>
    <dgm:pt modelId="{368DCFC9-3B87-439D-8298-4C7815AE6D05}" type="pres">
      <dgm:prSet presAssocID="{D67F2203-9329-43C4-862C-31EFC5DB9C67}" presName="iconBgRect" presStyleLbl="bgShp" presStyleIdx="3" presStyleCnt="5"/>
      <dgm:spPr/>
    </dgm:pt>
    <dgm:pt modelId="{80233376-8183-411B-BBDE-2306A5BC3A64}" type="pres">
      <dgm:prSet presAssocID="{D67F2203-9329-43C4-862C-31EFC5DB9C6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dgm:spPr>
      <dgm:extLst>
        <a:ext uri="{E40237B7-FDA0-4F09-8148-C483321AD2D9}">
          <dgm14:cNvPr xmlns:dgm14="http://schemas.microsoft.com/office/drawing/2010/diagram" id="0" name="" descr="Флажок"/>
        </a:ext>
      </dgm:extLst>
    </dgm:pt>
    <dgm:pt modelId="{8A139018-02DC-432C-B08E-6147B7815D20}" type="pres">
      <dgm:prSet presAssocID="{D67F2203-9329-43C4-862C-31EFC5DB9C67}" presName="spaceRect" presStyleCnt="0"/>
      <dgm:spPr/>
    </dgm:pt>
    <dgm:pt modelId="{974D7C4A-D072-4D90-A1BC-925BEE65169A}" type="pres">
      <dgm:prSet presAssocID="{D67F2203-9329-43C4-862C-31EFC5DB9C67}" presName="textRect" presStyleLbl="revTx" presStyleIdx="3" presStyleCnt="5">
        <dgm:presLayoutVars>
          <dgm:chMax val="1"/>
          <dgm:chPref val="1"/>
        </dgm:presLayoutVars>
      </dgm:prSet>
      <dgm:spPr/>
      <dgm:t>
        <a:bodyPr/>
        <a:lstStyle/>
        <a:p>
          <a:endParaRPr lang="ru-RU"/>
        </a:p>
      </dgm:t>
    </dgm:pt>
    <dgm:pt modelId="{544EF2E3-5A8F-43D2-9DD6-4914C73BF982}" type="pres">
      <dgm:prSet presAssocID="{06000655-41A5-481A-8CDE-6EA2A1F3049F}" presName="sibTrans" presStyleLbl="sibTrans2D1" presStyleIdx="0" presStyleCnt="0"/>
      <dgm:spPr/>
      <dgm:t>
        <a:bodyPr/>
        <a:lstStyle/>
        <a:p>
          <a:endParaRPr lang="ru-RU"/>
        </a:p>
      </dgm:t>
    </dgm:pt>
    <dgm:pt modelId="{1C38D6EE-BAEF-4FCD-B771-794D0378FF41}" type="pres">
      <dgm:prSet presAssocID="{0A151BE2-0070-4240-AC1F-4B8A43914944}" presName="compNode" presStyleCnt="0"/>
      <dgm:spPr/>
    </dgm:pt>
    <dgm:pt modelId="{445B9FD8-1F87-4CC4-A696-DBA75AC4E6D2}" type="pres">
      <dgm:prSet presAssocID="{0A151BE2-0070-4240-AC1F-4B8A43914944}" presName="iconBgRect" presStyleLbl="bgShp" presStyleIdx="4" presStyleCnt="5"/>
      <dgm:spPr/>
    </dgm:pt>
    <dgm:pt modelId="{2C7EC1E2-7B42-4557-877C-E0F0CE8410F6}" type="pres">
      <dgm:prSet presAssocID="{0A151BE2-0070-4240-AC1F-4B8A4391494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dgm:spPr>
      <dgm:extLst>
        <a:ext uri="{E40237B7-FDA0-4F09-8148-C483321AD2D9}">
          <dgm14:cNvPr xmlns:dgm14="http://schemas.microsoft.com/office/drawing/2010/diagram" id="0" name="" descr="Субтитры"/>
        </a:ext>
      </dgm:extLst>
    </dgm:pt>
    <dgm:pt modelId="{E74568B1-3347-42C4-B8F7-81CFCEDC7CAB}" type="pres">
      <dgm:prSet presAssocID="{0A151BE2-0070-4240-AC1F-4B8A43914944}" presName="spaceRect" presStyleCnt="0"/>
      <dgm:spPr/>
    </dgm:pt>
    <dgm:pt modelId="{AF8641B3-DD27-4490-9272-A69B2B96B353}" type="pres">
      <dgm:prSet presAssocID="{0A151BE2-0070-4240-AC1F-4B8A43914944}" presName="textRect" presStyleLbl="revTx" presStyleIdx="4" presStyleCnt="5">
        <dgm:presLayoutVars>
          <dgm:chMax val="1"/>
          <dgm:chPref val="1"/>
        </dgm:presLayoutVars>
      </dgm:prSet>
      <dgm:spPr/>
      <dgm:t>
        <a:bodyPr/>
        <a:lstStyle/>
        <a:p>
          <a:endParaRPr lang="ru-RU"/>
        </a:p>
      </dgm:t>
    </dgm:pt>
  </dgm:ptLst>
  <dgm:cxnLst>
    <dgm:cxn modelId="{ED2A4475-BA30-4D53-84E8-3D0308758E74}" srcId="{F8590268-1D86-4862-B48B-5462D6E08F51}" destId="{D87931B8-E0F4-491A-86B5-34B116AFA31B}" srcOrd="2" destOrd="0" parTransId="{1C77CE26-72B1-4079-A2E9-2857E75E127E}" sibTransId="{E4C472D0-81F1-4436-AED8-FBC828484563}"/>
    <dgm:cxn modelId="{3EA5D647-9EED-49BD-9AA3-F66A05CD41BA}" type="presOf" srcId="{B10901DA-2494-4EBA-9A11-AD05D3231E9C}" destId="{56C4B722-B62D-477D-909F-A180A5D8A26A}" srcOrd="0" destOrd="0" presId="urn:microsoft.com/office/officeart/2018/2/layout/IconCircleList"/>
    <dgm:cxn modelId="{D5985C98-4570-48AC-B801-45F74C666F72}" type="presOf" srcId="{E4C472D0-81F1-4436-AED8-FBC828484563}" destId="{E92C6D71-CA4A-402B-8837-CCC355412D5F}" srcOrd="0" destOrd="0" presId="urn:microsoft.com/office/officeart/2018/2/layout/IconCircleList"/>
    <dgm:cxn modelId="{7854CC9D-EA5E-47BA-97A8-04D1F5C0B903}" srcId="{F8590268-1D86-4862-B48B-5462D6E08F51}" destId="{D67F2203-9329-43C4-862C-31EFC5DB9C67}" srcOrd="3" destOrd="0" parTransId="{3124C7D3-E381-444A-9B2C-AE48C7797832}" sibTransId="{06000655-41A5-481A-8CDE-6EA2A1F3049F}"/>
    <dgm:cxn modelId="{F2E307CB-A561-430D-A944-5973BE172BB5}" type="presOf" srcId="{D8D3F2C1-2B62-4183-84D1-1DA7315A5A98}" destId="{F3630621-9B21-4691-882C-3E3C18699869}" srcOrd="0" destOrd="0" presId="urn:microsoft.com/office/officeart/2018/2/layout/IconCircleList"/>
    <dgm:cxn modelId="{837AA3B1-0999-4F75-9D72-BDAAC48CFE5A}" srcId="{F8590268-1D86-4862-B48B-5462D6E08F51}" destId="{B10901DA-2494-4EBA-9A11-AD05D3231E9C}" srcOrd="1" destOrd="0" parTransId="{759AA489-B01A-4DE5-B311-C9E9965BB981}" sibTransId="{0FEAFFAE-7388-4ACB-98AC-A9594AA13A88}"/>
    <dgm:cxn modelId="{13CF198F-BF17-4788-9F72-AA7B0D037A83}" srcId="{F8590268-1D86-4862-B48B-5462D6E08F51}" destId="{63AEF78D-D560-4A5A-A2C2-94025ED5A2E2}" srcOrd="0" destOrd="0" parTransId="{9F4EC9ED-1C1F-4B85-A097-985EFB9C11BC}" sibTransId="{D8D3F2C1-2B62-4183-84D1-1DA7315A5A98}"/>
    <dgm:cxn modelId="{B991AF54-2C94-41C6-8B49-1D3E0431A6FA}" type="presOf" srcId="{63AEF78D-D560-4A5A-A2C2-94025ED5A2E2}" destId="{B0E843B5-2D39-4623-B913-035FE35149EF}" srcOrd="0" destOrd="0" presId="urn:microsoft.com/office/officeart/2018/2/layout/IconCircleList"/>
    <dgm:cxn modelId="{C151F047-A82A-4B90-8DA9-5082411BD812}" type="presOf" srcId="{06000655-41A5-481A-8CDE-6EA2A1F3049F}" destId="{544EF2E3-5A8F-43D2-9DD6-4914C73BF982}" srcOrd="0" destOrd="0" presId="urn:microsoft.com/office/officeart/2018/2/layout/IconCircleList"/>
    <dgm:cxn modelId="{84588E4F-3AFD-408E-B27D-E7D24B256131}" srcId="{F8590268-1D86-4862-B48B-5462D6E08F51}" destId="{0A151BE2-0070-4240-AC1F-4B8A43914944}" srcOrd="4" destOrd="0" parTransId="{B47A5348-958B-4813-A322-51A45B3C7B96}" sibTransId="{F28EABE2-22D7-429C-B446-39C682D13CC4}"/>
    <dgm:cxn modelId="{91DA2ABF-2EC1-4DFF-925D-B326B39DB368}" type="presOf" srcId="{D67F2203-9329-43C4-862C-31EFC5DB9C67}" destId="{974D7C4A-D072-4D90-A1BC-925BEE65169A}" srcOrd="0" destOrd="0" presId="urn:microsoft.com/office/officeart/2018/2/layout/IconCircleList"/>
    <dgm:cxn modelId="{354D883F-1875-47C6-970A-C916C37C77FD}" type="presOf" srcId="{0FEAFFAE-7388-4ACB-98AC-A9594AA13A88}" destId="{28F3CEF0-4D66-4BA4-B2B9-D2FA4A84075E}" srcOrd="0" destOrd="0" presId="urn:microsoft.com/office/officeart/2018/2/layout/IconCircleList"/>
    <dgm:cxn modelId="{6121C9F7-9EA1-4645-8F67-CF4BED940E52}" type="presOf" srcId="{F8590268-1D86-4862-B48B-5462D6E08F51}" destId="{13777F51-FAEF-45F4-B3EB-0B7D71E1632D}" srcOrd="0" destOrd="0" presId="urn:microsoft.com/office/officeart/2018/2/layout/IconCircleList"/>
    <dgm:cxn modelId="{24CDA304-5C9E-4087-BEB5-04F58AF03AF5}" type="presOf" srcId="{D87931B8-E0F4-491A-86B5-34B116AFA31B}" destId="{FB42DD6B-4B6C-43EC-AF3D-9CED15237682}" srcOrd="0" destOrd="0" presId="urn:microsoft.com/office/officeart/2018/2/layout/IconCircleList"/>
    <dgm:cxn modelId="{1A678BDE-596B-49CF-B8B5-C20062018A66}" type="presOf" srcId="{0A151BE2-0070-4240-AC1F-4B8A43914944}" destId="{AF8641B3-DD27-4490-9272-A69B2B96B353}" srcOrd="0" destOrd="0" presId="urn:microsoft.com/office/officeart/2018/2/layout/IconCircleList"/>
    <dgm:cxn modelId="{F9BDBD5E-645B-4C85-B86E-A5190F575F3F}" type="presParOf" srcId="{13777F51-FAEF-45F4-B3EB-0B7D71E1632D}" destId="{5CA40961-81C9-4E1A-9C56-A3553A670A7A}" srcOrd="0" destOrd="0" presId="urn:microsoft.com/office/officeart/2018/2/layout/IconCircleList"/>
    <dgm:cxn modelId="{6DA3AF75-B431-4056-B843-25886691CB0B}" type="presParOf" srcId="{5CA40961-81C9-4E1A-9C56-A3553A670A7A}" destId="{1DDED701-4FAB-4E64-88C9-1B652D0EE26F}" srcOrd="0" destOrd="0" presId="urn:microsoft.com/office/officeart/2018/2/layout/IconCircleList"/>
    <dgm:cxn modelId="{CB5759DC-7DF1-4167-90FC-7C16C6A7E6AF}" type="presParOf" srcId="{1DDED701-4FAB-4E64-88C9-1B652D0EE26F}" destId="{BB3B8FF9-52CC-4E10-9714-2859AF962075}" srcOrd="0" destOrd="0" presId="urn:microsoft.com/office/officeart/2018/2/layout/IconCircleList"/>
    <dgm:cxn modelId="{539FDE6E-DAD9-4E19-8015-BA60334B2683}" type="presParOf" srcId="{1DDED701-4FAB-4E64-88C9-1B652D0EE26F}" destId="{37FDA315-1E80-43BE-ADF6-E99CC4418B51}" srcOrd="1" destOrd="0" presId="urn:microsoft.com/office/officeart/2018/2/layout/IconCircleList"/>
    <dgm:cxn modelId="{DD799C1E-E8D8-4FCA-8152-E3C6476A8724}" type="presParOf" srcId="{1DDED701-4FAB-4E64-88C9-1B652D0EE26F}" destId="{8F081756-E5EA-4877-A66A-2DDDC8B16D31}" srcOrd="2" destOrd="0" presId="urn:microsoft.com/office/officeart/2018/2/layout/IconCircleList"/>
    <dgm:cxn modelId="{47F8E957-0B34-44F9-8290-9E43C6A1EB73}" type="presParOf" srcId="{1DDED701-4FAB-4E64-88C9-1B652D0EE26F}" destId="{B0E843B5-2D39-4623-B913-035FE35149EF}" srcOrd="3" destOrd="0" presId="urn:microsoft.com/office/officeart/2018/2/layout/IconCircleList"/>
    <dgm:cxn modelId="{FF3C52C0-B571-409D-96CA-C5C8D602E519}" type="presParOf" srcId="{5CA40961-81C9-4E1A-9C56-A3553A670A7A}" destId="{F3630621-9B21-4691-882C-3E3C18699869}" srcOrd="1" destOrd="0" presId="urn:microsoft.com/office/officeart/2018/2/layout/IconCircleList"/>
    <dgm:cxn modelId="{A2CF4C30-D2EE-40EC-BAF6-B55B2E0A213C}" type="presParOf" srcId="{5CA40961-81C9-4E1A-9C56-A3553A670A7A}" destId="{D0CFA34F-BC98-499A-950E-0655855B1BB3}" srcOrd="2" destOrd="0" presId="urn:microsoft.com/office/officeart/2018/2/layout/IconCircleList"/>
    <dgm:cxn modelId="{38D83DA2-30DD-43BC-BDF7-62F23F9EE9AB}" type="presParOf" srcId="{D0CFA34F-BC98-499A-950E-0655855B1BB3}" destId="{3DA09C9C-A644-477C-9053-9831A8321E22}" srcOrd="0" destOrd="0" presId="urn:microsoft.com/office/officeart/2018/2/layout/IconCircleList"/>
    <dgm:cxn modelId="{1B4E1032-357D-42F4-8B26-1D486D656897}" type="presParOf" srcId="{D0CFA34F-BC98-499A-950E-0655855B1BB3}" destId="{1DECD10A-107B-4057-94F8-74924D52B560}" srcOrd="1" destOrd="0" presId="urn:microsoft.com/office/officeart/2018/2/layout/IconCircleList"/>
    <dgm:cxn modelId="{FE69B5B0-9B6A-4CFF-98F5-AEA1BAC67479}" type="presParOf" srcId="{D0CFA34F-BC98-499A-950E-0655855B1BB3}" destId="{4AF4AE54-F2FE-420C-B896-3F632F7AACF8}" srcOrd="2" destOrd="0" presId="urn:microsoft.com/office/officeart/2018/2/layout/IconCircleList"/>
    <dgm:cxn modelId="{E6E94063-8F0F-4608-85A4-DE191167CC36}" type="presParOf" srcId="{D0CFA34F-BC98-499A-950E-0655855B1BB3}" destId="{56C4B722-B62D-477D-909F-A180A5D8A26A}" srcOrd="3" destOrd="0" presId="urn:microsoft.com/office/officeart/2018/2/layout/IconCircleList"/>
    <dgm:cxn modelId="{0C8F0AE1-47EF-4EBC-984E-C7408AB1D9F8}" type="presParOf" srcId="{5CA40961-81C9-4E1A-9C56-A3553A670A7A}" destId="{28F3CEF0-4D66-4BA4-B2B9-D2FA4A84075E}" srcOrd="3" destOrd="0" presId="urn:microsoft.com/office/officeart/2018/2/layout/IconCircleList"/>
    <dgm:cxn modelId="{BE8C0562-4A2C-4F2C-9198-C8E32650DEAD}" type="presParOf" srcId="{5CA40961-81C9-4E1A-9C56-A3553A670A7A}" destId="{6DC7CB8D-55BF-401B-BCE7-26532451ED35}" srcOrd="4" destOrd="0" presId="urn:microsoft.com/office/officeart/2018/2/layout/IconCircleList"/>
    <dgm:cxn modelId="{D8AAB1A1-13BC-485D-AFDC-3113B7A4C814}" type="presParOf" srcId="{6DC7CB8D-55BF-401B-BCE7-26532451ED35}" destId="{4C82D602-B6E2-4F91-A9E0-0F28B74A1FA9}" srcOrd="0" destOrd="0" presId="urn:microsoft.com/office/officeart/2018/2/layout/IconCircleList"/>
    <dgm:cxn modelId="{1FA737F2-DF9F-4F1B-AC98-5168072DFB3B}" type="presParOf" srcId="{6DC7CB8D-55BF-401B-BCE7-26532451ED35}" destId="{99FAE565-6E13-4B27-8FD3-5F23E33215F7}" srcOrd="1" destOrd="0" presId="urn:microsoft.com/office/officeart/2018/2/layout/IconCircleList"/>
    <dgm:cxn modelId="{725552B3-A233-4078-87B6-A82F71908306}" type="presParOf" srcId="{6DC7CB8D-55BF-401B-BCE7-26532451ED35}" destId="{494118C1-D708-4EC3-8003-96C7E0C53A88}" srcOrd="2" destOrd="0" presId="urn:microsoft.com/office/officeart/2018/2/layout/IconCircleList"/>
    <dgm:cxn modelId="{3BEA1C03-1ECA-4FA7-91D1-0D5D67193C8E}" type="presParOf" srcId="{6DC7CB8D-55BF-401B-BCE7-26532451ED35}" destId="{FB42DD6B-4B6C-43EC-AF3D-9CED15237682}" srcOrd="3" destOrd="0" presId="urn:microsoft.com/office/officeart/2018/2/layout/IconCircleList"/>
    <dgm:cxn modelId="{BC771919-50AE-49B7-8191-AA6520864545}" type="presParOf" srcId="{5CA40961-81C9-4E1A-9C56-A3553A670A7A}" destId="{E92C6D71-CA4A-402B-8837-CCC355412D5F}" srcOrd="5" destOrd="0" presId="urn:microsoft.com/office/officeart/2018/2/layout/IconCircleList"/>
    <dgm:cxn modelId="{1593F5AA-5779-4CCF-9EDE-5FB88D180B69}" type="presParOf" srcId="{5CA40961-81C9-4E1A-9C56-A3553A670A7A}" destId="{380C19D5-F902-425A-B37E-F41434251780}" srcOrd="6" destOrd="0" presId="urn:microsoft.com/office/officeart/2018/2/layout/IconCircleList"/>
    <dgm:cxn modelId="{38C2B97C-A1D3-4D1D-B218-124ADA1CDF88}" type="presParOf" srcId="{380C19D5-F902-425A-B37E-F41434251780}" destId="{368DCFC9-3B87-439D-8298-4C7815AE6D05}" srcOrd="0" destOrd="0" presId="urn:microsoft.com/office/officeart/2018/2/layout/IconCircleList"/>
    <dgm:cxn modelId="{600750B4-22CB-486D-9C0A-B7FD9B5DF940}" type="presParOf" srcId="{380C19D5-F902-425A-B37E-F41434251780}" destId="{80233376-8183-411B-BBDE-2306A5BC3A64}" srcOrd="1" destOrd="0" presId="urn:microsoft.com/office/officeart/2018/2/layout/IconCircleList"/>
    <dgm:cxn modelId="{1930AA9D-AF1C-4930-B1F7-E5E4DFCF151F}" type="presParOf" srcId="{380C19D5-F902-425A-B37E-F41434251780}" destId="{8A139018-02DC-432C-B08E-6147B7815D20}" srcOrd="2" destOrd="0" presId="urn:microsoft.com/office/officeart/2018/2/layout/IconCircleList"/>
    <dgm:cxn modelId="{F9157140-9F65-4D90-9684-1068F99656CC}" type="presParOf" srcId="{380C19D5-F902-425A-B37E-F41434251780}" destId="{974D7C4A-D072-4D90-A1BC-925BEE65169A}" srcOrd="3" destOrd="0" presId="urn:microsoft.com/office/officeart/2018/2/layout/IconCircleList"/>
    <dgm:cxn modelId="{B8DDCDC3-17F4-46A2-850E-D26A1D3CD558}" type="presParOf" srcId="{5CA40961-81C9-4E1A-9C56-A3553A670A7A}" destId="{544EF2E3-5A8F-43D2-9DD6-4914C73BF982}" srcOrd="7" destOrd="0" presId="urn:microsoft.com/office/officeart/2018/2/layout/IconCircleList"/>
    <dgm:cxn modelId="{7EC18A3E-99BF-4761-896A-B304B37D1391}" type="presParOf" srcId="{5CA40961-81C9-4E1A-9C56-A3553A670A7A}" destId="{1C38D6EE-BAEF-4FCD-B771-794D0378FF41}" srcOrd="8" destOrd="0" presId="urn:microsoft.com/office/officeart/2018/2/layout/IconCircleList"/>
    <dgm:cxn modelId="{E7616F4C-FEA8-4FAB-AEC6-BDCBB17765AD}" type="presParOf" srcId="{1C38D6EE-BAEF-4FCD-B771-794D0378FF41}" destId="{445B9FD8-1F87-4CC4-A696-DBA75AC4E6D2}" srcOrd="0" destOrd="0" presId="urn:microsoft.com/office/officeart/2018/2/layout/IconCircleList"/>
    <dgm:cxn modelId="{F126CA5A-B4D0-4F65-896F-169A3B4B3B34}" type="presParOf" srcId="{1C38D6EE-BAEF-4FCD-B771-794D0378FF41}" destId="{2C7EC1E2-7B42-4557-877C-E0F0CE8410F6}" srcOrd="1" destOrd="0" presId="urn:microsoft.com/office/officeart/2018/2/layout/IconCircleList"/>
    <dgm:cxn modelId="{AEE20F10-6F70-46E4-B9BF-37654D79495C}" type="presParOf" srcId="{1C38D6EE-BAEF-4FCD-B771-794D0378FF41}" destId="{E74568B1-3347-42C4-B8F7-81CFCEDC7CAB}" srcOrd="2" destOrd="0" presId="urn:microsoft.com/office/officeart/2018/2/layout/IconCircleList"/>
    <dgm:cxn modelId="{441D5285-BACA-438F-BBD6-6CC7DFA97AE0}" type="presParOf" srcId="{1C38D6EE-BAEF-4FCD-B771-794D0378FF41}" destId="{AF8641B3-DD27-4490-9272-A69B2B96B353}"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482BB0-2504-4F86-A919-D170B215C995}"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976F1788-CE3E-4748-B85A-95AE2DD41AD2}">
      <dgm:prSet/>
      <dgm:spPr/>
      <dgm:t>
        <a:bodyPr/>
        <a:lstStyle/>
        <a:p>
          <a:r>
            <a:rPr lang="ru-RU" b="1"/>
            <a:t>Основные технические параметры</a:t>
          </a:r>
          <a:r>
            <a:rPr lang="ru-RU"/>
            <a:t>:</a:t>
          </a:r>
          <a:endParaRPr lang="en-US"/>
        </a:p>
      </dgm:t>
    </dgm:pt>
    <dgm:pt modelId="{512304A2-E593-4284-92E6-E654E193DD12}" type="parTrans" cxnId="{6B243496-1BFE-416C-B3DC-43A68BE052A9}">
      <dgm:prSet/>
      <dgm:spPr/>
      <dgm:t>
        <a:bodyPr/>
        <a:lstStyle/>
        <a:p>
          <a:endParaRPr lang="en-US"/>
        </a:p>
      </dgm:t>
    </dgm:pt>
    <dgm:pt modelId="{EE3BF18A-8AF6-4D3C-B5C7-95C626254DA7}" type="sibTrans" cxnId="{6B243496-1BFE-416C-B3DC-43A68BE052A9}">
      <dgm:prSet/>
      <dgm:spPr/>
      <dgm:t>
        <a:bodyPr/>
        <a:lstStyle/>
        <a:p>
          <a:endParaRPr lang="en-US"/>
        </a:p>
      </dgm:t>
    </dgm:pt>
    <dgm:pt modelId="{493BDA18-845C-44B7-AED1-3B0AFFB631C0}">
      <dgm:prSet/>
      <dgm:spPr/>
      <dgm:t>
        <a:bodyPr/>
        <a:lstStyle/>
        <a:p>
          <a:r>
            <a:rPr lang="ru-RU"/>
            <a:t>1. Точность анализа</a:t>
          </a:r>
          <a:endParaRPr lang="en-US"/>
        </a:p>
      </dgm:t>
    </dgm:pt>
    <dgm:pt modelId="{9180833B-B7F0-44ED-887D-92140EBEE726}" type="parTrans" cxnId="{A86755A3-564F-4F76-ADDC-6C14D97505AD}">
      <dgm:prSet/>
      <dgm:spPr/>
      <dgm:t>
        <a:bodyPr/>
        <a:lstStyle/>
        <a:p>
          <a:endParaRPr lang="en-US"/>
        </a:p>
      </dgm:t>
    </dgm:pt>
    <dgm:pt modelId="{1EAC4716-D176-486F-AD65-4CA3462B3EFB}" type="sibTrans" cxnId="{A86755A3-564F-4F76-ADDC-6C14D97505AD}">
      <dgm:prSet/>
      <dgm:spPr/>
      <dgm:t>
        <a:bodyPr/>
        <a:lstStyle/>
        <a:p>
          <a:endParaRPr lang="en-US"/>
        </a:p>
      </dgm:t>
    </dgm:pt>
    <dgm:pt modelId="{ADF27B04-39CE-43B9-BD13-B6605431DD95}">
      <dgm:prSet/>
      <dgm:spPr/>
      <dgm:t>
        <a:bodyPr/>
        <a:lstStyle/>
        <a:p>
          <a:r>
            <a:rPr lang="ru-RU"/>
            <a:t>2. Скорость анализа</a:t>
          </a:r>
          <a:endParaRPr lang="en-US"/>
        </a:p>
      </dgm:t>
    </dgm:pt>
    <dgm:pt modelId="{DDC1C2CA-F2AD-4998-AB7E-97BBF704533C}" type="parTrans" cxnId="{7FB20CD7-E2FC-4ECC-8B64-B11DB4E947CB}">
      <dgm:prSet/>
      <dgm:spPr/>
      <dgm:t>
        <a:bodyPr/>
        <a:lstStyle/>
        <a:p>
          <a:endParaRPr lang="en-US"/>
        </a:p>
      </dgm:t>
    </dgm:pt>
    <dgm:pt modelId="{5D1A1279-2370-41A4-B75B-7CF25CD8099D}" type="sibTrans" cxnId="{7FB20CD7-E2FC-4ECC-8B64-B11DB4E947CB}">
      <dgm:prSet/>
      <dgm:spPr/>
      <dgm:t>
        <a:bodyPr/>
        <a:lstStyle/>
        <a:p>
          <a:endParaRPr lang="en-US"/>
        </a:p>
      </dgm:t>
    </dgm:pt>
    <dgm:pt modelId="{21604600-7C09-446F-9261-2147788A91C3}">
      <dgm:prSet/>
      <dgm:spPr/>
      <dgm:t>
        <a:bodyPr/>
        <a:lstStyle/>
        <a:p>
          <a:r>
            <a:rPr lang="ru-RU"/>
            <a:t>3. Удобство использования</a:t>
          </a:r>
          <a:endParaRPr lang="en-US"/>
        </a:p>
      </dgm:t>
    </dgm:pt>
    <dgm:pt modelId="{5B5A3085-6AAC-4BB1-9C38-0089AB8B5493}" type="parTrans" cxnId="{2EFB5F31-2935-41DB-838E-E909A81DB2B1}">
      <dgm:prSet/>
      <dgm:spPr/>
      <dgm:t>
        <a:bodyPr/>
        <a:lstStyle/>
        <a:p>
          <a:endParaRPr lang="en-US"/>
        </a:p>
      </dgm:t>
    </dgm:pt>
    <dgm:pt modelId="{D8693344-EF16-4FEF-B735-BADCE663FE81}" type="sibTrans" cxnId="{2EFB5F31-2935-41DB-838E-E909A81DB2B1}">
      <dgm:prSet/>
      <dgm:spPr/>
      <dgm:t>
        <a:bodyPr/>
        <a:lstStyle/>
        <a:p>
          <a:endParaRPr lang="en-US"/>
        </a:p>
      </dgm:t>
    </dgm:pt>
    <dgm:pt modelId="{2D3909C7-4274-44F1-B469-429B9F6E0DF9}">
      <dgm:prSet/>
      <dgm:spPr/>
      <dgm:t>
        <a:bodyPr/>
        <a:lstStyle/>
        <a:p>
          <a:r>
            <a:rPr lang="ru-RU"/>
            <a:t>4. Портативность</a:t>
          </a:r>
          <a:endParaRPr lang="en-US"/>
        </a:p>
      </dgm:t>
    </dgm:pt>
    <dgm:pt modelId="{D2C5E13B-6EC3-4042-B791-F00D2E302E9A}" type="parTrans" cxnId="{F5543F49-530E-4603-904D-F1115F8C8C5D}">
      <dgm:prSet/>
      <dgm:spPr/>
      <dgm:t>
        <a:bodyPr/>
        <a:lstStyle/>
        <a:p>
          <a:endParaRPr lang="en-US"/>
        </a:p>
      </dgm:t>
    </dgm:pt>
    <dgm:pt modelId="{A7E7D0A6-3FC5-4F80-B655-0ED4AA889557}" type="sibTrans" cxnId="{F5543F49-530E-4603-904D-F1115F8C8C5D}">
      <dgm:prSet/>
      <dgm:spPr/>
      <dgm:t>
        <a:bodyPr/>
        <a:lstStyle/>
        <a:p>
          <a:endParaRPr lang="en-US"/>
        </a:p>
      </dgm:t>
    </dgm:pt>
    <dgm:pt modelId="{6BB6B5FC-D69E-4096-B38A-CD0F7B3E2217}">
      <dgm:prSet/>
      <dgm:spPr/>
      <dgm:t>
        <a:bodyPr/>
        <a:lstStyle/>
        <a:p>
          <a:r>
            <a:rPr lang="ru-RU"/>
            <a:t>5. Интеграция с другими системами</a:t>
          </a:r>
          <a:endParaRPr lang="en-US"/>
        </a:p>
      </dgm:t>
    </dgm:pt>
    <dgm:pt modelId="{0ADC0D77-7144-46CB-A5F6-B0F359EED1F1}" type="parTrans" cxnId="{71A7B526-0723-4B51-A462-A255056F766D}">
      <dgm:prSet/>
      <dgm:spPr/>
      <dgm:t>
        <a:bodyPr/>
        <a:lstStyle/>
        <a:p>
          <a:endParaRPr lang="en-US"/>
        </a:p>
      </dgm:t>
    </dgm:pt>
    <dgm:pt modelId="{9F4DBA3A-6916-4028-B7FA-39D8FF2BFCE0}" type="sibTrans" cxnId="{71A7B526-0723-4B51-A462-A255056F766D}">
      <dgm:prSet/>
      <dgm:spPr/>
      <dgm:t>
        <a:bodyPr/>
        <a:lstStyle/>
        <a:p>
          <a:endParaRPr lang="en-US"/>
        </a:p>
      </dgm:t>
    </dgm:pt>
    <dgm:pt modelId="{837ABF04-2C05-4A58-AB20-C0C27E3CD71D}">
      <dgm:prSet/>
      <dgm:spPr/>
      <dgm:t>
        <a:bodyPr/>
        <a:lstStyle/>
        <a:p>
          <a:r>
            <a:rPr lang="ru-RU"/>
            <a:t>6. Стоимость и экономическая эффективность</a:t>
          </a:r>
          <a:endParaRPr lang="en-US"/>
        </a:p>
      </dgm:t>
    </dgm:pt>
    <dgm:pt modelId="{39E7B143-3D4C-44E4-8464-F65413A19D34}" type="parTrans" cxnId="{15844FA2-CF71-4855-85C9-DF698ADF1C55}">
      <dgm:prSet/>
      <dgm:spPr/>
      <dgm:t>
        <a:bodyPr/>
        <a:lstStyle/>
        <a:p>
          <a:endParaRPr lang="en-US"/>
        </a:p>
      </dgm:t>
    </dgm:pt>
    <dgm:pt modelId="{EB3B98B0-9E93-41D9-9F5E-1B228F550442}" type="sibTrans" cxnId="{15844FA2-CF71-4855-85C9-DF698ADF1C55}">
      <dgm:prSet/>
      <dgm:spPr/>
      <dgm:t>
        <a:bodyPr/>
        <a:lstStyle/>
        <a:p>
          <a:endParaRPr lang="en-US"/>
        </a:p>
      </dgm:t>
    </dgm:pt>
    <dgm:pt modelId="{357A8E02-CF16-4F71-A631-1426473B6138}">
      <dgm:prSet/>
      <dgm:spPr/>
      <dgm:t>
        <a:bodyPr/>
        <a:lstStyle/>
        <a:p>
          <a:r>
            <a:rPr lang="ru-RU"/>
            <a:t>7. Безопасность и соответствие стандартам</a:t>
          </a:r>
          <a:endParaRPr lang="en-US"/>
        </a:p>
      </dgm:t>
    </dgm:pt>
    <dgm:pt modelId="{086A07BD-1CB2-4BF0-9492-2D7AC7917D9E}" type="parTrans" cxnId="{DD43663C-7D7C-4F7B-8CC1-E7E21B5EF419}">
      <dgm:prSet/>
      <dgm:spPr/>
      <dgm:t>
        <a:bodyPr/>
        <a:lstStyle/>
        <a:p>
          <a:endParaRPr lang="en-US"/>
        </a:p>
      </dgm:t>
    </dgm:pt>
    <dgm:pt modelId="{8DF7BF3F-1F0D-4B06-9E12-E722B9B341F7}" type="sibTrans" cxnId="{DD43663C-7D7C-4F7B-8CC1-E7E21B5EF419}">
      <dgm:prSet/>
      <dgm:spPr/>
      <dgm:t>
        <a:bodyPr/>
        <a:lstStyle/>
        <a:p>
          <a:endParaRPr lang="en-US"/>
        </a:p>
      </dgm:t>
    </dgm:pt>
    <dgm:pt modelId="{43FED78F-C276-4B8B-BA91-EF099AA54E24}">
      <dgm:prSet/>
      <dgm:spPr/>
      <dgm:t>
        <a:bodyPr/>
        <a:lstStyle/>
        <a:p>
          <a:r>
            <a:rPr lang="ru-RU"/>
            <a:t>8. Контроль качества и сертификация</a:t>
          </a:r>
          <a:endParaRPr lang="en-US"/>
        </a:p>
      </dgm:t>
    </dgm:pt>
    <dgm:pt modelId="{AB56FAA6-A5A8-4103-A8E5-013292EE7112}" type="parTrans" cxnId="{7FAF2F2C-CC94-4E4A-9573-80163C312871}">
      <dgm:prSet/>
      <dgm:spPr/>
      <dgm:t>
        <a:bodyPr/>
        <a:lstStyle/>
        <a:p>
          <a:endParaRPr lang="en-US"/>
        </a:p>
      </dgm:t>
    </dgm:pt>
    <dgm:pt modelId="{DA0FD127-6570-4468-AF06-469578C0C179}" type="sibTrans" cxnId="{7FAF2F2C-CC94-4E4A-9573-80163C312871}">
      <dgm:prSet/>
      <dgm:spPr/>
      <dgm:t>
        <a:bodyPr/>
        <a:lstStyle/>
        <a:p>
          <a:endParaRPr lang="en-US"/>
        </a:p>
      </dgm:t>
    </dgm:pt>
    <dgm:pt modelId="{4865A4C0-5AB8-4DC1-8C1C-4218BB95F0CE}" type="pres">
      <dgm:prSet presAssocID="{CB482BB0-2504-4F86-A919-D170B215C995}" presName="hierChild1" presStyleCnt="0">
        <dgm:presLayoutVars>
          <dgm:chPref val="1"/>
          <dgm:dir/>
          <dgm:animOne val="branch"/>
          <dgm:animLvl val="lvl"/>
          <dgm:resizeHandles/>
        </dgm:presLayoutVars>
      </dgm:prSet>
      <dgm:spPr/>
      <dgm:t>
        <a:bodyPr/>
        <a:lstStyle/>
        <a:p>
          <a:endParaRPr lang="ru-RU"/>
        </a:p>
      </dgm:t>
    </dgm:pt>
    <dgm:pt modelId="{19C24293-5E25-4119-85D2-687A661BBA7E}" type="pres">
      <dgm:prSet presAssocID="{976F1788-CE3E-4748-B85A-95AE2DD41AD2}" presName="hierRoot1" presStyleCnt="0"/>
      <dgm:spPr/>
    </dgm:pt>
    <dgm:pt modelId="{B13E2EEF-7FC5-43D2-9BC1-4925CE5DB1E7}" type="pres">
      <dgm:prSet presAssocID="{976F1788-CE3E-4748-B85A-95AE2DD41AD2}" presName="composite" presStyleCnt="0"/>
      <dgm:spPr/>
    </dgm:pt>
    <dgm:pt modelId="{3CE1C983-8252-409B-9F82-6E94B237F0F5}" type="pres">
      <dgm:prSet presAssocID="{976F1788-CE3E-4748-B85A-95AE2DD41AD2}" presName="background" presStyleLbl="node0" presStyleIdx="0" presStyleCnt="9"/>
      <dgm:spPr/>
    </dgm:pt>
    <dgm:pt modelId="{787E2772-B99D-40C9-9A30-F73070A19E09}" type="pres">
      <dgm:prSet presAssocID="{976F1788-CE3E-4748-B85A-95AE2DD41AD2}" presName="text" presStyleLbl="fgAcc0" presStyleIdx="0" presStyleCnt="9">
        <dgm:presLayoutVars>
          <dgm:chPref val="3"/>
        </dgm:presLayoutVars>
      </dgm:prSet>
      <dgm:spPr/>
      <dgm:t>
        <a:bodyPr/>
        <a:lstStyle/>
        <a:p>
          <a:endParaRPr lang="ru-RU"/>
        </a:p>
      </dgm:t>
    </dgm:pt>
    <dgm:pt modelId="{420A7287-8A04-42D5-ACF7-56685D248430}" type="pres">
      <dgm:prSet presAssocID="{976F1788-CE3E-4748-B85A-95AE2DD41AD2}" presName="hierChild2" presStyleCnt="0"/>
      <dgm:spPr/>
    </dgm:pt>
    <dgm:pt modelId="{5F30372B-3518-4AB9-B93B-D1420F123017}" type="pres">
      <dgm:prSet presAssocID="{493BDA18-845C-44B7-AED1-3B0AFFB631C0}" presName="hierRoot1" presStyleCnt="0"/>
      <dgm:spPr/>
    </dgm:pt>
    <dgm:pt modelId="{BE12716A-0069-4E17-8CD5-4042759C2A92}" type="pres">
      <dgm:prSet presAssocID="{493BDA18-845C-44B7-AED1-3B0AFFB631C0}" presName="composite" presStyleCnt="0"/>
      <dgm:spPr/>
    </dgm:pt>
    <dgm:pt modelId="{0073ED89-0A13-43FC-B0BE-E691B73AEE30}" type="pres">
      <dgm:prSet presAssocID="{493BDA18-845C-44B7-AED1-3B0AFFB631C0}" presName="background" presStyleLbl="node0" presStyleIdx="1" presStyleCnt="9"/>
      <dgm:spPr/>
    </dgm:pt>
    <dgm:pt modelId="{9E46F724-923D-4BF3-941A-4D73CA861E4E}" type="pres">
      <dgm:prSet presAssocID="{493BDA18-845C-44B7-AED1-3B0AFFB631C0}" presName="text" presStyleLbl="fgAcc0" presStyleIdx="1" presStyleCnt="9">
        <dgm:presLayoutVars>
          <dgm:chPref val="3"/>
        </dgm:presLayoutVars>
      </dgm:prSet>
      <dgm:spPr/>
      <dgm:t>
        <a:bodyPr/>
        <a:lstStyle/>
        <a:p>
          <a:endParaRPr lang="ru-RU"/>
        </a:p>
      </dgm:t>
    </dgm:pt>
    <dgm:pt modelId="{33FF8E85-AE97-49B3-A4CA-83243DB11ED7}" type="pres">
      <dgm:prSet presAssocID="{493BDA18-845C-44B7-AED1-3B0AFFB631C0}" presName="hierChild2" presStyleCnt="0"/>
      <dgm:spPr/>
    </dgm:pt>
    <dgm:pt modelId="{F79D06B6-378B-43D3-9011-FD281DF8E3FD}" type="pres">
      <dgm:prSet presAssocID="{ADF27B04-39CE-43B9-BD13-B6605431DD95}" presName="hierRoot1" presStyleCnt="0"/>
      <dgm:spPr/>
    </dgm:pt>
    <dgm:pt modelId="{437BA6B3-3FCD-41CF-A1E5-EA7740731B16}" type="pres">
      <dgm:prSet presAssocID="{ADF27B04-39CE-43B9-BD13-B6605431DD95}" presName="composite" presStyleCnt="0"/>
      <dgm:spPr/>
    </dgm:pt>
    <dgm:pt modelId="{4B9D02E8-2289-4895-AF52-850461CB271A}" type="pres">
      <dgm:prSet presAssocID="{ADF27B04-39CE-43B9-BD13-B6605431DD95}" presName="background" presStyleLbl="node0" presStyleIdx="2" presStyleCnt="9"/>
      <dgm:spPr/>
    </dgm:pt>
    <dgm:pt modelId="{85B49245-CAC6-454E-8C86-AD88CE9260AE}" type="pres">
      <dgm:prSet presAssocID="{ADF27B04-39CE-43B9-BD13-B6605431DD95}" presName="text" presStyleLbl="fgAcc0" presStyleIdx="2" presStyleCnt="9">
        <dgm:presLayoutVars>
          <dgm:chPref val="3"/>
        </dgm:presLayoutVars>
      </dgm:prSet>
      <dgm:spPr/>
      <dgm:t>
        <a:bodyPr/>
        <a:lstStyle/>
        <a:p>
          <a:endParaRPr lang="ru-RU"/>
        </a:p>
      </dgm:t>
    </dgm:pt>
    <dgm:pt modelId="{4AF58DF0-4C1A-4156-B90F-0B6A49E47A17}" type="pres">
      <dgm:prSet presAssocID="{ADF27B04-39CE-43B9-BD13-B6605431DD95}" presName="hierChild2" presStyleCnt="0"/>
      <dgm:spPr/>
    </dgm:pt>
    <dgm:pt modelId="{F0240E2C-2287-44E8-8C47-6A34F6924314}" type="pres">
      <dgm:prSet presAssocID="{21604600-7C09-446F-9261-2147788A91C3}" presName="hierRoot1" presStyleCnt="0"/>
      <dgm:spPr/>
    </dgm:pt>
    <dgm:pt modelId="{515C98F1-52C9-41A1-A371-4593FCD4F75F}" type="pres">
      <dgm:prSet presAssocID="{21604600-7C09-446F-9261-2147788A91C3}" presName="composite" presStyleCnt="0"/>
      <dgm:spPr/>
    </dgm:pt>
    <dgm:pt modelId="{81CBDC52-A18B-44F7-9DAE-40A2D5D33E6D}" type="pres">
      <dgm:prSet presAssocID="{21604600-7C09-446F-9261-2147788A91C3}" presName="background" presStyleLbl="node0" presStyleIdx="3" presStyleCnt="9"/>
      <dgm:spPr/>
    </dgm:pt>
    <dgm:pt modelId="{CD321E11-CA39-4DFA-B4E1-74ED595ACF28}" type="pres">
      <dgm:prSet presAssocID="{21604600-7C09-446F-9261-2147788A91C3}" presName="text" presStyleLbl="fgAcc0" presStyleIdx="3" presStyleCnt="9">
        <dgm:presLayoutVars>
          <dgm:chPref val="3"/>
        </dgm:presLayoutVars>
      </dgm:prSet>
      <dgm:spPr/>
      <dgm:t>
        <a:bodyPr/>
        <a:lstStyle/>
        <a:p>
          <a:endParaRPr lang="ru-RU"/>
        </a:p>
      </dgm:t>
    </dgm:pt>
    <dgm:pt modelId="{10603DE1-1D1E-4A8D-9010-33340FB170F2}" type="pres">
      <dgm:prSet presAssocID="{21604600-7C09-446F-9261-2147788A91C3}" presName="hierChild2" presStyleCnt="0"/>
      <dgm:spPr/>
    </dgm:pt>
    <dgm:pt modelId="{15E6868E-D1DB-46E9-822E-78796E6EE6E2}" type="pres">
      <dgm:prSet presAssocID="{2D3909C7-4274-44F1-B469-429B9F6E0DF9}" presName="hierRoot1" presStyleCnt="0"/>
      <dgm:spPr/>
    </dgm:pt>
    <dgm:pt modelId="{19CE59BE-8922-4AAA-99C9-D8D32904AF7C}" type="pres">
      <dgm:prSet presAssocID="{2D3909C7-4274-44F1-B469-429B9F6E0DF9}" presName="composite" presStyleCnt="0"/>
      <dgm:spPr/>
    </dgm:pt>
    <dgm:pt modelId="{50A32B67-CECE-4C1E-B8A8-2FAE9EB01897}" type="pres">
      <dgm:prSet presAssocID="{2D3909C7-4274-44F1-B469-429B9F6E0DF9}" presName="background" presStyleLbl="node0" presStyleIdx="4" presStyleCnt="9"/>
      <dgm:spPr/>
    </dgm:pt>
    <dgm:pt modelId="{B35E39F3-962D-4108-A5C0-A4B765A8B575}" type="pres">
      <dgm:prSet presAssocID="{2D3909C7-4274-44F1-B469-429B9F6E0DF9}" presName="text" presStyleLbl="fgAcc0" presStyleIdx="4" presStyleCnt="9">
        <dgm:presLayoutVars>
          <dgm:chPref val="3"/>
        </dgm:presLayoutVars>
      </dgm:prSet>
      <dgm:spPr/>
      <dgm:t>
        <a:bodyPr/>
        <a:lstStyle/>
        <a:p>
          <a:endParaRPr lang="ru-RU"/>
        </a:p>
      </dgm:t>
    </dgm:pt>
    <dgm:pt modelId="{7098319B-891B-4739-B6D2-D218964102CA}" type="pres">
      <dgm:prSet presAssocID="{2D3909C7-4274-44F1-B469-429B9F6E0DF9}" presName="hierChild2" presStyleCnt="0"/>
      <dgm:spPr/>
    </dgm:pt>
    <dgm:pt modelId="{249634C7-CDE6-4D7D-922B-119F447F8F1F}" type="pres">
      <dgm:prSet presAssocID="{6BB6B5FC-D69E-4096-B38A-CD0F7B3E2217}" presName="hierRoot1" presStyleCnt="0"/>
      <dgm:spPr/>
    </dgm:pt>
    <dgm:pt modelId="{28B7FC7E-0DDE-4EEC-B23F-9767EBBD3C2D}" type="pres">
      <dgm:prSet presAssocID="{6BB6B5FC-D69E-4096-B38A-CD0F7B3E2217}" presName="composite" presStyleCnt="0"/>
      <dgm:spPr/>
    </dgm:pt>
    <dgm:pt modelId="{3E2210E0-17BE-4263-BF4C-7FA3D287CC92}" type="pres">
      <dgm:prSet presAssocID="{6BB6B5FC-D69E-4096-B38A-CD0F7B3E2217}" presName="background" presStyleLbl="node0" presStyleIdx="5" presStyleCnt="9"/>
      <dgm:spPr/>
    </dgm:pt>
    <dgm:pt modelId="{DD1E03AE-A2ED-4C8E-B7AF-7E34ED31A915}" type="pres">
      <dgm:prSet presAssocID="{6BB6B5FC-D69E-4096-B38A-CD0F7B3E2217}" presName="text" presStyleLbl="fgAcc0" presStyleIdx="5" presStyleCnt="9">
        <dgm:presLayoutVars>
          <dgm:chPref val="3"/>
        </dgm:presLayoutVars>
      </dgm:prSet>
      <dgm:spPr/>
      <dgm:t>
        <a:bodyPr/>
        <a:lstStyle/>
        <a:p>
          <a:endParaRPr lang="ru-RU"/>
        </a:p>
      </dgm:t>
    </dgm:pt>
    <dgm:pt modelId="{A21EAD63-ED04-4F00-A654-90062C05E8A1}" type="pres">
      <dgm:prSet presAssocID="{6BB6B5FC-D69E-4096-B38A-CD0F7B3E2217}" presName="hierChild2" presStyleCnt="0"/>
      <dgm:spPr/>
    </dgm:pt>
    <dgm:pt modelId="{FB82C516-C78E-4A28-AD69-3396DD1275A7}" type="pres">
      <dgm:prSet presAssocID="{837ABF04-2C05-4A58-AB20-C0C27E3CD71D}" presName="hierRoot1" presStyleCnt="0"/>
      <dgm:spPr/>
    </dgm:pt>
    <dgm:pt modelId="{7E433C75-A3E7-4AA3-87B0-A6F93B42B1B6}" type="pres">
      <dgm:prSet presAssocID="{837ABF04-2C05-4A58-AB20-C0C27E3CD71D}" presName="composite" presStyleCnt="0"/>
      <dgm:spPr/>
    </dgm:pt>
    <dgm:pt modelId="{ADA98850-711E-40D3-84AA-98C2A9060A00}" type="pres">
      <dgm:prSet presAssocID="{837ABF04-2C05-4A58-AB20-C0C27E3CD71D}" presName="background" presStyleLbl="node0" presStyleIdx="6" presStyleCnt="9"/>
      <dgm:spPr/>
    </dgm:pt>
    <dgm:pt modelId="{3E5EC420-07BB-439A-9CE9-19CF3B8D81BB}" type="pres">
      <dgm:prSet presAssocID="{837ABF04-2C05-4A58-AB20-C0C27E3CD71D}" presName="text" presStyleLbl="fgAcc0" presStyleIdx="6" presStyleCnt="9">
        <dgm:presLayoutVars>
          <dgm:chPref val="3"/>
        </dgm:presLayoutVars>
      </dgm:prSet>
      <dgm:spPr/>
      <dgm:t>
        <a:bodyPr/>
        <a:lstStyle/>
        <a:p>
          <a:endParaRPr lang="ru-RU"/>
        </a:p>
      </dgm:t>
    </dgm:pt>
    <dgm:pt modelId="{E447A76E-EC5F-46F1-A2AC-06701A76CC46}" type="pres">
      <dgm:prSet presAssocID="{837ABF04-2C05-4A58-AB20-C0C27E3CD71D}" presName="hierChild2" presStyleCnt="0"/>
      <dgm:spPr/>
    </dgm:pt>
    <dgm:pt modelId="{6B75D698-C311-457F-8BCC-0EFFCCD7D4F9}" type="pres">
      <dgm:prSet presAssocID="{357A8E02-CF16-4F71-A631-1426473B6138}" presName="hierRoot1" presStyleCnt="0"/>
      <dgm:spPr/>
    </dgm:pt>
    <dgm:pt modelId="{50FF96BE-38ED-4372-9F65-BF68632DDAD2}" type="pres">
      <dgm:prSet presAssocID="{357A8E02-CF16-4F71-A631-1426473B6138}" presName="composite" presStyleCnt="0"/>
      <dgm:spPr/>
    </dgm:pt>
    <dgm:pt modelId="{3EDE6C5D-AA76-4D75-9D87-700E483A576C}" type="pres">
      <dgm:prSet presAssocID="{357A8E02-CF16-4F71-A631-1426473B6138}" presName="background" presStyleLbl="node0" presStyleIdx="7" presStyleCnt="9"/>
      <dgm:spPr/>
    </dgm:pt>
    <dgm:pt modelId="{47F2DE34-E007-49AE-97E5-802CFBDFF797}" type="pres">
      <dgm:prSet presAssocID="{357A8E02-CF16-4F71-A631-1426473B6138}" presName="text" presStyleLbl="fgAcc0" presStyleIdx="7" presStyleCnt="9">
        <dgm:presLayoutVars>
          <dgm:chPref val="3"/>
        </dgm:presLayoutVars>
      </dgm:prSet>
      <dgm:spPr/>
      <dgm:t>
        <a:bodyPr/>
        <a:lstStyle/>
        <a:p>
          <a:endParaRPr lang="ru-RU"/>
        </a:p>
      </dgm:t>
    </dgm:pt>
    <dgm:pt modelId="{CBDAD9D7-3B4D-4718-9175-74D8F2D40EF1}" type="pres">
      <dgm:prSet presAssocID="{357A8E02-CF16-4F71-A631-1426473B6138}" presName="hierChild2" presStyleCnt="0"/>
      <dgm:spPr/>
    </dgm:pt>
    <dgm:pt modelId="{A1D08480-DF16-49A1-A6D1-72AF46727DB5}" type="pres">
      <dgm:prSet presAssocID="{43FED78F-C276-4B8B-BA91-EF099AA54E24}" presName="hierRoot1" presStyleCnt="0"/>
      <dgm:spPr/>
    </dgm:pt>
    <dgm:pt modelId="{E345A46A-0D74-4668-B2D9-ABF18E325421}" type="pres">
      <dgm:prSet presAssocID="{43FED78F-C276-4B8B-BA91-EF099AA54E24}" presName="composite" presStyleCnt="0"/>
      <dgm:spPr/>
    </dgm:pt>
    <dgm:pt modelId="{A483DF29-976B-476E-BAFB-1132B1467887}" type="pres">
      <dgm:prSet presAssocID="{43FED78F-C276-4B8B-BA91-EF099AA54E24}" presName="background" presStyleLbl="node0" presStyleIdx="8" presStyleCnt="9"/>
      <dgm:spPr/>
    </dgm:pt>
    <dgm:pt modelId="{44B58745-A251-4DD2-B404-650FBFC60FFB}" type="pres">
      <dgm:prSet presAssocID="{43FED78F-C276-4B8B-BA91-EF099AA54E24}" presName="text" presStyleLbl="fgAcc0" presStyleIdx="8" presStyleCnt="9">
        <dgm:presLayoutVars>
          <dgm:chPref val="3"/>
        </dgm:presLayoutVars>
      </dgm:prSet>
      <dgm:spPr/>
      <dgm:t>
        <a:bodyPr/>
        <a:lstStyle/>
        <a:p>
          <a:endParaRPr lang="ru-RU"/>
        </a:p>
      </dgm:t>
    </dgm:pt>
    <dgm:pt modelId="{78D0612A-2525-4ABC-B705-79AC8ED978DB}" type="pres">
      <dgm:prSet presAssocID="{43FED78F-C276-4B8B-BA91-EF099AA54E24}" presName="hierChild2" presStyleCnt="0"/>
      <dgm:spPr/>
    </dgm:pt>
  </dgm:ptLst>
  <dgm:cxnLst>
    <dgm:cxn modelId="{9AE68281-96B7-4A45-AAD3-22953354EF81}" type="presOf" srcId="{976F1788-CE3E-4748-B85A-95AE2DD41AD2}" destId="{787E2772-B99D-40C9-9A30-F73070A19E09}" srcOrd="0" destOrd="0" presId="urn:microsoft.com/office/officeart/2005/8/layout/hierarchy1"/>
    <dgm:cxn modelId="{7FAF2F2C-CC94-4E4A-9573-80163C312871}" srcId="{CB482BB0-2504-4F86-A919-D170B215C995}" destId="{43FED78F-C276-4B8B-BA91-EF099AA54E24}" srcOrd="8" destOrd="0" parTransId="{AB56FAA6-A5A8-4103-A8E5-013292EE7112}" sibTransId="{DA0FD127-6570-4468-AF06-469578C0C179}"/>
    <dgm:cxn modelId="{E8A77273-0665-4BE1-9265-070969255900}" type="presOf" srcId="{6BB6B5FC-D69E-4096-B38A-CD0F7B3E2217}" destId="{DD1E03AE-A2ED-4C8E-B7AF-7E34ED31A915}" srcOrd="0" destOrd="0" presId="urn:microsoft.com/office/officeart/2005/8/layout/hierarchy1"/>
    <dgm:cxn modelId="{A576EE1C-8AF1-4DB7-9EB8-310AA95A0F9E}" type="presOf" srcId="{357A8E02-CF16-4F71-A631-1426473B6138}" destId="{47F2DE34-E007-49AE-97E5-802CFBDFF797}" srcOrd="0" destOrd="0" presId="urn:microsoft.com/office/officeart/2005/8/layout/hierarchy1"/>
    <dgm:cxn modelId="{A86755A3-564F-4F76-ADDC-6C14D97505AD}" srcId="{CB482BB0-2504-4F86-A919-D170B215C995}" destId="{493BDA18-845C-44B7-AED1-3B0AFFB631C0}" srcOrd="1" destOrd="0" parTransId="{9180833B-B7F0-44ED-887D-92140EBEE726}" sibTransId="{1EAC4716-D176-486F-AD65-4CA3462B3EFB}"/>
    <dgm:cxn modelId="{2EFB5F31-2935-41DB-838E-E909A81DB2B1}" srcId="{CB482BB0-2504-4F86-A919-D170B215C995}" destId="{21604600-7C09-446F-9261-2147788A91C3}" srcOrd="3" destOrd="0" parTransId="{5B5A3085-6AAC-4BB1-9C38-0089AB8B5493}" sibTransId="{D8693344-EF16-4FEF-B735-BADCE663FE81}"/>
    <dgm:cxn modelId="{A9CECBC7-FC33-4C4C-BADF-7CE4A8B7CDD1}" type="presOf" srcId="{837ABF04-2C05-4A58-AB20-C0C27E3CD71D}" destId="{3E5EC420-07BB-439A-9CE9-19CF3B8D81BB}" srcOrd="0" destOrd="0" presId="urn:microsoft.com/office/officeart/2005/8/layout/hierarchy1"/>
    <dgm:cxn modelId="{CB2F0884-F041-486D-B198-2225C6BFECCC}" type="presOf" srcId="{2D3909C7-4274-44F1-B469-429B9F6E0DF9}" destId="{B35E39F3-962D-4108-A5C0-A4B765A8B575}" srcOrd="0" destOrd="0" presId="urn:microsoft.com/office/officeart/2005/8/layout/hierarchy1"/>
    <dgm:cxn modelId="{71A7B526-0723-4B51-A462-A255056F766D}" srcId="{CB482BB0-2504-4F86-A919-D170B215C995}" destId="{6BB6B5FC-D69E-4096-B38A-CD0F7B3E2217}" srcOrd="5" destOrd="0" parTransId="{0ADC0D77-7144-46CB-A5F6-B0F359EED1F1}" sibTransId="{9F4DBA3A-6916-4028-B7FA-39D8FF2BFCE0}"/>
    <dgm:cxn modelId="{6B243496-1BFE-416C-B3DC-43A68BE052A9}" srcId="{CB482BB0-2504-4F86-A919-D170B215C995}" destId="{976F1788-CE3E-4748-B85A-95AE2DD41AD2}" srcOrd="0" destOrd="0" parTransId="{512304A2-E593-4284-92E6-E654E193DD12}" sibTransId="{EE3BF18A-8AF6-4D3C-B5C7-95C626254DA7}"/>
    <dgm:cxn modelId="{7FB20CD7-E2FC-4ECC-8B64-B11DB4E947CB}" srcId="{CB482BB0-2504-4F86-A919-D170B215C995}" destId="{ADF27B04-39CE-43B9-BD13-B6605431DD95}" srcOrd="2" destOrd="0" parTransId="{DDC1C2CA-F2AD-4998-AB7E-97BBF704533C}" sibTransId="{5D1A1279-2370-41A4-B75B-7CF25CD8099D}"/>
    <dgm:cxn modelId="{5EC11D4E-1D77-4875-B7D8-AC2A0DB51590}" type="presOf" srcId="{43FED78F-C276-4B8B-BA91-EF099AA54E24}" destId="{44B58745-A251-4DD2-B404-650FBFC60FFB}" srcOrd="0" destOrd="0" presId="urn:microsoft.com/office/officeart/2005/8/layout/hierarchy1"/>
    <dgm:cxn modelId="{EA8BC1C2-0D72-4F1A-93F6-2EB3382572DA}" type="presOf" srcId="{493BDA18-845C-44B7-AED1-3B0AFFB631C0}" destId="{9E46F724-923D-4BF3-941A-4D73CA861E4E}" srcOrd="0" destOrd="0" presId="urn:microsoft.com/office/officeart/2005/8/layout/hierarchy1"/>
    <dgm:cxn modelId="{33C10117-E940-4ABC-82EB-B462ADD88806}" type="presOf" srcId="{CB482BB0-2504-4F86-A919-D170B215C995}" destId="{4865A4C0-5AB8-4DC1-8C1C-4218BB95F0CE}" srcOrd="0" destOrd="0" presId="urn:microsoft.com/office/officeart/2005/8/layout/hierarchy1"/>
    <dgm:cxn modelId="{B664A61D-1182-44B5-B11D-6C77DA2367C2}" type="presOf" srcId="{ADF27B04-39CE-43B9-BD13-B6605431DD95}" destId="{85B49245-CAC6-454E-8C86-AD88CE9260AE}" srcOrd="0" destOrd="0" presId="urn:microsoft.com/office/officeart/2005/8/layout/hierarchy1"/>
    <dgm:cxn modelId="{15844FA2-CF71-4855-85C9-DF698ADF1C55}" srcId="{CB482BB0-2504-4F86-A919-D170B215C995}" destId="{837ABF04-2C05-4A58-AB20-C0C27E3CD71D}" srcOrd="6" destOrd="0" parTransId="{39E7B143-3D4C-44E4-8464-F65413A19D34}" sibTransId="{EB3B98B0-9E93-41D9-9F5E-1B228F550442}"/>
    <dgm:cxn modelId="{F5543F49-530E-4603-904D-F1115F8C8C5D}" srcId="{CB482BB0-2504-4F86-A919-D170B215C995}" destId="{2D3909C7-4274-44F1-B469-429B9F6E0DF9}" srcOrd="4" destOrd="0" parTransId="{D2C5E13B-6EC3-4042-B791-F00D2E302E9A}" sibTransId="{A7E7D0A6-3FC5-4F80-B655-0ED4AA889557}"/>
    <dgm:cxn modelId="{E2582436-AEB2-4DB3-A629-4B41F468EF12}" type="presOf" srcId="{21604600-7C09-446F-9261-2147788A91C3}" destId="{CD321E11-CA39-4DFA-B4E1-74ED595ACF28}" srcOrd="0" destOrd="0" presId="urn:microsoft.com/office/officeart/2005/8/layout/hierarchy1"/>
    <dgm:cxn modelId="{DD43663C-7D7C-4F7B-8CC1-E7E21B5EF419}" srcId="{CB482BB0-2504-4F86-A919-D170B215C995}" destId="{357A8E02-CF16-4F71-A631-1426473B6138}" srcOrd="7" destOrd="0" parTransId="{086A07BD-1CB2-4BF0-9492-2D7AC7917D9E}" sibTransId="{8DF7BF3F-1F0D-4B06-9E12-E722B9B341F7}"/>
    <dgm:cxn modelId="{CF799432-6E50-414A-B9BA-472F65C62058}" type="presParOf" srcId="{4865A4C0-5AB8-4DC1-8C1C-4218BB95F0CE}" destId="{19C24293-5E25-4119-85D2-687A661BBA7E}" srcOrd="0" destOrd="0" presId="urn:microsoft.com/office/officeart/2005/8/layout/hierarchy1"/>
    <dgm:cxn modelId="{854BF7A5-BECA-4308-A73D-B63A95AC908C}" type="presParOf" srcId="{19C24293-5E25-4119-85D2-687A661BBA7E}" destId="{B13E2EEF-7FC5-43D2-9BC1-4925CE5DB1E7}" srcOrd="0" destOrd="0" presId="urn:microsoft.com/office/officeart/2005/8/layout/hierarchy1"/>
    <dgm:cxn modelId="{E931225C-D996-48BB-918D-58CCEE3AE3F7}" type="presParOf" srcId="{B13E2EEF-7FC5-43D2-9BC1-4925CE5DB1E7}" destId="{3CE1C983-8252-409B-9F82-6E94B237F0F5}" srcOrd="0" destOrd="0" presId="urn:microsoft.com/office/officeart/2005/8/layout/hierarchy1"/>
    <dgm:cxn modelId="{01C22EFC-A72D-4BA5-97E0-7E1B40B4724B}" type="presParOf" srcId="{B13E2EEF-7FC5-43D2-9BC1-4925CE5DB1E7}" destId="{787E2772-B99D-40C9-9A30-F73070A19E09}" srcOrd="1" destOrd="0" presId="urn:microsoft.com/office/officeart/2005/8/layout/hierarchy1"/>
    <dgm:cxn modelId="{F0731BD5-7021-4E12-AA0D-8A3E6351687B}" type="presParOf" srcId="{19C24293-5E25-4119-85D2-687A661BBA7E}" destId="{420A7287-8A04-42D5-ACF7-56685D248430}" srcOrd="1" destOrd="0" presId="urn:microsoft.com/office/officeart/2005/8/layout/hierarchy1"/>
    <dgm:cxn modelId="{1F88ACDD-6269-491B-B468-080FF4A7F1ED}" type="presParOf" srcId="{4865A4C0-5AB8-4DC1-8C1C-4218BB95F0CE}" destId="{5F30372B-3518-4AB9-B93B-D1420F123017}" srcOrd="1" destOrd="0" presId="urn:microsoft.com/office/officeart/2005/8/layout/hierarchy1"/>
    <dgm:cxn modelId="{DB17BCC0-942A-4848-BFDD-B86009E423E4}" type="presParOf" srcId="{5F30372B-3518-4AB9-B93B-D1420F123017}" destId="{BE12716A-0069-4E17-8CD5-4042759C2A92}" srcOrd="0" destOrd="0" presId="urn:microsoft.com/office/officeart/2005/8/layout/hierarchy1"/>
    <dgm:cxn modelId="{F0CE6E73-CB16-4EF2-B9B2-29D575211007}" type="presParOf" srcId="{BE12716A-0069-4E17-8CD5-4042759C2A92}" destId="{0073ED89-0A13-43FC-B0BE-E691B73AEE30}" srcOrd="0" destOrd="0" presId="urn:microsoft.com/office/officeart/2005/8/layout/hierarchy1"/>
    <dgm:cxn modelId="{F8FB364D-3773-4F53-9641-0309ACE7FB4A}" type="presParOf" srcId="{BE12716A-0069-4E17-8CD5-4042759C2A92}" destId="{9E46F724-923D-4BF3-941A-4D73CA861E4E}" srcOrd="1" destOrd="0" presId="urn:microsoft.com/office/officeart/2005/8/layout/hierarchy1"/>
    <dgm:cxn modelId="{FE909964-C371-4851-8EC1-F14C84A6D99D}" type="presParOf" srcId="{5F30372B-3518-4AB9-B93B-D1420F123017}" destId="{33FF8E85-AE97-49B3-A4CA-83243DB11ED7}" srcOrd="1" destOrd="0" presId="urn:microsoft.com/office/officeart/2005/8/layout/hierarchy1"/>
    <dgm:cxn modelId="{94415CC7-D66C-4C99-885F-8804728E8D2A}" type="presParOf" srcId="{4865A4C0-5AB8-4DC1-8C1C-4218BB95F0CE}" destId="{F79D06B6-378B-43D3-9011-FD281DF8E3FD}" srcOrd="2" destOrd="0" presId="urn:microsoft.com/office/officeart/2005/8/layout/hierarchy1"/>
    <dgm:cxn modelId="{342EB517-4DED-4EC5-9C25-419EEC3AA0C1}" type="presParOf" srcId="{F79D06B6-378B-43D3-9011-FD281DF8E3FD}" destId="{437BA6B3-3FCD-41CF-A1E5-EA7740731B16}" srcOrd="0" destOrd="0" presId="urn:microsoft.com/office/officeart/2005/8/layout/hierarchy1"/>
    <dgm:cxn modelId="{BE5CE8C9-09DE-4480-9348-E60B020F7113}" type="presParOf" srcId="{437BA6B3-3FCD-41CF-A1E5-EA7740731B16}" destId="{4B9D02E8-2289-4895-AF52-850461CB271A}" srcOrd="0" destOrd="0" presId="urn:microsoft.com/office/officeart/2005/8/layout/hierarchy1"/>
    <dgm:cxn modelId="{388F21AE-AE4F-4B2C-921A-CA1B705793F7}" type="presParOf" srcId="{437BA6B3-3FCD-41CF-A1E5-EA7740731B16}" destId="{85B49245-CAC6-454E-8C86-AD88CE9260AE}" srcOrd="1" destOrd="0" presId="urn:microsoft.com/office/officeart/2005/8/layout/hierarchy1"/>
    <dgm:cxn modelId="{76649216-E1D3-43B7-9A74-048CA6A27ACE}" type="presParOf" srcId="{F79D06B6-378B-43D3-9011-FD281DF8E3FD}" destId="{4AF58DF0-4C1A-4156-B90F-0B6A49E47A17}" srcOrd="1" destOrd="0" presId="urn:microsoft.com/office/officeart/2005/8/layout/hierarchy1"/>
    <dgm:cxn modelId="{DA804490-6614-4C84-BB48-4003E58600AA}" type="presParOf" srcId="{4865A4C0-5AB8-4DC1-8C1C-4218BB95F0CE}" destId="{F0240E2C-2287-44E8-8C47-6A34F6924314}" srcOrd="3" destOrd="0" presId="urn:microsoft.com/office/officeart/2005/8/layout/hierarchy1"/>
    <dgm:cxn modelId="{A3C60949-649D-4C74-8A9B-45962EF1941C}" type="presParOf" srcId="{F0240E2C-2287-44E8-8C47-6A34F6924314}" destId="{515C98F1-52C9-41A1-A371-4593FCD4F75F}" srcOrd="0" destOrd="0" presId="urn:microsoft.com/office/officeart/2005/8/layout/hierarchy1"/>
    <dgm:cxn modelId="{2D13ED5D-1D5A-4E7D-B18A-A3073BF0C67A}" type="presParOf" srcId="{515C98F1-52C9-41A1-A371-4593FCD4F75F}" destId="{81CBDC52-A18B-44F7-9DAE-40A2D5D33E6D}" srcOrd="0" destOrd="0" presId="urn:microsoft.com/office/officeart/2005/8/layout/hierarchy1"/>
    <dgm:cxn modelId="{B53A485A-18B1-4529-BA05-1109025ECD1D}" type="presParOf" srcId="{515C98F1-52C9-41A1-A371-4593FCD4F75F}" destId="{CD321E11-CA39-4DFA-B4E1-74ED595ACF28}" srcOrd="1" destOrd="0" presId="urn:microsoft.com/office/officeart/2005/8/layout/hierarchy1"/>
    <dgm:cxn modelId="{9B8FB4AF-946F-4E86-AB0B-01B2B2DD0C91}" type="presParOf" srcId="{F0240E2C-2287-44E8-8C47-6A34F6924314}" destId="{10603DE1-1D1E-4A8D-9010-33340FB170F2}" srcOrd="1" destOrd="0" presId="urn:microsoft.com/office/officeart/2005/8/layout/hierarchy1"/>
    <dgm:cxn modelId="{7D0A6707-D0C9-4D12-A35F-1FC0E9328C60}" type="presParOf" srcId="{4865A4C0-5AB8-4DC1-8C1C-4218BB95F0CE}" destId="{15E6868E-D1DB-46E9-822E-78796E6EE6E2}" srcOrd="4" destOrd="0" presId="urn:microsoft.com/office/officeart/2005/8/layout/hierarchy1"/>
    <dgm:cxn modelId="{ADBC07E1-7A29-4676-8891-3C2768423730}" type="presParOf" srcId="{15E6868E-D1DB-46E9-822E-78796E6EE6E2}" destId="{19CE59BE-8922-4AAA-99C9-D8D32904AF7C}" srcOrd="0" destOrd="0" presId="urn:microsoft.com/office/officeart/2005/8/layout/hierarchy1"/>
    <dgm:cxn modelId="{90DC3DDF-3BB5-4879-953D-5DD6E6D3DAD7}" type="presParOf" srcId="{19CE59BE-8922-4AAA-99C9-D8D32904AF7C}" destId="{50A32B67-CECE-4C1E-B8A8-2FAE9EB01897}" srcOrd="0" destOrd="0" presId="urn:microsoft.com/office/officeart/2005/8/layout/hierarchy1"/>
    <dgm:cxn modelId="{DAAF5ABC-0F95-4820-8109-9F0C4CF5B187}" type="presParOf" srcId="{19CE59BE-8922-4AAA-99C9-D8D32904AF7C}" destId="{B35E39F3-962D-4108-A5C0-A4B765A8B575}" srcOrd="1" destOrd="0" presId="urn:microsoft.com/office/officeart/2005/8/layout/hierarchy1"/>
    <dgm:cxn modelId="{A35F0DF5-72C4-4777-B315-0D43F641FE1D}" type="presParOf" srcId="{15E6868E-D1DB-46E9-822E-78796E6EE6E2}" destId="{7098319B-891B-4739-B6D2-D218964102CA}" srcOrd="1" destOrd="0" presId="urn:microsoft.com/office/officeart/2005/8/layout/hierarchy1"/>
    <dgm:cxn modelId="{4C8B0C0D-6FC9-483D-9BFD-A9E425FACF47}" type="presParOf" srcId="{4865A4C0-5AB8-4DC1-8C1C-4218BB95F0CE}" destId="{249634C7-CDE6-4D7D-922B-119F447F8F1F}" srcOrd="5" destOrd="0" presId="urn:microsoft.com/office/officeart/2005/8/layout/hierarchy1"/>
    <dgm:cxn modelId="{D52B9679-D4C2-4F8F-95F0-60E80371BF44}" type="presParOf" srcId="{249634C7-CDE6-4D7D-922B-119F447F8F1F}" destId="{28B7FC7E-0DDE-4EEC-B23F-9767EBBD3C2D}" srcOrd="0" destOrd="0" presId="urn:microsoft.com/office/officeart/2005/8/layout/hierarchy1"/>
    <dgm:cxn modelId="{5C2F7045-03E2-46C4-9F0C-A8B9BDBC42BB}" type="presParOf" srcId="{28B7FC7E-0DDE-4EEC-B23F-9767EBBD3C2D}" destId="{3E2210E0-17BE-4263-BF4C-7FA3D287CC92}" srcOrd="0" destOrd="0" presId="urn:microsoft.com/office/officeart/2005/8/layout/hierarchy1"/>
    <dgm:cxn modelId="{11E805D3-76E7-43D2-B447-CFC6062B063E}" type="presParOf" srcId="{28B7FC7E-0DDE-4EEC-B23F-9767EBBD3C2D}" destId="{DD1E03AE-A2ED-4C8E-B7AF-7E34ED31A915}" srcOrd="1" destOrd="0" presId="urn:microsoft.com/office/officeart/2005/8/layout/hierarchy1"/>
    <dgm:cxn modelId="{078A420D-C5E2-4C81-8866-598725D79742}" type="presParOf" srcId="{249634C7-CDE6-4D7D-922B-119F447F8F1F}" destId="{A21EAD63-ED04-4F00-A654-90062C05E8A1}" srcOrd="1" destOrd="0" presId="urn:microsoft.com/office/officeart/2005/8/layout/hierarchy1"/>
    <dgm:cxn modelId="{A33E52AA-8097-411E-BB13-508BBECA01BB}" type="presParOf" srcId="{4865A4C0-5AB8-4DC1-8C1C-4218BB95F0CE}" destId="{FB82C516-C78E-4A28-AD69-3396DD1275A7}" srcOrd="6" destOrd="0" presId="urn:microsoft.com/office/officeart/2005/8/layout/hierarchy1"/>
    <dgm:cxn modelId="{B411C87C-4C3B-49F5-BCD4-56FE3B9293C7}" type="presParOf" srcId="{FB82C516-C78E-4A28-AD69-3396DD1275A7}" destId="{7E433C75-A3E7-4AA3-87B0-A6F93B42B1B6}" srcOrd="0" destOrd="0" presId="urn:microsoft.com/office/officeart/2005/8/layout/hierarchy1"/>
    <dgm:cxn modelId="{50E55756-6D02-45EC-A406-BADC70214466}" type="presParOf" srcId="{7E433C75-A3E7-4AA3-87B0-A6F93B42B1B6}" destId="{ADA98850-711E-40D3-84AA-98C2A9060A00}" srcOrd="0" destOrd="0" presId="urn:microsoft.com/office/officeart/2005/8/layout/hierarchy1"/>
    <dgm:cxn modelId="{2B1C1F84-C3DF-4C33-8C6E-A3BBDD34FD80}" type="presParOf" srcId="{7E433C75-A3E7-4AA3-87B0-A6F93B42B1B6}" destId="{3E5EC420-07BB-439A-9CE9-19CF3B8D81BB}" srcOrd="1" destOrd="0" presId="urn:microsoft.com/office/officeart/2005/8/layout/hierarchy1"/>
    <dgm:cxn modelId="{B5BD8BA1-2418-4A4E-8543-31D3C3E72DCA}" type="presParOf" srcId="{FB82C516-C78E-4A28-AD69-3396DD1275A7}" destId="{E447A76E-EC5F-46F1-A2AC-06701A76CC46}" srcOrd="1" destOrd="0" presId="urn:microsoft.com/office/officeart/2005/8/layout/hierarchy1"/>
    <dgm:cxn modelId="{7C60BD55-B633-45BD-B42C-5BCE2E553AD7}" type="presParOf" srcId="{4865A4C0-5AB8-4DC1-8C1C-4218BB95F0CE}" destId="{6B75D698-C311-457F-8BCC-0EFFCCD7D4F9}" srcOrd="7" destOrd="0" presId="urn:microsoft.com/office/officeart/2005/8/layout/hierarchy1"/>
    <dgm:cxn modelId="{7F66723A-F78E-442A-8BBD-C1093C2A9DFB}" type="presParOf" srcId="{6B75D698-C311-457F-8BCC-0EFFCCD7D4F9}" destId="{50FF96BE-38ED-4372-9F65-BF68632DDAD2}" srcOrd="0" destOrd="0" presId="urn:microsoft.com/office/officeart/2005/8/layout/hierarchy1"/>
    <dgm:cxn modelId="{49AE52AC-F6B7-41AA-B5D4-4A6E3D8F31EC}" type="presParOf" srcId="{50FF96BE-38ED-4372-9F65-BF68632DDAD2}" destId="{3EDE6C5D-AA76-4D75-9D87-700E483A576C}" srcOrd="0" destOrd="0" presId="urn:microsoft.com/office/officeart/2005/8/layout/hierarchy1"/>
    <dgm:cxn modelId="{E7484787-C773-464D-B913-CD0C1A94936B}" type="presParOf" srcId="{50FF96BE-38ED-4372-9F65-BF68632DDAD2}" destId="{47F2DE34-E007-49AE-97E5-802CFBDFF797}" srcOrd="1" destOrd="0" presId="urn:microsoft.com/office/officeart/2005/8/layout/hierarchy1"/>
    <dgm:cxn modelId="{CDDC6475-B713-401F-9A78-509FB9CEA11F}" type="presParOf" srcId="{6B75D698-C311-457F-8BCC-0EFFCCD7D4F9}" destId="{CBDAD9D7-3B4D-4718-9175-74D8F2D40EF1}" srcOrd="1" destOrd="0" presId="urn:microsoft.com/office/officeart/2005/8/layout/hierarchy1"/>
    <dgm:cxn modelId="{77E0047B-2B92-4675-9102-739B758FD8F9}" type="presParOf" srcId="{4865A4C0-5AB8-4DC1-8C1C-4218BB95F0CE}" destId="{A1D08480-DF16-49A1-A6D1-72AF46727DB5}" srcOrd="8" destOrd="0" presId="urn:microsoft.com/office/officeart/2005/8/layout/hierarchy1"/>
    <dgm:cxn modelId="{9752939C-6B27-4360-BACE-2EB7A20FE0FE}" type="presParOf" srcId="{A1D08480-DF16-49A1-A6D1-72AF46727DB5}" destId="{E345A46A-0D74-4668-B2D9-ABF18E325421}" srcOrd="0" destOrd="0" presId="urn:microsoft.com/office/officeart/2005/8/layout/hierarchy1"/>
    <dgm:cxn modelId="{2FB49277-ED18-439E-B590-4AADB438372B}" type="presParOf" srcId="{E345A46A-0D74-4668-B2D9-ABF18E325421}" destId="{A483DF29-976B-476E-BAFB-1132B1467887}" srcOrd="0" destOrd="0" presId="urn:microsoft.com/office/officeart/2005/8/layout/hierarchy1"/>
    <dgm:cxn modelId="{A909AE46-358E-45EB-8DBE-4011EADD1E92}" type="presParOf" srcId="{E345A46A-0D74-4668-B2D9-ABF18E325421}" destId="{44B58745-A251-4DD2-B404-650FBFC60FFB}" srcOrd="1" destOrd="0" presId="urn:microsoft.com/office/officeart/2005/8/layout/hierarchy1"/>
    <dgm:cxn modelId="{81CCAE44-4442-400A-877C-7D322D319244}" type="presParOf" srcId="{A1D08480-DF16-49A1-A6D1-72AF46727DB5}" destId="{78D0612A-2525-4ABC-B705-79AC8ED978DB}"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C41A7D5-7865-43D9-910C-D1B1F0377B5D}"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45D39384-6F23-459A-AD74-418260F666E2}">
      <dgm:prSet/>
      <dgm:spPr/>
      <dgm:t>
        <a:bodyPr/>
        <a:lstStyle/>
        <a:p>
          <a:r>
            <a:rPr lang="ru-RU" b="1"/>
            <a:t>Организационные параметры</a:t>
          </a:r>
          <a:r>
            <a:rPr lang="ru-RU"/>
            <a:t>:</a:t>
          </a:r>
          <a:endParaRPr lang="en-US"/>
        </a:p>
      </dgm:t>
    </dgm:pt>
    <dgm:pt modelId="{7DFF00BF-5ACD-42D8-A4EA-C74F66F187FA}" type="parTrans" cxnId="{1D3A5D58-F049-44D8-8F44-5DACCBF8E874}">
      <dgm:prSet/>
      <dgm:spPr/>
      <dgm:t>
        <a:bodyPr/>
        <a:lstStyle/>
        <a:p>
          <a:endParaRPr lang="en-US"/>
        </a:p>
      </dgm:t>
    </dgm:pt>
    <dgm:pt modelId="{6E95B3C8-9F5A-49BF-A8AD-10CA3F6C08D8}" type="sibTrans" cxnId="{1D3A5D58-F049-44D8-8F44-5DACCBF8E874}">
      <dgm:prSet/>
      <dgm:spPr/>
      <dgm:t>
        <a:bodyPr/>
        <a:lstStyle/>
        <a:p>
          <a:endParaRPr lang="en-US"/>
        </a:p>
      </dgm:t>
    </dgm:pt>
    <dgm:pt modelId="{F8FBE3D8-B080-44B9-9749-261F2DD92123}">
      <dgm:prSet/>
      <dgm:spPr/>
      <dgm:t>
        <a:bodyPr/>
        <a:lstStyle/>
        <a:p>
          <a:r>
            <a:rPr lang="ru-RU"/>
            <a:t>Правовая структура: Определяем правовую структуру нашей компании (ООО) и регистрируем в соответствии с законодательством России.</a:t>
          </a:r>
          <a:endParaRPr lang="en-US"/>
        </a:p>
      </dgm:t>
    </dgm:pt>
    <dgm:pt modelId="{DFB81F08-62C3-4202-9B6E-75EF7FC731D9}" type="parTrans" cxnId="{D94BE6AF-7C2F-4656-9133-1DF49B7F84DF}">
      <dgm:prSet/>
      <dgm:spPr/>
      <dgm:t>
        <a:bodyPr/>
        <a:lstStyle/>
        <a:p>
          <a:endParaRPr lang="en-US"/>
        </a:p>
      </dgm:t>
    </dgm:pt>
    <dgm:pt modelId="{DEC5E689-4BDE-4D28-9A3F-FD07416FF33C}" type="sibTrans" cxnId="{D94BE6AF-7C2F-4656-9133-1DF49B7F84DF}">
      <dgm:prSet/>
      <dgm:spPr/>
      <dgm:t>
        <a:bodyPr/>
        <a:lstStyle/>
        <a:p>
          <a:endParaRPr lang="en-US"/>
        </a:p>
      </dgm:t>
    </dgm:pt>
    <dgm:pt modelId="{C6E5E880-7571-45E3-A06F-767E967FCFDE}">
      <dgm:prSet/>
      <dgm:spPr/>
      <dgm:t>
        <a:bodyPr/>
        <a:lstStyle/>
        <a:p>
          <a:r>
            <a:rPr lang="ru-RU"/>
            <a:t>Команда: Собираем команду профессионалов</a:t>
          </a:r>
          <a:endParaRPr lang="en-US"/>
        </a:p>
      </dgm:t>
    </dgm:pt>
    <dgm:pt modelId="{E5793EF3-EA0F-44EF-8D03-29BA064FE31E}" type="parTrans" cxnId="{3D9D1EEC-228D-4DD3-AEC7-64F2DEC3C820}">
      <dgm:prSet/>
      <dgm:spPr/>
      <dgm:t>
        <a:bodyPr/>
        <a:lstStyle/>
        <a:p>
          <a:endParaRPr lang="en-US"/>
        </a:p>
      </dgm:t>
    </dgm:pt>
    <dgm:pt modelId="{E7A8BFE6-5E7E-42F5-819E-0919FF85D319}" type="sibTrans" cxnId="{3D9D1EEC-228D-4DD3-AEC7-64F2DEC3C820}">
      <dgm:prSet/>
      <dgm:spPr/>
      <dgm:t>
        <a:bodyPr/>
        <a:lstStyle/>
        <a:p>
          <a:endParaRPr lang="en-US"/>
        </a:p>
      </dgm:t>
    </dgm:pt>
    <dgm:pt modelId="{83D3299C-1113-46A7-B1E7-FD230C176B47}">
      <dgm:prSet/>
      <dgm:spPr/>
      <dgm:t>
        <a:bodyPr/>
        <a:lstStyle/>
        <a:p>
          <a:r>
            <a:rPr lang="ru-RU"/>
            <a:t>Исследования и разработки: Уделяем внимание научным исследованиям и разработкам</a:t>
          </a:r>
          <a:endParaRPr lang="en-US"/>
        </a:p>
      </dgm:t>
    </dgm:pt>
    <dgm:pt modelId="{CDD5D540-231C-453D-A246-3C91E217CE29}" type="parTrans" cxnId="{B86751F1-7550-44F3-8C6B-241A8495FFC1}">
      <dgm:prSet/>
      <dgm:spPr/>
      <dgm:t>
        <a:bodyPr/>
        <a:lstStyle/>
        <a:p>
          <a:endParaRPr lang="en-US"/>
        </a:p>
      </dgm:t>
    </dgm:pt>
    <dgm:pt modelId="{EB3C297E-D981-47A3-B497-B689730B79E0}" type="sibTrans" cxnId="{B86751F1-7550-44F3-8C6B-241A8495FFC1}">
      <dgm:prSet/>
      <dgm:spPr/>
      <dgm:t>
        <a:bodyPr/>
        <a:lstStyle/>
        <a:p>
          <a:endParaRPr lang="en-US"/>
        </a:p>
      </dgm:t>
    </dgm:pt>
    <dgm:pt modelId="{BDBECB3D-C95F-467D-B2D7-51FA74C0CAA0}">
      <dgm:prSet/>
      <dgm:spPr/>
      <dgm:t>
        <a:bodyPr/>
        <a:lstStyle/>
        <a:p>
          <a:r>
            <a:rPr lang="ru-RU" b="1"/>
            <a:t>Производственные параметры</a:t>
          </a:r>
          <a:r>
            <a:rPr lang="ru-RU"/>
            <a:t>:</a:t>
          </a:r>
          <a:endParaRPr lang="en-US"/>
        </a:p>
      </dgm:t>
    </dgm:pt>
    <dgm:pt modelId="{324EFF48-2BBA-48C3-A131-52050ADA7FAF}" type="parTrans" cxnId="{7B165B78-6932-4296-B244-FC0DB2465190}">
      <dgm:prSet/>
      <dgm:spPr/>
      <dgm:t>
        <a:bodyPr/>
        <a:lstStyle/>
        <a:p>
          <a:endParaRPr lang="en-US"/>
        </a:p>
      </dgm:t>
    </dgm:pt>
    <dgm:pt modelId="{D660A4D4-125D-4CFB-8337-62B05485AEEA}" type="sibTrans" cxnId="{7B165B78-6932-4296-B244-FC0DB2465190}">
      <dgm:prSet/>
      <dgm:spPr/>
      <dgm:t>
        <a:bodyPr/>
        <a:lstStyle/>
        <a:p>
          <a:endParaRPr lang="en-US"/>
        </a:p>
      </dgm:t>
    </dgm:pt>
    <dgm:pt modelId="{F99DEC28-6F94-4796-BAD5-3712C87C6B36}">
      <dgm:prSet/>
      <dgm:spPr/>
      <dgm:t>
        <a:bodyPr/>
        <a:lstStyle/>
        <a:p>
          <a:r>
            <a:rPr lang="ru-RU"/>
            <a:t>Технология: Разработаем и усовершенствуем технологию индикатора, а также определяем тип оборудования и лабораторных условий</a:t>
          </a:r>
          <a:endParaRPr lang="en-US"/>
        </a:p>
      </dgm:t>
    </dgm:pt>
    <dgm:pt modelId="{337FD59C-4543-45E8-82E9-4769E803F1D7}" type="parTrans" cxnId="{CD64DEE3-860A-4A1A-B666-7D0A417F86A9}">
      <dgm:prSet/>
      <dgm:spPr/>
      <dgm:t>
        <a:bodyPr/>
        <a:lstStyle/>
        <a:p>
          <a:endParaRPr lang="en-US"/>
        </a:p>
      </dgm:t>
    </dgm:pt>
    <dgm:pt modelId="{36BC9344-AFB3-4E2A-9F98-7C23EB59F8A8}" type="sibTrans" cxnId="{CD64DEE3-860A-4A1A-B666-7D0A417F86A9}">
      <dgm:prSet/>
      <dgm:spPr/>
      <dgm:t>
        <a:bodyPr/>
        <a:lstStyle/>
        <a:p>
          <a:endParaRPr lang="en-US"/>
        </a:p>
      </dgm:t>
    </dgm:pt>
    <dgm:pt modelId="{9F6D69FD-C2A4-4BFC-A022-1863481CD100}">
      <dgm:prSet/>
      <dgm:spPr/>
      <dgm:t>
        <a:bodyPr/>
        <a:lstStyle/>
        <a:p>
          <a:r>
            <a:rPr lang="ru-RU"/>
            <a:t>Сырье и оборудование: Определяем, какое оборудование и сырье необходимо для производства и анализа</a:t>
          </a:r>
          <a:endParaRPr lang="en-US"/>
        </a:p>
      </dgm:t>
    </dgm:pt>
    <dgm:pt modelId="{0E7FB0AB-82A8-4023-9BCA-D0EEFA539282}" type="parTrans" cxnId="{9E0B48A4-6DCC-48BA-B4E3-F4844227FDE9}">
      <dgm:prSet/>
      <dgm:spPr/>
      <dgm:t>
        <a:bodyPr/>
        <a:lstStyle/>
        <a:p>
          <a:endParaRPr lang="en-US"/>
        </a:p>
      </dgm:t>
    </dgm:pt>
    <dgm:pt modelId="{A039D7D3-4CC9-4034-92F2-D8463B3B1E8C}" type="sibTrans" cxnId="{9E0B48A4-6DCC-48BA-B4E3-F4844227FDE9}">
      <dgm:prSet/>
      <dgm:spPr/>
      <dgm:t>
        <a:bodyPr/>
        <a:lstStyle/>
        <a:p>
          <a:endParaRPr lang="en-US"/>
        </a:p>
      </dgm:t>
    </dgm:pt>
    <dgm:pt modelId="{720EEB7F-3839-4D7E-A475-8BFE783EB603}">
      <dgm:prSet/>
      <dgm:spPr/>
      <dgm:t>
        <a:bodyPr/>
        <a:lstStyle/>
        <a:p>
          <a:r>
            <a:rPr lang="ru-RU"/>
            <a:t>Производственная мощность: Оцениваем, сколько индикаторов можно произвести в единицу времени, и сколько времени требуется для анализа</a:t>
          </a:r>
          <a:endParaRPr lang="en-US"/>
        </a:p>
      </dgm:t>
    </dgm:pt>
    <dgm:pt modelId="{29D96B2B-96D5-49F9-A5F2-9420215DAA3B}" type="parTrans" cxnId="{52DFAB75-C04A-438B-B7E0-537D566FB932}">
      <dgm:prSet/>
      <dgm:spPr/>
      <dgm:t>
        <a:bodyPr/>
        <a:lstStyle/>
        <a:p>
          <a:endParaRPr lang="en-US"/>
        </a:p>
      </dgm:t>
    </dgm:pt>
    <dgm:pt modelId="{DDD676FB-61A0-48CF-8D47-79A2DBDCBD19}" type="sibTrans" cxnId="{52DFAB75-C04A-438B-B7E0-537D566FB932}">
      <dgm:prSet/>
      <dgm:spPr/>
      <dgm:t>
        <a:bodyPr/>
        <a:lstStyle/>
        <a:p>
          <a:endParaRPr lang="en-US"/>
        </a:p>
      </dgm:t>
    </dgm:pt>
    <dgm:pt modelId="{A44E7F0C-B3DF-4807-AE3A-0BD9D539460C}">
      <dgm:prSet/>
      <dgm:spPr/>
      <dgm:t>
        <a:bodyPr/>
        <a:lstStyle/>
        <a:p>
          <a:r>
            <a:rPr lang="ru-RU"/>
            <a:t>Контроль качества: Устанавливаем систему контроля качества для индикаторов</a:t>
          </a:r>
          <a:endParaRPr lang="en-US"/>
        </a:p>
      </dgm:t>
    </dgm:pt>
    <dgm:pt modelId="{881A311A-48B6-43AB-BD42-CC89A2C8D713}" type="parTrans" cxnId="{4EEBC06F-644C-4607-BC1C-8095AB09604E}">
      <dgm:prSet/>
      <dgm:spPr/>
      <dgm:t>
        <a:bodyPr/>
        <a:lstStyle/>
        <a:p>
          <a:endParaRPr lang="en-US"/>
        </a:p>
      </dgm:t>
    </dgm:pt>
    <dgm:pt modelId="{8F720737-A3D6-44A6-B879-6E1ACA3C81FD}" type="sibTrans" cxnId="{4EEBC06F-644C-4607-BC1C-8095AB09604E}">
      <dgm:prSet/>
      <dgm:spPr/>
      <dgm:t>
        <a:bodyPr/>
        <a:lstStyle/>
        <a:p>
          <a:endParaRPr lang="en-US"/>
        </a:p>
      </dgm:t>
    </dgm:pt>
    <dgm:pt modelId="{22233F01-41EE-489B-8D3A-2DE0D74B6EDE}">
      <dgm:prSet/>
      <dgm:spPr/>
      <dgm:t>
        <a:bodyPr/>
        <a:lstStyle/>
        <a:p>
          <a:r>
            <a:rPr lang="ru-RU"/>
            <a:t>Упаковка и хранение: Разрабатываем виды упаковки и хранения индикаторов с целью обеспечения сохранности.</a:t>
          </a:r>
          <a:endParaRPr lang="en-US"/>
        </a:p>
      </dgm:t>
    </dgm:pt>
    <dgm:pt modelId="{74075BAA-93AA-4155-B0C7-CA0AFDA7F3D2}" type="parTrans" cxnId="{5780BBCD-4CAB-45DD-8A6C-E25B42832699}">
      <dgm:prSet/>
      <dgm:spPr/>
      <dgm:t>
        <a:bodyPr/>
        <a:lstStyle/>
        <a:p>
          <a:endParaRPr lang="en-US"/>
        </a:p>
      </dgm:t>
    </dgm:pt>
    <dgm:pt modelId="{4A76C3DE-5294-4874-8547-AAC61855C648}" type="sibTrans" cxnId="{5780BBCD-4CAB-45DD-8A6C-E25B42832699}">
      <dgm:prSet/>
      <dgm:spPr/>
      <dgm:t>
        <a:bodyPr/>
        <a:lstStyle/>
        <a:p>
          <a:endParaRPr lang="en-US"/>
        </a:p>
      </dgm:t>
    </dgm:pt>
    <dgm:pt modelId="{349B8E10-4D4E-489D-BE3C-CE36EA5C0248}">
      <dgm:prSet/>
      <dgm:spPr/>
      <dgm:t>
        <a:bodyPr/>
        <a:lstStyle/>
        <a:p>
          <a:r>
            <a:rPr lang="ru-RU" b="1"/>
            <a:t>Финансовые параметры</a:t>
          </a:r>
          <a:r>
            <a:rPr lang="ru-RU"/>
            <a:t>:</a:t>
          </a:r>
          <a:endParaRPr lang="en-US"/>
        </a:p>
      </dgm:t>
    </dgm:pt>
    <dgm:pt modelId="{A8952176-663D-40A7-8021-97FA748C0D2A}" type="parTrans" cxnId="{05507709-233F-4265-B40F-4D1B7A3A0C84}">
      <dgm:prSet/>
      <dgm:spPr/>
      <dgm:t>
        <a:bodyPr/>
        <a:lstStyle/>
        <a:p>
          <a:endParaRPr lang="en-US"/>
        </a:p>
      </dgm:t>
    </dgm:pt>
    <dgm:pt modelId="{DCF6FB17-36B8-48AB-8FEA-A24781F26BAF}" type="sibTrans" cxnId="{05507709-233F-4265-B40F-4D1B7A3A0C84}">
      <dgm:prSet/>
      <dgm:spPr/>
      <dgm:t>
        <a:bodyPr/>
        <a:lstStyle/>
        <a:p>
          <a:endParaRPr lang="en-US"/>
        </a:p>
      </dgm:t>
    </dgm:pt>
    <dgm:pt modelId="{F99C841F-1A7C-4E8E-B794-1592B9F881E9}">
      <dgm:prSet/>
      <dgm:spPr/>
      <dgm:t>
        <a:bodyPr/>
        <a:lstStyle/>
        <a:p>
          <a:r>
            <a:rPr lang="ru-RU"/>
            <a:t>Финансирование: Определим источники финансирования (инвестиции, кредиты или гранты)</a:t>
          </a:r>
          <a:endParaRPr lang="en-US"/>
        </a:p>
      </dgm:t>
    </dgm:pt>
    <dgm:pt modelId="{CBED40AE-9675-4649-9074-F89CC2B25B2C}" type="parTrans" cxnId="{C2D8EBF2-2AA4-4957-9F51-7ECA64968C52}">
      <dgm:prSet/>
      <dgm:spPr/>
      <dgm:t>
        <a:bodyPr/>
        <a:lstStyle/>
        <a:p>
          <a:endParaRPr lang="en-US"/>
        </a:p>
      </dgm:t>
    </dgm:pt>
    <dgm:pt modelId="{6D8F067E-5B17-4EF6-B32D-AE300ED9B0C2}" type="sibTrans" cxnId="{C2D8EBF2-2AA4-4957-9F51-7ECA64968C52}">
      <dgm:prSet/>
      <dgm:spPr/>
      <dgm:t>
        <a:bodyPr/>
        <a:lstStyle/>
        <a:p>
          <a:endParaRPr lang="en-US"/>
        </a:p>
      </dgm:t>
    </dgm:pt>
    <dgm:pt modelId="{C07E52A0-1B34-4231-9DD0-2C75117D8D8D}">
      <dgm:prSet/>
      <dgm:spPr/>
      <dgm:t>
        <a:bodyPr/>
        <a:lstStyle/>
        <a:p>
          <a:r>
            <a:rPr lang="ru-RU"/>
            <a:t>Бюджет: Разработаем бюджет, который включает затраты на исследования и разработки, закупку оборудования, оплату персонала, маркетинг и т.д.</a:t>
          </a:r>
          <a:endParaRPr lang="en-US"/>
        </a:p>
      </dgm:t>
    </dgm:pt>
    <dgm:pt modelId="{49E84813-2435-44FF-AD57-64298BE17673}" type="parTrans" cxnId="{AB5A6437-2343-4C70-A055-5D5781BA3BB9}">
      <dgm:prSet/>
      <dgm:spPr/>
      <dgm:t>
        <a:bodyPr/>
        <a:lstStyle/>
        <a:p>
          <a:endParaRPr lang="en-US"/>
        </a:p>
      </dgm:t>
    </dgm:pt>
    <dgm:pt modelId="{48435D87-E5D4-43AE-97B8-12056564213D}" type="sibTrans" cxnId="{AB5A6437-2343-4C70-A055-5D5781BA3BB9}">
      <dgm:prSet/>
      <dgm:spPr/>
      <dgm:t>
        <a:bodyPr/>
        <a:lstStyle/>
        <a:p>
          <a:endParaRPr lang="en-US"/>
        </a:p>
      </dgm:t>
    </dgm:pt>
    <dgm:pt modelId="{F8388BC4-9566-4CDE-88F6-873A331A2A39}">
      <dgm:prSet/>
      <dgm:spPr/>
      <dgm:t>
        <a:bodyPr/>
        <a:lstStyle/>
        <a:p>
          <a:r>
            <a:rPr lang="ru-RU"/>
            <a:t>Цены и доходы: На основе затрат, объема продаж и дохода, выберем стратегию ценообразования</a:t>
          </a:r>
          <a:endParaRPr lang="en-US"/>
        </a:p>
      </dgm:t>
    </dgm:pt>
    <dgm:pt modelId="{A21EB9DA-9F89-4FFF-BDAB-078B40EDEA40}" type="parTrans" cxnId="{28120FF3-AC57-48E1-87BF-07CF4E2DF403}">
      <dgm:prSet/>
      <dgm:spPr/>
      <dgm:t>
        <a:bodyPr/>
        <a:lstStyle/>
        <a:p>
          <a:endParaRPr lang="en-US"/>
        </a:p>
      </dgm:t>
    </dgm:pt>
    <dgm:pt modelId="{8851680E-10E6-48C3-B7FD-F14D11F95E10}" type="sibTrans" cxnId="{28120FF3-AC57-48E1-87BF-07CF4E2DF403}">
      <dgm:prSet/>
      <dgm:spPr/>
      <dgm:t>
        <a:bodyPr/>
        <a:lstStyle/>
        <a:p>
          <a:endParaRPr lang="en-US"/>
        </a:p>
      </dgm:t>
    </dgm:pt>
    <dgm:pt modelId="{7C64047E-65CE-4483-9A39-1C774B30AD2C}">
      <dgm:prSet/>
      <dgm:spPr/>
      <dgm:t>
        <a:bodyPr/>
        <a:lstStyle/>
        <a:p>
          <a:r>
            <a:rPr lang="ru-RU"/>
            <a:t>Рентабельность: Оценим ожидаемую рентабельность проекта и срок окупаемости</a:t>
          </a:r>
          <a:endParaRPr lang="en-US"/>
        </a:p>
      </dgm:t>
    </dgm:pt>
    <dgm:pt modelId="{554A6C42-6450-4CAB-AD96-D317E306A3EF}" type="parTrans" cxnId="{4443B921-A241-452A-B743-0132FE2713EC}">
      <dgm:prSet/>
      <dgm:spPr/>
      <dgm:t>
        <a:bodyPr/>
        <a:lstStyle/>
        <a:p>
          <a:endParaRPr lang="en-US"/>
        </a:p>
      </dgm:t>
    </dgm:pt>
    <dgm:pt modelId="{B89980F9-A6A6-46F9-AFBB-F40CA49AB338}" type="sibTrans" cxnId="{4443B921-A241-452A-B743-0132FE2713EC}">
      <dgm:prSet/>
      <dgm:spPr/>
      <dgm:t>
        <a:bodyPr/>
        <a:lstStyle/>
        <a:p>
          <a:endParaRPr lang="en-US"/>
        </a:p>
      </dgm:t>
    </dgm:pt>
    <dgm:pt modelId="{8DCFAA2A-F25F-41E1-B932-4A5A684428E9}">
      <dgm:prSet/>
      <dgm:spPr/>
      <dgm:t>
        <a:bodyPr/>
        <a:lstStyle/>
        <a:p>
          <a:r>
            <a:rPr lang="ru-RU"/>
            <a:t>Финансовое планирование: Разработаем финансовые прогнозы, которые включают доходы, расходы и прибыль на долгосрочную и краткосрочную перспективу.</a:t>
          </a:r>
          <a:endParaRPr lang="en-US"/>
        </a:p>
      </dgm:t>
    </dgm:pt>
    <dgm:pt modelId="{6B8A9C84-ABF0-4CB9-B46E-578183892696}" type="parTrans" cxnId="{A7FB3E67-8B47-44CB-B60A-C482E8A2064A}">
      <dgm:prSet/>
      <dgm:spPr/>
      <dgm:t>
        <a:bodyPr/>
        <a:lstStyle/>
        <a:p>
          <a:endParaRPr lang="en-US"/>
        </a:p>
      </dgm:t>
    </dgm:pt>
    <dgm:pt modelId="{FBEF6560-B46F-4F91-8E35-2B18DA1D0071}" type="sibTrans" cxnId="{A7FB3E67-8B47-44CB-B60A-C482E8A2064A}">
      <dgm:prSet/>
      <dgm:spPr/>
      <dgm:t>
        <a:bodyPr/>
        <a:lstStyle/>
        <a:p>
          <a:endParaRPr lang="en-US"/>
        </a:p>
      </dgm:t>
    </dgm:pt>
    <dgm:pt modelId="{9E793755-BDA3-4458-B380-CEDCEE66B5E1}">
      <dgm:prSet/>
      <dgm:spPr/>
      <dgm:t>
        <a:bodyPr/>
        <a:lstStyle/>
        <a:p>
          <a:r>
            <a:rPr lang="ru-RU"/>
            <a:t>Налогообложение и юридические обязательства: Будем соблюдать налоговые и юридические обязательства в соответствии с действующим законодательством России.</a:t>
          </a:r>
          <a:endParaRPr lang="en-US"/>
        </a:p>
      </dgm:t>
    </dgm:pt>
    <dgm:pt modelId="{0A105D05-9155-4B79-8837-2FAF5A14F0D3}" type="parTrans" cxnId="{C4A734AA-1562-4DBE-8141-B710AC860A35}">
      <dgm:prSet/>
      <dgm:spPr/>
      <dgm:t>
        <a:bodyPr/>
        <a:lstStyle/>
        <a:p>
          <a:endParaRPr lang="en-US"/>
        </a:p>
      </dgm:t>
    </dgm:pt>
    <dgm:pt modelId="{691ECED0-F804-4B38-8EDC-D8B5BDAF0EEF}" type="sibTrans" cxnId="{C4A734AA-1562-4DBE-8141-B710AC860A35}">
      <dgm:prSet/>
      <dgm:spPr/>
      <dgm:t>
        <a:bodyPr/>
        <a:lstStyle/>
        <a:p>
          <a:endParaRPr lang="en-US"/>
        </a:p>
      </dgm:t>
    </dgm:pt>
    <dgm:pt modelId="{028A2FB0-6108-449B-94C9-93726771C612}" type="pres">
      <dgm:prSet presAssocID="{4C41A7D5-7865-43D9-910C-D1B1F0377B5D}" presName="diagram" presStyleCnt="0">
        <dgm:presLayoutVars>
          <dgm:dir/>
          <dgm:resizeHandles val="exact"/>
        </dgm:presLayoutVars>
      </dgm:prSet>
      <dgm:spPr/>
      <dgm:t>
        <a:bodyPr/>
        <a:lstStyle/>
        <a:p>
          <a:endParaRPr lang="ru-RU"/>
        </a:p>
      </dgm:t>
    </dgm:pt>
    <dgm:pt modelId="{2FB032F0-AD82-4F24-92C8-54C45706F1C5}" type="pres">
      <dgm:prSet presAssocID="{45D39384-6F23-459A-AD74-418260F666E2}" presName="node" presStyleLbl="node1" presStyleIdx="0" presStyleCnt="17">
        <dgm:presLayoutVars>
          <dgm:bulletEnabled val="1"/>
        </dgm:presLayoutVars>
      </dgm:prSet>
      <dgm:spPr/>
      <dgm:t>
        <a:bodyPr/>
        <a:lstStyle/>
        <a:p>
          <a:endParaRPr lang="ru-RU"/>
        </a:p>
      </dgm:t>
    </dgm:pt>
    <dgm:pt modelId="{DB69E8DA-BC67-4C43-828A-9E4781CB2C36}" type="pres">
      <dgm:prSet presAssocID="{6E95B3C8-9F5A-49BF-A8AD-10CA3F6C08D8}" presName="sibTrans" presStyleCnt="0"/>
      <dgm:spPr/>
    </dgm:pt>
    <dgm:pt modelId="{7351C5DD-8B79-423E-BB7D-3F95FDBEF26B}" type="pres">
      <dgm:prSet presAssocID="{F8FBE3D8-B080-44B9-9749-261F2DD92123}" presName="node" presStyleLbl="node1" presStyleIdx="1" presStyleCnt="17">
        <dgm:presLayoutVars>
          <dgm:bulletEnabled val="1"/>
        </dgm:presLayoutVars>
      </dgm:prSet>
      <dgm:spPr/>
      <dgm:t>
        <a:bodyPr/>
        <a:lstStyle/>
        <a:p>
          <a:endParaRPr lang="ru-RU"/>
        </a:p>
      </dgm:t>
    </dgm:pt>
    <dgm:pt modelId="{D2135071-A947-4122-A6A7-2FB976603239}" type="pres">
      <dgm:prSet presAssocID="{DEC5E689-4BDE-4D28-9A3F-FD07416FF33C}" presName="sibTrans" presStyleCnt="0"/>
      <dgm:spPr/>
    </dgm:pt>
    <dgm:pt modelId="{27F5F099-CA57-4DDA-9FA2-18411C886712}" type="pres">
      <dgm:prSet presAssocID="{C6E5E880-7571-45E3-A06F-767E967FCFDE}" presName="node" presStyleLbl="node1" presStyleIdx="2" presStyleCnt="17">
        <dgm:presLayoutVars>
          <dgm:bulletEnabled val="1"/>
        </dgm:presLayoutVars>
      </dgm:prSet>
      <dgm:spPr/>
      <dgm:t>
        <a:bodyPr/>
        <a:lstStyle/>
        <a:p>
          <a:endParaRPr lang="ru-RU"/>
        </a:p>
      </dgm:t>
    </dgm:pt>
    <dgm:pt modelId="{276CC3A2-D0B9-406E-9B4B-082269ED5FFF}" type="pres">
      <dgm:prSet presAssocID="{E7A8BFE6-5E7E-42F5-819E-0919FF85D319}" presName="sibTrans" presStyleCnt="0"/>
      <dgm:spPr/>
    </dgm:pt>
    <dgm:pt modelId="{10DF59F7-D23F-440A-A4AB-A1308024BDEC}" type="pres">
      <dgm:prSet presAssocID="{83D3299C-1113-46A7-B1E7-FD230C176B47}" presName="node" presStyleLbl="node1" presStyleIdx="3" presStyleCnt="17">
        <dgm:presLayoutVars>
          <dgm:bulletEnabled val="1"/>
        </dgm:presLayoutVars>
      </dgm:prSet>
      <dgm:spPr/>
      <dgm:t>
        <a:bodyPr/>
        <a:lstStyle/>
        <a:p>
          <a:endParaRPr lang="ru-RU"/>
        </a:p>
      </dgm:t>
    </dgm:pt>
    <dgm:pt modelId="{3592ADF3-26A8-4E90-85AD-99044B090CE2}" type="pres">
      <dgm:prSet presAssocID="{EB3C297E-D981-47A3-B497-B689730B79E0}" presName="sibTrans" presStyleCnt="0"/>
      <dgm:spPr/>
    </dgm:pt>
    <dgm:pt modelId="{A5CB37A8-690B-4CF7-9BD0-B69CAFACEBBC}" type="pres">
      <dgm:prSet presAssocID="{BDBECB3D-C95F-467D-B2D7-51FA74C0CAA0}" presName="node" presStyleLbl="node1" presStyleIdx="4" presStyleCnt="17">
        <dgm:presLayoutVars>
          <dgm:bulletEnabled val="1"/>
        </dgm:presLayoutVars>
      </dgm:prSet>
      <dgm:spPr/>
      <dgm:t>
        <a:bodyPr/>
        <a:lstStyle/>
        <a:p>
          <a:endParaRPr lang="ru-RU"/>
        </a:p>
      </dgm:t>
    </dgm:pt>
    <dgm:pt modelId="{6AE8213E-E31F-4369-BC73-183C631A0024}" type="pres">
      <dgm:prSet presAssocID="{D660A4D4-125D-4CFB-8337-62B05485AEEA}" presName="sibTrans" presStyleCnt="0"/>
      <dgm:spPr/>
    </dgm:pt>
    <dgm:pt modelId="{B6D8C676-E79C-4C8B-A1B2-D8D1018937A8}" type="pres">
      <dgm:prSet presAssocID="{F99DEC28-6F94-4796-BAD5-3712C87C6B36}" presName="node" presStyleLbl="node1" presStyleIdx="5" presStyleCnt="17">
        <dgm:presLayoutVars>
          <dgm:bulletEnabled val="1"/>
        </dgm:presLayoutVars>
      </dgm:prSet>
      <dgm:spPr/>
      <dgm:t>
        <a:bodyPr/>
        <a:lstStyle/>
        <a:p>
          <a:endParaRPr lang="ru-RU"/>
        </a:p>
      </dgm:t>
    </dgm:pt>
    <dgm:pt modelId="{13C420F9-A2F3-462D-9B3F-408927F2D8E7}" type="pres">
      <dgm:prSet presAssocID="{36BC9344-AFB3-4E2A-9F98-7C23EB59F8A8}" presName="sibTrans" presStyleCnt="0"/>
      <dgm:spPr/>
    </dgm:pt>
    <dgm:pt modelId="{189B625D-38A7-4F40-B2D2-BC3463F22FC1}" type="pres">
      <dgm:prSet presAssocID="{9F6D69FD-C2A4-4BFC-A022-1863481CD100}" presName="node" presStyleLbl="node1" presStyleIdx="6" presStyleCnt="17">
        <dgm:presLayoutVars>
          <dgm:bulletEnabled val="1"/>
        </dgm:presLayoutVars>
      </dgm:prSet>
      <dgm:spPr/>
      <dgm:t>
        <a:bodyPr/>
        <a:lstStyle/>
        <a:p>
          <a:endParaRPr lang="ru-RU"/>
        </a:p>
      </dgm:t>
    </dgm:pt>
    <dgm:pt modelId="{A7B24735-E490-4D53-9514-267782C11754}" type="pres">
      <dgm:prSet presAssocID="{A039D7D3-4CC9-4034-92F2-D8463B3B1E8C}" presName="sibTrans" presStyleCnt="0"/>
      <dgm:spPr/>
    </dgm:pt>
    <dgm:pt modelId="{F7A13843-350F-478A-BA44-5690B3F9C6A0}" type="pres">
      <dgm:prSet presAssocID="{720EEB7F-3839-4D7E-A475-8BFE783EB603}" presName="node" presStyleLbl="node1" presStyleIdx="7" presStyleCnt="17">
        <dgm:presLayoutVars>
          <dgm:bulletEnabled val="1"/>
        </dgm:presLayoutVars>
      </dgm:prSet>
      <dgm:spPr/>
      <dgm:t>
        <a:bodyPr/>
        <a:lstStyle/>
        <a:p>
          <a:endParaRPr lang="ru-RU"/>
        </a:p>
      </dgm:t>
    </dgm:pt>
    <dgm:pt modelId="{6D219BAD-026F-4884-860E-605E2385C897}" type="pres">
      <dgm:prSet presAssocID="{DDD676FB-61A0-48CF-8D47-79A2DBDCBD19}" presName="sibTrans" presStyleCnt="0"/>
      <dgm:spPr/>
    </dgm:pt>
    <dgm:pt modelId="{5CCD24E6-550B-48A7-94D4-44968A1FD41D}" type="pres">
      <dgm:prSet presAssocID="{A44E7F0C-B3DF-4807-AE3A-0BD9D539460C}" presName="node" presStyleLbl="node1" presStyleIdx="8" presStyleCnt="17">
        <dgm:presLayoutVars>
          <dgm:bulletEnabled val="1"/>
        </dgm:presLayoutVars>
      </dgm:prSet>
      <dgm:spPr/>
      <dgm:t>
        <a:bodyPr/>
        <a:lstStyle/>
        <a:p>
          <a:endParaRPr lang="ru-RU"/>
        </a:p>
      </dgm:t>
    </dgm:pt>
    <dgm:pt modelId="{92ABB611-69B3-4FFC-8F74-AB1C771EDAAB}" type="pres">
      <dgm:prSet presAssocID="{8F720737-A3D6-44A6-B879-6E1ACA3C81FD}" presName="sibTrans" presStyleCnt="0"/>
      <dgm:spPr/>
    </dgm:pt>
    <dgm:pt modelId="{CA4AFF56-112B-4CB8-91AD-D17FEA49BC1E}" type="pres">
      <dgm:prSet presAssocID="{22233F01-41EE-489B-8D3A-2DE0D74B6EDE}" presName="node" presStyleLbl="node1" presStyleIdx="9" presStyleCnt="17">
        <dgm:presLayoutVars>
          <dgm:bulletEnabled val="1"/>
        </dgm:presLayoutVars>
      </dgm:prSet>
      <dgm:spPr/>
      <dgm:t>
        <a:bodyPr/>
        <a:lstStyle/>
        <a:p>
          <a:endParaRPr lang="ru-RU"/>
        </a:p>
      </dgm:t>
    </dgm:pt>
    <dgm:pt modelId="{FEBA526C-C742-4F35-93F0-1E8FC2C90E6C}" type="pres">
      <dgm:prSet presAssocID="{4A76C3DE-5294-4874-8547-AAC61855C648}" presName="sibTrans" presStyleCnt="0"/>
      <dgm:spPr/>
    </dgm:pt>
    <dgm:pt modelId="{172037B4-A7B9-4E7B-AB6F-E757C322C21A}" type="pres">
      <dgm:prSet presAssocID="{349B8E10-4D4E-489D-BE3C-CE36EA5C0248}" presName="node" presStyleLbl="node1" presStyleIdx="10" presStyleCnt="17">
        <dgm:presLayoutVars>
          <dgm:bulletEnabled val="1"/>
        </dgm:presLayoutVars>
      </dgm:prSet>
      <dgm:spPr/>
      <dgm:t>
        <a:bodyPr/>
        <a:lstStyle/>
        <a:p>
          <a:endParaRPr lang="ru-RU"/>
        </a:p>
      </dgm:t>
    </dgm:pt>
    <dgm:pt modelId="{F5A8BFE7-375B-4332-B85C-C070F9C7E5F7}" type="pres">
      <dgm:prSet presAssocID="{DCF6FB17-36B8-48AB-8FEA-A24781F26BAF}" presName="sibTrans" presStyleCnt="0"/>
      <dgm:spPr/>
    </dgm:pt>
    <dgm:pt modelId="{E30AA625-6DB2-400D-9A9A-5857A82FF791}" type="pres">
      <dgm:prSet presAssocID="{F99C841F-1A7C-4E8E-B794-1592B9F881E9}" presName="node" presStyleLbl="node1" presStyleIdx="11" presStyleCnt="17">
        <dgm:presLayoutVars>
          <dgm:bulletEnabled val="1"/>
        </dgm:presLayoutVars>
      </dgm:prSet>
      <dgm:spPr/>
      <dgm:t>
        <a:bodyPr/>
        <a:lstStyle/>
        <a:p>
          <a:endParaRPr lang="ru-RU"/>
        </a:p>
      </dgm:t>
    </dgm:pt>
    <dgm:pt modelId="{E54F0D06-D919-40EF-A733-BF84995B7E6F}" type="pres">
      <dgm:prSet presAssocID="{6D8F067E-5B17-4EF6-B32D-AE300ED9B0C2}" presName="sibTrans" presStyleCnt="0"/>
      <dgm:spPr/>
    </dgm:pt>
    <dgm:pt modelId="{93F9F556-CBF3-4D83-9CCB-042CDD039B1F}" type="pres">
      <dgm:prSet presAssocID="{C07E52A0-1B34-4231-9DD0-2C75117D8D8D}" presName="node" presStyleLbl="node1" presStyleIdx="12" presStyleCnt="17">
        <dgm:presLayoutVars>
          <dgm:bulletEnabled val="1"/>
        </dgm:presLayoutVars>
      </dgm:prSet>
      <dgm:spPr/>
      <dgm:t>
        <a:bodyPr/>
        <a:lstStyle/>
        <a:p>
          <a:endParaRPr lang="ru-RU"/>
        </a:p>
      </dgm:t>
    </dgm:pt>
    <dgm:pt modelId="{EF5B919A-77B3-4C2E-B500-689B71A6CB73}" type="pres">
      <dgm:prSet presAssocID="{48435D87-E5D4-43AE-97B8-12056564213D}" presName="sibTrans" presStyleCnt="0"/>
      <dgm:spPr/>
    </dgm:pt>
    <dgm:pt modelId="{F62845E9-0649-4681-A067-7E2730A65A68}" type="pres">
      <dgm:prSet presAssocID="{F8388BC4-9566-4CDE-88F6-873A331A2A39}" presName="node" presStyleLbl="node1" presStyleIdx="13" presStyleCnt="17">
        <dgm:presLayoutVars>
          <dgm:bulletEnabled val="1"/>
        </dgm:presLayoutVars>
      </dgm:prSet>
      <dgm:spPr/>
      <dgm:t>
        <a:bodyPr/>
        <a:lstStyle/>
        <a:p>
          <a:endParaRPr lang="ru-RU"/>
        </a:p>
      </dgm:t>
    </dgm:pt>
    <dgm:pt modelId="{06592876-B60E-4495-9C66-F48F39571109}" type="pres">
      <dgm:prSet presAssocID="{8851680E-10E6-48C3-B7FD-F14D11F95E10}" presName="sibTrans" presStyleCnt="0"/>
      <dgm:spPr/>
    </dgm:pt>
    <dgm:pt modelId="{6B4841AF-4DDE-4DD8-9CA5-FE9413376C78}" type="pres">
      <dgm:prSet presAssocID="{7C64047E-65CE-4483-9A39-1C774B30AD2C}" presName="node" presStyleLbl="node1" presStyleIdx="14" presStyleCnt="17">
        <dgm:presLayoutVars>
          <dgm:bulletEnabled val="1"/>
        </dgm:presLayoutVars>
      </dgm:prSet>
      <dgm:spPr/>
      <dgm:t>
        <a:bodyPr/>
        <a:lstStyle/>
        <a:p>
          <a:endParaRPr lang="ru-RU"/>
        </a:p>
      </dgm:t>
    </dgm:pt>
    <dgm:pt modelId="{18293321-77C3-4D7C-842B-70AFABC55334}" type="pres">
      <dgm:prSet presAssocID="{B89980F9-A6A6-46F9-AFBB-F40CA49AB338}" presName="sibTrans" presStyleCnt="0"/>
      <dgm:spPr/>
    </dgm:pt>
    <dgm:pt modelId="{2656234C-93BA-4719-A56A-5A8BA9FAC884}" type="pres">
      <dgm:prSet presAssocID="{8DCFAA2A-F25F-41E1-B932-4A5A684428E9}" presName="node" presStyleLbl="node1" presStyleIdx="15" presStyleCnt="17">
        <dgm:presLayoutVars>
          <dgm:bulletEnabled val="1"/>
        </dgm:presLayoutVars>
      </dgm:prSet>
      <dgm:spPr/>
      <dgm:t>
        <a:bodyPr/>
        <a:lstStyle/>
        <a:p>
          <a:endParaRPr lang="ru-RU"/>
        </a:p>
      </dgm:t>
    </dgm:pt>
    <dgm:pt modelId="{91ED1431-4DDB-47D1-8D07-D49F2B8A6472}" type="pres">
      <dgm:prSet presAssocID="{FBEF6560-B46F-4F91-8E35-2B18DA1D0071}" presName="sibTrans" presStyleCnt="0"/>
      <dgm:spPr/>
    </dgm:pt>
    <dgm:pt modelId="{A6055192-82B7-44E9-9EAC-771F372365D4}" type="pres">
      <dgm:prSet presAssocID="{9E793755-BDA3-4458-B380-CEDCEE66B5E1}" presName="node" presStyleLbl="node1" presStyleIdx="16" presStyleCnt="17">
        <dgm:presLayoutVars>
          <dgm:bulletEnabled val="1"/>
        </dgm:presLayoutVars>
      </dgm:prSet>
      <dgm:spPr/>
      <dgm:t>
        <a:bodyPr/>
        <a:lstStyle/>
        <a:p>
          <a:endParaRPr lang="ru-RU"/>
        </a:p>
      </dgm:t>
    </dgm:pt>
  </dgm:ptLst>
  <dgm:cxnLst>
    <dgm:cxn modelId="{14D0650B-4839-4F97-AB32-8A6403E72BD3}" type="presOf" srcId="{720EEB7F-3839-4D7E-A475-8BFE783EB603}" destId="{F7A13843-350F-478A-BA44-5690B3F9C6A0}" srcOrd="0" destOrd="0" presId="urn:microsoft.com/office/officeart/2005/8/layout/default"/>
    <dgm:cxn modelId="{3B901F47-ECE4-4F4B-B3E2-E271CEC026D8}" type="presOf" srcId="{F8FBE3D8-B080-44B9-9749-261F2DD92123}" destId="{7351C5DD-8B79-423E-BB7D-3F95FDBEF26B}" srcOrd="0" destOrd="0" presId="urn:microsoft.com/office/officeart/2005/8/layout/default"/>
    <dgm:cxn modelId="{64D01DA2-0032-4601-ACEE-C2CB147D97AB}" type="presOf" srcId="{F8388BC4-9566-4CDE-88F6-873A331A2A39}" destId="{F62845E9-0649-4681-A067-7E2730A65A68}" srcOrd="0" destOrd="0" presId="urn:microsoft.com/office/officeart/2005/8/layout/default"/>
    <dgm:cxn modelId="{4AFE33ED-B359-4F1C-AAFC-B7D37E6BE6D2}" type="presOf" srcId="{83D3299C-1113-46A7-B1E7-FD230C176B47}" destId="{10DF59F7-D23F-440A-A4AB-A1308024BDEC}" srcOrd="0" destOrd="0" presId="urn:microsoft.com/office/officeart/2005/8/layout/default"/>
    <dgm:cxn modelId="{7B165B78-6932-4296-B244-FC0DB2465190}" srcId="{4C41A7D5-7865-43D9-910C-D1B1F0377B5D}" destId="{BDBECB3D-C95F-467D-B2D7-51FA74C0CAA0}" srcOrd="4" destOrd="0" parTransId="{324EFF48-2BBA-48C3-A131-52050ADA7FAF}" sibTransId="{D660A4D4-125D-4CFB-8337-62B05485AEEA}"/>
    <dgm:cxn modelId="{9E0B48A4-6DCC-48BA-B4E3-F4844227FDE9}" srcId="{4C41A7D5-7865-43D9-910C-D1B1F0377B5D}" destId="{9F6D69FD-C2A4-4BFC-A022-1863481CD100}" srcOrd="6" destOrd="0" parTransId="{0E7FB0AB-82A8-4023-9BCA-D0EEFA539282}" sibTransId="{A039D7D3-4CC9-4034-92F2-D8463B3B1E8C}"/>
    <dgm:cxn modelId="{D61EADAE-015D-43D6-A2C2-E021B1EF0E4B}" type="presOf" srcId="{7C64047E-65CE-4483-9A39-1C774B30AD2C}" destId="{6B4841AF-4DDE-4DD8-9CA5-FE9413376C78}" srcOrd="0" destOrd="0" presId="urn:microsoft.com/office/officeart/2005/8/layout/default"/>
    <dgm:cxn modelId="{A3BDB297-5682-456D-A26F-A4856F806654}" type="presOf" srcId="{22233F01-41EE-489B-8D3A-2DE0D74B6EDE}" destId="{CA4AFF56-112B-4CB8-91AD-D17FEA49BC1E}" srcOrd="0" destOrd="0" presId="urn:microsoft.com/office/officeart/2005/8/layout/default"/>
    <dgm:cxn modelId="{CD64DEE3-860A-4A1A-B666-7D0A417F86A9}" srcId="{4C41A7D5-7865-43D9-910C-D1B1F0377B5D}" destId="{F99DEC28-6F94-4796-BAD5-3712C87C6B36}" srcOrd="5" destOrd="0" parTransId="{337FD59C-4543-45E8-82E9-4769E803F1D7}" sibTransId="{36BC9344-AFB3-4E2A-9F98-7C23EB59F8A8}"/>
    <dgm:cxn modelId="{04471268-E099-416A-9646-4BBE6F44BA0E}" type="presOf" srcId="{349B8E10-4D4E-489D-BE3C-CE36EA5C0248}" destId="{172037B4-A7B9-4E7B-AB6F-E757C322C21A}" srcOrd="0" destOrd="0" presId="urn:microsoft.com/office/officeart/2005/8/layout/default"/>
    <dgm:cxn modelId="{004A3C48-27A3-435D-975E-69FC535E051D}" type="presOf" srcId="{A44E7F0C-B3DF-4807-AE3A-0BD9D539460C}" destId="{5CCD24E6-550B-48A7-94D4-44968A1FD41D}" srcOrd="0" destOrd="0" presId="urn:microsoft.com/office/officeart/2005/8/layout/default"/>
    <dgm:cxn modelId="{C2D8EBF2-2AA4-4957-9F51-7ECA64968C52}" srcId="{4C41A7D5-7865-43D9-910C-D1B1F0377B5D}" destId="{F99C841F-1A7C-4E8E-B794-1592B9F881E9}" srcOrd="11" destOrd="0" parTransId="{CBED40AE-9675-4649-9074-F89CC2B25B2C}" sibTransId="{6D8F067E-5B17-4EF6-B32D-AE300ED9B0C2}"/>
    <dgm:cxn modelId="{20B5BEA9-A03B-43CA-BFD3-18436C251660}" type="presOf" srcId="{F99DEC28-6F94-4796-BAD5-3712C87C6B36}" destId="{B6D8C676-E79C-4C8B-A1B2-D8D1018937A8}" srcOrd="0" destOrd="0" presId="urn:microsoft.com/office/officeart/2005/8/layout/default"/>
    <dgm:cxn modelId="{5780BBCD-4CAB-45DD-8A6C-E25B42832699}" srcId="{4C41A7D5-7865-43D9-910C-D1B1F0377B5D}" destId="{22233F01-41EE-489B-8D3A-2DE0D74B6EDE}" srcOrd="9" destOrd="0" parTransId="{74075BAA-93AA-4155-B0C7-CA0AFDA7F3D2}" sibTransId="{4A76C3DE-5294-4874-8547-AAC61855C648}"/>
    <dgm:cxn modelId="{BC26E75C-E969-4A6E-8CA2-8457939F2599}" type="presOf" srcId="{BDBECB3D-C95F-467D-B2D7-51FA74C0CAA0}" destId="{A5CB37A8-690B-4CF7-9BD0-B69CAFACEBBC}" srcOrd="0" destOrd="0" presId="urn:microsoft.com/office/officeart/2005/8/layout/default"/>
    <dgm:cxn modelId="{52DFAB75-C04A-438B-B7E0-537D566FB932}" srcId="{4C41A7D5-7865-43D9-910C-D1B1F0377B5D}" destId="{720EEB7F-3839-4D7E-A475-8BFE783EB603}" srcOrd="7" destOrd="0" parTransId="{29D96B2B-96D5-49F9-A5F2-9420215DAA3B}" sibTransId="{DDD676FB-61A0-48CF-8D47-79A2DBDCBD19}"/>
    <dgm:cxn modelId="{28120FF3-AC57-48E1-87BF-07CF4E2DF403}" srcId="{4C41A7D5-7865-43D9-910C-D1B1F0377B5D}" destId="{F8388BC4-9566-4CDE-88F6-873A331A2A39}" srcOrd="13" destOrd="0" parTransId="{A21EB9DA-9F89-4FFF-BDAB-078B40EDEA40}" sibTransId="{8851680E-10E6-48C3-B7FD-F14D11F95E10}"/>
    <dgm:cxn modelId="{3D9D1EEC-228D-4DD3-AEC7-64F2DEC3C820}" srcId="{4C41A7D5-7865-43D9-910C-D1B1F0377B5D}" destId="{C6E5E880-7571-45E3-A06F-767E967FCFDE}" srcOrd="2" destOrd="0" parTransId="{E5793EF3-EA0F-44EF-8D03-29BA064FE31E}" sibTransId="{E7A8BFE6-5E7E-42F5-819E-0919FF85D319}"/>
    <dgm:cxn modelId="{C492A9A1-30DE-4AC0-B67F-421E9E33A897}" type="presOf" srcId="{4C41A7D5-7865-43D9-910C-D1B1F0377B5D}" destId="{028A2FB0-6108-449B-94C9-93726771C612}" srcOrd="0" destOrd="0" presId="urn:microsoft.com/office/officeart/2005/8/layout/default"/>
    <dgm:cxn modelId="{27E250E5-21D4-4BC0-AAD5-9F856489FA27}" type="presOf" srcId="{45D39384-6F23-459A-AD74-418260F666E2}" destId="{2FB032F0-AD82-4F24-92C8-54C45706F1C5}" srcOrd="0" destOrd="0" presId="urn:microsoft.com/office/officeart/2005/8/layout/default"/>
    <dgm:cxn modelId="{1D3A5D58-F049-44D8-8F44-5DACCBF8E874}" srcId="{4C41A7D5-7865-43D9-910C-D1B1F0377B5D}" destId="{45D39384-6F23-459A-AD74-418260F666E2}" srcOrd="0" destOrd="0" parTransId="{7DFF00BF-5ACD-42D8-A4EA-C74F66F187FA}" sibTransId="{6E95B3C8-9F5A-49BF-A8AD-10CA3F6C08D8}"/>
    <dgm:cxn modelId="{4443B921-A241-452A-B743-0132FE2713EC}" srcId="{4C41A7D5-7865-43D9-910C-D1B1F0377B5D}" destId="{7C64047E-65CE-4483-9A39-1C774B30AD2C}" srcOrd="14" destOrd="0" parTransId="{554A6C42-6450-4CAB-AD96-D317E306A3EF}" sibTransId="{B89980F9-A6A6-46F9-AFBB-F40CA49AB338}"/>
    <dgm:cxn modelId="{669E6573-538D-4746-8832-82C458077049}" type="presOf" srcId="{9E793755-BDA3-4458-B380-CEDCEE66B5E1}" destId="{A6055192-82B7-44E9-9EAC-771F372365D4}" srcOrd="0" destOrd="0" presId="urn:microsoft.com/office/officeart/2005/8/layout/default"/>
    <dgm:cxn modelId="{9E86E96C-2A99-4DFA-8D0B-171959151995}" type="presOf" srcId="{9F6D69FD-C2A4-4BFC-A022-1863481CD100}" destId="{189B625D-38A7-4F40-B2D2-BC3463F22FC1}" srcOrd="0" destOrd="0" presId="urn:microsoft.com/office/officeart/2005/8/layout/default"/>
    <dgm:cxn modelId="{D94BE6AF-7C2F-4656-9133-1DF49B7F84DF}" srcId="{4C41A7D5-7865-43D9-910C-D1B1F0377B5D}" destId="{F8FBE3D8-B080-44B9-9749-261F2DD92123}" srcOrd="1" destOrd="0" parTransId="{DFB81F08-62C3-4202-9B6E-75EF7FC731D9}" sibTransId="{DEC5E689-4BDE-4D28-9A3F-FD07416FF33C}"/>
    <dgm:cxn modelId="{4EEBC06F-644C-4607-BC1C-8095AB09604E}" srcId="{4C41A7D5-7865-43D9-910C-D1B1F0377B5D}" destId="{A44E7F0C-B3DF-4807-AE3A-0BD9D539460C}" srcOrd="8" destOrd="0" parTransId="{881A311A-48B6-43AB-BD42-CC89A2C8D713}" sibTransId="{8F720737-A3D6-44A6-B879-6E1ACA3C81FD}"/>
    <dgm:cxn modelId="{EA77EEF0-09CF-4AD1-8432-CC13F2DD9E3F}" type="presOf" srcId="{C07E52A0-1B34-4231-9DD0-2C75117D8D8D}" destId="{93F9F556-CBF3-4D83-9CCB-042CDD039B1F}" srcOrd="0" destOrd="0" presId="urn:microsoft.com/office/officeart/2005/8/layout/default"/>
    <dgm:cxn modelId="{05507709-233F-4265-B40F-4D1B7A3A0C84}" srcId="{4C41A7D5-7865-43D9-910C-D1B1F0377B5D}" destId="{349B8E10-4D4E-489D-BE3C-CE36EA5C0248}" srcOrd="10" destOrd="0" parTransId="{A8952176-663D-40A7-8021-97FA748C0D2A}" sibTransId="{DCF6FB17-36B8-48AB-8FEA-A24781F26BAF}"/>
    <dgm:cxn modelId="{C4A734AA-1562-4DBE-8141-B710AC860A35}" srcId="{4C41A7D5-7865-43D9-910C-D1B1F0377B5D}" destId="{9E793755-BDA3-4458-B380-CEDCEE66B5E1}" srcOrd="16" destOrd="0" parTransId="{0A105D05-9155-4B79-8837-2FAF5A14F0D3}" sibTransId="{691ECED0-F804-4B38-8EDC-D8B5BDAF0EEF}"/>
    <dgm:cxn modelId="{B86751F1-7550-44F3-8C6B-241A8495FFC1}" srcId="{4C41A7D5-7865-43D9-910C-D1B1F0377B5D}" destId="{83D3299C-1113-46A7-B1E7-FD230C176B47}" srcOrd="3" destOrd="0" parTransId="{CDD5D540-231C-453D-A246-3C91E217CE29}" sibTransId="{EB3C297E-D981-47A3-B497-B689730B79E0}"/>
    <dgm:cxn modelId="{87F6F03A-FEB0-4C65-BBDB-F3B22D28EE1A}" type="presOf" srcId="{8DCFAA2A-F25F-41E1-B932-4A5A684428E9}" destId="{2656234C-93BA-4719-A56A-5A8BA9FAC884}" srcOrd="0" destOrd="0" presId="urn:microsoft.com/office/officeart/2005/8/layout/default"/>
    <dgm:cxn modelId="{AB5A6437-2343-4C70-A055-5D5781BA3BB9}" srcId="{4C41A7D5-7865-43D9-910C-D1B1F0377B5D}" destId="{C07E52A0-1B34-4231-9DD0-2C75117D8D8D}" srcOrd="12" destOrd="0" parTransId="{49E84813-2435-44FF-AD57-64298BE17673}" sibTransId="{48435D87-E5D4-43AE-97B8-12056564213D}"/>
    <dgm:cxn modelId="{A7FB3E67-8B47-44CB-B60A-C482E8A2064A}" srcId="{4C41A7D5-7865-43D9-910C-D1B1F0377B5D}" destId="{8DCFAA2A-F25F-41E1-B932-4A5A684428E9}" srcOrd="15" destOrd="0" parTransId="{6B8A9C84-ABF0-4CB9-B46E-578183892696}" sibTransId="{FBEF6560-B46F-4F91-8E35-2B18DA1D0071}"/>
    <dgm:cxn modelId="{C47B0117-94CF-400D-AB8B-BF673229121D}" type="presOf" srcId="{F99C841F-1A7C-4E8E-B794-1592B9F881E9}" destId="{E30AA625-6DB2-400D-9A9A-5857A82FF791}" srcOrd="0" destOrd="0" presId="urn:microsoft.com/office/officeart/2005/8/layout/default"/>
    <dgm:cxn modelId="{1FFBFF7D-AE6C-4984-B40B-80C9B12BB0A3}" type="presOf" srcId="{C6E5E880-7571-45E3-A06F-767E967FCFDE}" destId="{27F5F099-CA57-4DDA-9FA2-18411C886712}" srcOrd="0" destOrd="0" presId="urn:microsoft.com/office/officeart/2005/8/layout/default"/>
    <dgm:cxn modelId="{A4DB4F79-ED43-4818-B2AB-D0D502442C25}" type="presParOf" srcId="{028A2FB0-6108-449B-94C9-93726771C612}" destId="{2FB032F0-AD82-4F24-92C8-54C45706F1C5}" srcOrd="0" destOrd="0" presId="urn:microsoft.com/office/officeart/2005/8/layout/default"/>
    <dgm:cxn modelId="{661187C0-9957-460F-AFA8-1941C47EA73F}" type="presParOf" srcId="{028A2FB0-6108-449B-94C9-93726771C612}" destId="{DB69E8DA-BC67-4C43-828A-9E4781CB2C36}" srcOrd="1" destOrd="0" presId="urn:microsoft.com/office/officeart/2005/8/layout/default"/>
    <dgm:cxn modelId="{06A0B016-1E42-431E-B72E-105A34353E31}" type="presParOf" srcId="{028A2FB0-6108-449B-94C9-93726771C612}" destId="{7351C5DD-8B79-423E-BB7D-3F95FDBEF26B}" srcOrd="2" destOrd="0" presId="urn:microsoft.com/office/officeart/2005/8/layout/default"/>
    <dgm:cxn modelId="{5B17029E-2823-4CC7-A59D-9C1B8EDF2C44}" type="presParOf" srcId="{028A2FB0-6108-449B-94C9-93726771C612}" destId="{D2135071-A947-4122-A6A7-2FB976603239}" srcOrd="3" destOrd="0" presId="urn:microsoft.com/office/officeart/2005/8/layout/default"/>
    <dgm:cxn modelId="{ABC8F365-D0E4-47FB-B009-2D5858C20203}" type="presParOf" srcId="{028A2FB0-6108-449B-94C9-93726771C612}" destId="{27F5F099-CA57-4DDA-9FA2-18411C886712}" srcOrd="4" destOrd="0" presId="urn:microsoft.com/office/officeart/2005/8/layout/default"/>
    <dgm:cxn modelId="{83692B5F-646A-4B94-848D-737639BF8C6E}" type="presParOf" srcId="{028A2FB0-6108-449B-94C9-93726771C612}" destId="{276CC3A2-D0B9-406E-9B4B-082269ED5FFF}" srcOrd="5" destOrd="0" presId="urn:microsoft.com/office/officeart/2005/8/layout/default"/>
    <dgm:cxn modelId="{9C54F64C-738A-4715-A9B4-191271153794}" type="presParOf" srcId="{028A2FB0-6108-449B-94C9-93726771C612}" destId="{10DF59F7-D23F-440A-A4AB-A1308024BDEC}" srcOrd="6" destOrd="0" presId="urn:microsoft.com/office/officeart/2005/8/layout/default"/>
    <dgm:cxn modelId="{2A931648-46B8-496A-86FA-F9DB36BF390A}" type="presParOf" srcId="{028A2FB0-6108-449B-94C9-93726771C612}" destId="{3592ADF3-26A8-4E90-85AD-99044B090CE2}" srcOrd="7" destOrd="0" presId="urn:microsoft.com/office/officeart/2005/8/layout/default"/>
    <dgm:cxn modelId="{A78DC0DA-1E6F-44EF-81E1-7E87547E2004}" type="presParOf" srcId="{028A2FB0-6108-449B-94C9-93726771C612}" destId="{A5CB37A8-690B-4CF7-9BD0-B69CAFACEBBC}" srcOrd="8" destOrd="0" presId="urn:microsoft.com/office/officeart/2005/8/layout/default"/>
    <dgm:cxn modelId="{E2BFE5AB-02E0-4288-A4B7-5F36C70D5410}" type="presParOf" srcId="{028A2FB0-6108-449B-94C9-93726771C612}" destId="{6AE8213E-E31F-4369-BC73-183C631A0024}" srcOrd="9" destOrd="0" presId="urn:microsoft.com/office/officeart/2005/8/layout/default"/>
    <dgm:cxn modelId="{A2EBCBE3-E221-40C8-B045-8F41CD230AA4}" type="presParOf" srcId="{028A2FB0-6108-449B-94C9-93726771C612}" destId="{B6D8C676-E79C-4C8B-A1B2-D8D1018937A8}" srcOrd="10" destOrd="0" presId="urn:microsoft.com/office/officeart/2005/8/layout/default"/>
    <dgm:cxn modelId="{8DA85146-F1C9-44D4-B602-B4575FCB871C}" type="presParOf" srcId="{028A2FB0-6108-449B-94C9-93726771C612}" destId="{13C420F9-A2F3-462D-9B3F-408927F2D8E7}" srcOrd="11" destOrd="0" presId="urn:microsoft.com/office/officeart/2005/8/layout/default"/>
    <dgm:cxn modelId="{980A3EE2-C99A-449D-97A4-876FE76F35B3}" type="presParOf" srcId="{028A2FB0-6108-449B-94C9-93726771C612}" destId="{189B625D-38A7-4F40-B2D2-BC3463F22FC1}" srcOrd="12" destOrd="0" presId="urn:microsoft.com/office/officeart/2005/8/layout/default"/>
    <dgm:cxn modelId="{565EDC09-525A-4117-B80A-298124FF5990}" type="presParOf" srcId="{028A2FB0-6108-449B-94C9-93726771C612}" destId="{A7B24735-E490-4D53-9514-267782C11754}" srcOrd="13" destOrd="0" presId="urn:microsoft.com/office/officeart/2005/8/layout/default"/>
    <dgm:cxn modelId="{8E116635-6E78-4518-912F-63048E2F8A05}" type="presParOf" srcId="{028A2FB0-6108-449B-94C9-93726771C612}" destId="{F7A13843-350F-478A-BA44-5690B3F9C6A0}" srcOrd="14" destOrd="0" presId="urn:microsoft.com/office/officeart/2005/8/layout/default"/>
    <dgm:cxn modelId="{55197E38-CA68-49F5-9DF6-F47684A191E5}" type="presParOf" srcId="{028A2FB0-6108-449B-94C9-93726771C612}" destId="{6D219BAD-026F-4884-860E-605E2385C897}" srcOrd="15" destOrd="0" presId="urn:microsoft.com/office/officeart/2005/8/layout/default"/>
    <dgm:cxn modelId="{D3BE5ECE-A94F-4F3A-B7F7-87CADC2CABC3}" type="presParOf" srcId="{028A2FB0-6108-449B-94C9-93726771C612}" destId="{5CCD24E6-550B-48A7-94D4-44968A1FD41D}" srcOrd="16" destOrd="0" presId="urn:microsoft.com/office/officeart/2005/8/layout/default"/>
    <dgm:cxn modelId="{A32A6B91-F286-4179-8171-395076AB837F}" type="presParOf" srcId="{028A2FB0-6108-449B-94C9-93726771C612}" destId="{92ABB611-69B3-4FFC-8F74-AB1C771EDAAB}" srcOrd="17" destOrd="0" presId="urn:microsoft.com/office/officeart/2005/8/layout/default"/>
    <dgm:cxn modelId="{151024AE-FD4D-4947-8400-DB1554CA1BBA}" type="presParOf" srcId="{028A2FB0-6108-449B-94C9-93726771C612}" destId="{CA4AFF56-112B-4CB8-91AD-D17FEA49BC1E}" srcOrd="18" destOrd="0" presId="urn:microsoft.com/office/officeart/2005/8/layout/default"/>
    <dgm:cxn modelId="{5A7D52A1-BD27-4BFC-91AB-47CC0E630186}" type="presParOf" srcId="{028A2FB0-6108-449B-94C9-93726771C612}" destId="{FEBA526C-C742-4F35-93F0-1E8FC2C90E6C}" srcOrd="19" destOrd="0" presId="urn:microsoft.com/office/officeart/2005/8/layout/default"/>
    <dgm:cxn modelId="{CE5D5A69-085A-4EB2-B160-CE0D1E926088}" type="presParOf" srcId="{028A2FB0-6108-449B-94C9-93726771C612}" destId="{172037B4-A7B9-4E7B-AB6F-E757C322C21A}" srcOrd="20" destOrd="0" presId="urn:microsoft.com/office/officeart/2005/8/layout/default"/>
    <dgm:cxn modelId="{8A4A0A7C-22D7-4EC3-9316-D126A8D838BB}" type="presParOf" srcId="{028A2FB0-6108-449B-94C9-93726771C612}" destId="{F5A8BFE7-375B-4332-B85C-C070F9C7E5F7}" srcOrd="21" destOrd="0" presId="urn:microsoft.com/office/officeart/2005/8/layout/default"/>
    <dgm:cxn modelId="{759A1120-EAC6-43A7-9F7A-A2D6FE1848A8}" type="presParOf" srcId="{028A2FB0-6108-449B-94C9-93726771C612}" destId="{E30AA625-6DB2-400D-9A9A-5857A82FF791}" srcOrd="22" destOrd="0" presId="urn:microsoft.com/office/officeart/2005/8/layout/default"/>
    <dgm:cxn modelId="{4901A272-456A-44C5-9031-2BFDA76681C7}" type="presParOf" srcId="{028A2FB0-6108-449B-94C9-93726771C612}" destId="{E54F0D06-D919-40EF-A733-BF84995B7E6F}" srcOrd="23" destOrd="0" presId="urn:microsoft.com/office/officeart/2005/8/layout/default"/>
    <dgm:cxn modelId="{B4904EC0-9216-4794-A42F-47CCB4F9F36D}" type="presParOf" srcId="{028A2FB0-6108-449B-94C9-93726771C612}" destId="{93F9F556-CBF3-4D83-9CCB-042CDD039B1F}" srcOrd="24" destOrd="0" presId="urn:microsoft.com/office/officeart/2005/8/layout/default"/>
    <dgm:cxn modelId="{0A411D3C-D60A-4567-BAD6-FA6D138E981A}" type="presParOf" srcId="{028A2FB0-6108-449B-94C9-93726771C612}" destId="{EF5B919A-77B3-4C2E-B500-689B71A6CB73}" srcOrd="25" destOrd="0" presId="urn:microsoft.com/office/officeart/2005/8/layout/default"/>
    <dgm:cxn modelId="{5C95B041-19DD-4C56-8EC5-BE34DB50BD1B}" type="presParOf" srcId="{028A2FB0-6108-449B-94C9-93726771C612}" destId="{F62845E9-0649-4681-A067-7E2730A65A68}" srcOrd="26" destOrd="0" presId="urn:microsoft.com/office/officeart/2005/8/layout/default"/>
    <dgm:cxn modelId="{5B4B8B6F-1B6A-4A1E-87D1-68831B2DF4F3}" type="presParOf" srcId="{028A2FB0-6108-449B-94C9-93726771C612}" destId="{06592876-B60E-4495-9C66-F48F39571109}" srcOrd="27" destOrd="0" presId="urn:microsoft.com/office/officeart/2005/8/layout/default"/>
    <dgm:cxn modelId="{E0B49751-23AF-4130-A630-34C035A5054F}" type="presParOf" srcId="{028A2FB0-6108-449B-94C9-93726771C612}" destId="{6B4841AF-4DDE-4DD8-9CA5-FE9413376C78}" srcOrd="28" destOrd="0" presId="urn:microsoft.com/office/officeart/2005/8/layout/default"/>
    <dgm:cxn modelId="{68BC0792-8DC9-4835-9368-6BB4A9746570}" type="presParOf" srcId="{028A2FB0-6108-449B-94C9-93726771C612}" destId="{18293321-77C3-4D7C-842B-70AFABC55334}" srcOrd="29" destOrd="0" presId="urn:microsoft.com/office/officeart/2005/8/layout/default"/>
    <dgm:cxn modelId="{5C8A013B-CFFE-4B31-8F42-4A8C0298A214}" type="presParOf" srcId="{028A2FB0-6108-449B-94C9-93726771C612}" destId="{2656234C-93BA-4719-A56A-5A8BA9FAC884}" srcOrd="30" destOrd="0" presId="urn:microsoft.com/office/officeart/2005/8/layout/default"/>
    <dgm:cxn modelId="{C821AD4C-9A24-4E21-A814-FB945EA7A742}" type="presParOf" srcId="{028A2FB0-6108-449B-94C9-93726771C612}" destId="{91ED1431-4DDB-47D1-8D07-D49F2B8A6472}" srcOrd="31" destOrd="0" presId="urn:microsoft.com/office/officeart/2005/8/layout/default"/>
    <dgm:cxn modelId="{B042E6DD-F9E2-4B91-B5B2-1D69D5A5F129}" type="presParOf" srcId="{028A2FB0-6108-449B-94C9-93726771C612}" destId="{A6055192-82B7-44E9-9EAC-771F372365D4}" srcOrd="3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5587F-F956-402F-81ED-7F72884FADB3}"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90041B4E-E32E-414A-BF7B-D4ABAE375F45}">
      <dgm:prSet/>
      <dgm:spPr/>
      <dgm:t>
        <a:bodyPr/>
        <a:lstStyle/>
        <a:p>
          <a:r>
            <a:rPr lang="ru-RU"/>
            <a:t>Наша компания планирует использовать косвенные каналы сбыта.</a:t>
          </a:r>
          <a:endParaRPr lang="en-US"/>
        </a:p>
      </dgm:t>
    </dgm:pt>
    <dgm:pt modelId="{01A7E17E-8C81-4E5B-89F7-2C425CAF9B24}" type="parTrans" cxnId="{F1BC0AEE-E57A-430E-A45F-8C318775E6D9}">
      <dgm:prSet/>
      <dgm:spPr/>
      <dgm:t>
        <a:bodyPr/>
        <a:lstStyle/>
        <a:p>
          <a:endParaRPr lang="en-US"/>
        </a:p>
      </dgm:t>
    </dgm:pt>
    <dgm:pt modelId="{A0730053-2692-47D5-B5DF-F31E18F4D4FE}" type="sibTrans" cxnId="{F1BC0AEE-E57A-430E-A45F-8C318775E6D9}">
      <dgm:prSet/>
      <dgm:spPr/>
      <dgm:t>
        <a:bodyPr/>
        <a:lstStyle/>
        <a:p>
          <a:endParaRPr lang="en-US"/>
        </a:p>
      </dgm:t>
    </dgm:pt>
    <dgm:pt modelId="{53A0FC8D-D60C-434F-9EB3-8E0F021D2692}">
      <dgm:prSet/>
      <dgm:spPr/>
      <dgm:t>
        <a:bodyPr/>
        <a:lstStyle/>
        <a:p>
          <a:r>
            <a:rPr lang="ru-RU"/>
            <a:t>( увеличим охват рынка и, в перспективе, уровень продаж, прибыль и другие финансовые показатели бизнеса, а также, освоение новых сегментов займет меньше времени, также сократятся расходы на складское хозяйство и процессы хранения)</a:t>
          </a:r>
          <a:endParaRPr lang="en-US"/>
        </a:p>
      </dgm:t>
    </dgm:pt>
    <dgm:pt modelId="{7457341D-AF22-42DD-8DB9-B71BA96452E0}" type="parTrans" cxnId="{337AA787-FF59-42CE-BC34-C33106AA2C43}">
      <dgm:prSet/>
      <dgm:spPr/>
      <dgm:t>
        <a:bodyPr/>
        <a:lstStyle/>
        <a:p>
          <a:endParaRPr lang="en-US"/>
        </a:p>
      </dgm:t>
    </dgm:pt>
    <dgm:pt modelId="{F2FAD658-E2E6-45B8-97BD-D1F6601CC65B}" type="sibTrans" cxnId="{337AA787-FF59-42CE-BC34-C33106AA2C43}">
      <dgm:prSet/>
      <dgm:spPr/>
      <dgm:t>
        <a:bodyPr/>
        <a:lstStyle/>
        <a:p>
          <a:endParaRPr lang="en-US"/>
        </a:p>
      </dgm:t>
    </dgm:pt>
    <dgm:pt modelId="{8CABEBDE-72BA-4C06-BF2F-05F9F4C9A05D}">
      <dgm:prSet/>
      <dgm:spPr/>
      <dgm:t>
        <a:bodyPr/>
        <a:lstStyle/>
        <a:p>
          <a:r>
            <a:rPr lang="ru-RU"/>
            <a:t>Со временем мы перейдем на прямое взаимодействие с компаниями производителями, когда наша компания станет лидером на рынке.</a:t>
          </a:r>
          <a:endParaRPr lang="en-US"/>
        </a:p>
      </dgm:t>
    </dgm:pt>
    <dgm:pt modelId="{F72D04F9-7733-4830-9314-B4A68D93DF22}" type="parTrans" cxnId="{EF1A397E-2766-4536-B523-065329368DF4}">
      <dgm:prSet/>
      <dgm:spPr/>
      <dgm:t>
        <a:bodyPr/>
        <a:lstStyle/>
        <a:p>
          <a:endParaRPr lang="en-US"/>
        </a:p>
      </dgm:t>
    </dgm:pt>
    <dgm:pt modelId="{5767D7ED-5ECB-4FD3-BB41-3AF97DDCFC19}" type="sibTrans" cxnId="{EF1A397E-2766-4536-B523-065329368DF4}">
      <dgm:prSet/>
      <dgm:spPr/>
      <dgm:t>
        <a:bodyPr/>
        <a:lstStyle/>
        <a:p>
          <a:endParaRPr lang="en-US"/>
        </a:p>
      </dgm:t>
    </dgm:pt>
    <dgm:pt modelId="{C3558A86-ED51-41FC-8582-AA6E6FAD2B48}">
      <dgm:prSet/>
      <dgm:spPr/>
      <dgm:t>
        <a:bodyPr/>
        <a:lstStyle/>
        <a:p>
          <a:r>
            <a:rPr lang="ru-RU"/>
            <a:t>Наша компания планирует использовать косвенные каналы сбыта.</a:t>
          </a:r>
          <a:endParaRPr lang="en-US"/>
        </a:p>
      </dgm:t>
    </dgm:pt>
    <dgm:pt modelId="{1210C6DE-D900-495F-9146-46AF01656E31}" type="parTrans" cxnId="{032F5E68-6FDD-4B94-9223-3CC1A7E2CB42}">
      <dgm:prSet/>
      <dgm:spPr/>
      <dgm:t>
        <a:bodyPr/>
        <a:lstStyle/>
        <a:p>
          <a:endParaRPr lang="en-US"/>
        </a:p>
      </dgm:t>
    </dgm:pt>
    <dgm:pt modelId="{3EDA05D2-2B59-4545-AEC2-E24F77ECDD76}" type="sibTrans" cxnId="{032F5E68-6FDD-4B94-9223-3CC1A7E2CB42}">
      <dgm:prSet/>
      <dgm:spPr/>
      <dgm:t>
        <a:bodyPr/>
        <a:lstStyle/>
        <a:p>
          <a:endParaRPr lang="en-US"/>
        </a:p>
      </dgm:t>
    </dgm:pt>
    <dgm:pt modelId="{2BFD92FC-0FDB-4775-8055-B29EA18AA1A8}">
      <dgm:prSet/>
      <dgm:spPr/>
      <dgm:t>
        <a:bodyPr/>
        <a:lstStyle/>
        <a:p>
          <a:r>
            <a:rPr lang="ru-RU"/>
            <a:t>(Увеличим охват рынка, уровень продаж, прибыль, освоение новых сегментов займет меньше времени, сократятся расходы на складское хозяйство и процессы хранения). Также можно продавать товар более крупными партиями. Мы перейдем на прямое взаимодействие с компаниями производителями, когда наша компания станет лидером на рынке.</a:t>
          </a:r>
          <a:endParaRPr lang="en-US"/>
        </a:p>
      </dgm:t>
    </dgm:pt>
    <dgm:pt modelId="{DEDAA0BE-3E3F-4B6B-9FBA-296103F367D3}" type="parTrans" cxnId="{6265921A-7ABC-4366-A54E-7625443AC023}">
      <dgm:prSet/>
      <dgm:spPr/>
      <dgm:t>
        <a:bodyPr/>
        <a:lstStyle/>
        <a:p>
          <a:endParaRPr lang="en-US"/>
        </a:p>
      </dgm:t>
    </dgm:pt>
    <dgm:pt modelId="{A10C00B3-5B65-45F2-A163-D08D7F3042B9}" type="sibTrans" cxnId="{6265921A-7ABC-4366-A54E-7625443AC023}">
      <dgm:prSet/>
      <dgm:spPr/>
      <dgm:t>
        <a:bodyPr/>
        <a:lstStyle/>
        <a:p>
          <a:endParaRPr lang="en-US"/>
        </a:p>
      </dgm:t>
    </dgm:pt>
    <dgm:pt modelId="{3EBFB3A0-E91A-4CEB-A507-A1DA28F12076}" type="pres">
      <dgm:prSet presAssocID="{2915587F-F956-402F-81ED-7F72884FADB3}" presName="outerComposite" presStyleCnt="0">
        <dgm:presLayoutVars>
          <dgm:chMax val="5"/>
          <dgm:dir/>
          <dgm:resizeHandles val="exact"/>
        </dgm:presLayoutVars>
      </dgm:prSet>
      <dgm:spPr/>
      <dgm:t>
        <a:bodyPr/>
        <a:lstStyle/>
        <a:p>
          <a:endParaRPr lang="ru-RU"/>
        </a:p>
      </dgm:t>
    </dgm:pt>
    <dgm:pt modelId="{F7AFA361-D3D2-4D9A-BC7E-57DF38A73988}" type="pres">
      <dgm:prSet presAssocID="{2915587F-F956-402F-81ED-7F72884FADB3}" presName="dummyMaxCanvas" presStyleCnt="0">
        <dgm:presLayoutVars/>
      </dgm:prSet>
      <dgm:spPr/>
    </dgm:pt>
    <dgm:pt modelId="{1341A694-4B50-4F9B-88FF-7A3BFCC57460}" type="pres">
      <dgm:prSet presAssocID="{2915587F-F956-402F-81ED-7F72884FADB3}" presName="FiveNodes_1" presStyleLbl="node1" presStyleIdx="0" presStyleCnt="5">
        <dgm:presLayoutVars>
          <dgm:bulletEnabled val="1"/>
        </dgm:presLayoutVars>
      </dgm:prSet>
      <dgm:spPr/>
      <dgm:t>
        <a:bodyPr/>
        <a:lstStyle/>
        <a:p>
          <a:endParaRPr lang="ru-RU"/>
        </a:p>
      </dgm:t>
    </dgm:pt>
    <dgm:pt modelId="{55D3111F-B273-4BAA-A2C3-936503EEC96A}" type="pres">
      <dgm:prSet presAssocID="{2915587F-F956-402F-81ED-7F72884FADB3}" presName="FiveNodes_2" presStyleLbl="node1" presStyleIdx="1" presStyleCnt="5">
        <dgm:presLayoutVars>
          <dgm:bulletEnabled val="1"/>
        </dgm:presLayoutVars>
      </dgm:prSet>
      <dgm:spPr/>
      <dgm:t>
        <a:bodyPr/>
        <a:lstStyle/>
        <a:p>
          <a:endParaRPr lang="ru-RU"/>
        </a:p>
      </dgm:t>
    </dgm:pt>
    <dgm:pt modelId="{CD62409E-7CAA-4D77-AA68-42ADBAED8DB5}" type="pres">
      <dgm:prSet presAssocID="{2915587F-F956-402F-81ED-7F72884FADB3}" presName="FiveNodes_3" presStyleLbl="node1" presStyleIdx="2" presStyleCnt="5">
        <dgm:presLayoutVars>
          <dgm:bulletEnabled val="1"/>
        </dgm:presLayoutVars>
      </dgm:prSet>
      <dgm:spPr/>
      <dgm:t>
        <a:bodyPr/>
        <a:lstStyle/>
        <a:p>
          <a:endParaRPr lang="ru-RU"/>
        </a:p>
      </dgm:t>
    </dgm:pt>
    <dgm:pt modelId="{8B9A04C8-8DC3-43C2-9501-0A20424B4651}" type="pres">
      <dgm:prSet presAssocID="{2915587F-F956-402F-81ED-7F72884FADB3}" presName="FiveNodes_4" presStyleLbl="node1" presStyleIdx="3" presStyleCnt="5">
        <dgm:presLayoutVars>
          <dgm:bulletEnabled val="1"/>
        </dgm:presLayoutVars>
      </dgm:prSet>
      <dgm:spPr/>
      <dgm:t>
        <a:bodyPr/>
        <a:lstStyle/>
        <a:p>
          <a:endParaRPr lang="ru-RU"/>
        </a:p>
      </dgm:t>
    </dgm:pt>
    <dgm:pt modelId="{5452AA1F-873B-49CF-AA47-ABD437F65E65}" type="pres">
      <dgm:prSet presAssocID="{2915587F-F956-402F-81ED-7F72884FADB3}" presName="FiveNodes_5" presStyleLbl="node1" presStyleIdx="4" presStyleCnt="5">
        <dgm:presLayoutVars>
          <dgm:bulletEnabled val="1"/>
        </dgm:presLayoutVars>
      </dgm:prSet>
      <dgm:spPr/>
      <dgm:t>
        <a:bodyPr/>
        <a:lstStyle/>
        <a:p>
          <a:endParaRPr lang="ru-RU"/>
        </a:p>
      </dgm:t>
    </dgm:pt>
    <dgm:pt modelId="{0598436E-7EEC-409E-88AC-768279852FA6}" type="pres">
      <dgm:prSet presAssocID="{2915587F-F956-402F-81ED-7F72884FADB3}" presName="FiveConn_1-2" presStyleLbl="fgAccFollowNode1" presStyleIdx="0" presStyleCnt="4">
        <dgm:presLayoutVars>
          <dgm:bulletEnabled val="1"/>
        </dgm:presLayoutVars>
      </dgm:prSet>
      <dgm:spPr/>
      <dgm:t>
        <a:bodyPr/>
        <a:lstStyle/>
        <a:p>
          <a:endParaRPr lang="ru-RU"/>
        </a:p>
      </dgm:t>
    </dgm:pt>
    <dgm:pt modelId="{2DB72465-573E-462D-8914-E3DA1F6BC83F}" type="pres">
      <dgm:prSet presAssocID="{2915587F-F956-402F-81ED-7F72884FADB3}" presName="FiveConn_2-3" presStyleLbl="fgAccFollowNode1" presStyleIdx="1" presStyleCnt="4">
        <dgm:presLayoutVars>
          <dgm:bulletEnabled val="1"/>
        </dgm:presLayoutVars>
      </dgm:prSet>
      <dgm:spPr/>
      <dgm:t>
        <a:bodyPr/>
        <a:lstStyle/>
        <a:p>
          <a:endParaRPr lang="ru-RU"/>
        </a:p>
      </dgm:t>
    </dgm:pt>
    <dgm:pt modelId="{BD6F2E10-3531-4109-A1C1-C9D8C47E4F05}" type="pres">
      <dgm:prSet presAssocID="{2915587F-F956-402F-81ED-7F72884FADB3}" presName="FiveConn_3-4" presStyleLbl="fgAccFollowNode1" presStyleIdx="2" presStyleCnt="4">
        <dgm:presLayoutVars>
          <dgm:bulletEnabled val="1"/>
        </dgm:presLayoutVars>
      </dgm:prSet>
      <dgm:spPr/>
      <dgm:t>
        <a:bodyPr/>
        <a:lstStyle/>
        <a:p>
          <a:endParaRPr lang="ru-RU"/>
        </a:p>
      </dgm:t>
    </dgm:pt>
    <dgm:pt modelId="{CF140993-8FE0-4A4F-A0FD-FC92ACBAC4FF}" type="pres">
      <dgm:prSet presAssocID="{2915587F-F956-402F-81ED-7F72884FADB3}" presName="FiveConn_4-5" presStyleLbl="fgAccFollowNode1" presStyleIdx="3" presStyleCnt="4">
        <dgm:presLayoutVars>
          <dgm:bulletEnabled val="1"/>
        </dgm:presLayoutVars>
      </dgm:prSet>
      <dgm:spPr/>
      <dgm:t>
        <a:bodyPr/>
        <a:lstStyle/>
        <a:p>
          <a:endParaRPr lang="ru-RU"/>
        </a:p>
      </dgm:t>
    </dgm:pt>
    <dgm:pt modelId="{B68DDFFB-CB5B-47FC-A985-1DFDA28A705F}" type="pres">
      <dgm:prSet presAssocID="{2915587F-F956-402F-81ED-7F72884FADB3}" presName="FiveNodes_1_text" presStyleLbl="node1" presStyleIdx="4" presStyleCnt="5">
        <dgm:presLayoutVars>
          <dgm:bulletEnabled val="1"/>
        </dgm:presLayoutVars>
      </dgm:prSet>
      <dgm:spPr/>
      <dgm:t>
        <a:bodyPr/>
        <a:lstStyle/>
        <a:p>
          <a:endParaRPr lang="ru-RU"/>
        </a:p>
      </dgm:t>
    </dgm:pt>
    <dgm:pt modelId="{DF220BEE-28E2-414E-BDC7-3ED2FB28CD00}" type="pres">
      <dgm:prSet presAssocID="{2915587F-F956-402F-81ED-7F72884FADB3}" presName="FiveNodes_2_text" presStyleLbl="node1" presStyleIdx="4" presStyleCnt="5">
        <dgm:presLayoutVars>
          <dgm:bulletEnabled val="1"/>
        </dgm:presLayoutVars>
      </dgm:prSet>
      <dgm:spPr/>
      <dgm:t>
        <a:bodyPr/>
        <a:lstStyle/>
        <a:p>
          <a:endParaRPr lang="ru-RU"/>
        </a:p>
      </dgm:t>
    </dgm:pt>
    <dgm:pt modelId="{AE1A0939-B956-4B47-9EBC-DFD88241CD07}" type="pres">
      <dgm:prSet presAssocID="{2915587F-F956-402F-81ED-7F72884FADB3}" presName="FiveNodes_3_text" presStyleLbl="node1" presStyleIdx="4" presStyleCnt="5">
        <dgm:presLayoutVars>
          <dgm:bulletEnabled val="1"/>
        </dgm:presLayoutVars>
      </dgm:prSet>
      <dgm:spPr/>
      <dgm:t>
        <a:bodyPr/>
        <a:lstStyle/>
        <a:p>
          <a:endParaRPr lang="ru-RU"/>
        </a:p>
      </dgm:t>
    </dgm:pt>
    <dgm:pt modelId="{C327BAB7-7165-4736-B958-9BE4491D5FCD}" type="pres">
      <dgm:prSet presAssocID="{2915587F-F956-402F-81ED-7F72884FADB3}" presName="FiveNodes_4_text" presStyleLbl="node1" presStyleIdx="4" presStyleCnt="5">
        <dgm:presLayoutVars>
          <dgm:bulletEnabled val="1"/>
        </dgm:presLayoutVars>
      </dgm:prSet>
      <dgm:spPr/>
      <dgm:t>
        <a:bodyPr/>
        <a:lstStyle/>
        <a:p>
          <a:endParaRPr lang="ru-RU"/>
        </a:p>
      </dgm:t>
    </dgm:pt>
    <dgm:pt modelId="{4C4F4F6B-EC5C-46D3-88CA-8DECCB1149F1}" type="pres">
      <dgm:prSet presAssocID="{2915587F-F956-402F-81ED-7F72884FADB3}" presName="FiveNodes_5_text" presStyleLbl="node1" presStyleIdx="4" presStyleCnt="5">
        <dgm:presLayoutVars>
          <dgm:bulletEnabled val="1"/>
        </dgm:presLayoutVars>
      </dgm:prSet>
      <dgm:spPr/>
      <dgm:t>
        <a:bodyPr/>
        <a:lstStyle/>
        <a:p>
          <a:endParaRPr lang="ru-RU"/>
        </a:p>
      </dgm:t>
    </dgm:pt>
  </dgm:ptLst>
  <dgm:cxnLst>
    <dgm:cxn modelId="{96CF503B-3E41-4856-AE07-42F40A7E3C89}" type="presOf" srcId="{C3558A86-ED51-41FC-8582-AA6E6FAD2B48}" destId="{8B9A04C8-8DC3-43C2-9501-0A20424B4651}" srcOrd="0" destOrd="0" presId="urn:microsoft.com/office/officeart/2005/8/layout/vProcess5"/>
    <dgm:cxn modelId="{E2B3B900-0819-46D8-8EA6-3C0162E78831}" type="presOf" srcId="{C3558A86-ED51-41FC-8582-AA6E6FAD2B48}" destId="{C327BAB7-7165-4736-B958-9BE4491D5FCD}" srcOrd="1" destOrd="0" presId="urn:microsoft.com/office/officeart/2005/8/layout/vProcess5"/>
    <dgm:cxn modelId="{B4846F3C-3198-40E9-B98C-EDEDE6B8B3B4}" type="presOf" srcId="{53A0FC8D-D60C-434F-9EB3-8E0F021D2692}" destId="{55D3111F-B273-4BAA-A2C3-936503EEC96A}" srcOrd="0" destOrd="0" presId="urn:microsoft.com/office/officeart/2005/8/layout/vProcess5"/>
    <dgm:cxn modelId="{0C589505-5512-411F-9A69-5AF8BE852D46}" type="presOf" srcId="{90041B4E-E32E-414A-BF7B-D4ABAE375F45}" destId="{B68DDFFB-CB5B-47FC-A985-1DFDA28A705F}" srcOrd="1" destOrd="0" presId="urn:microsoft.com/office/officeart/2005/8/layout/vProcess5"/>
    <dgm:cxn modelId="{EACA82FF-DBC3-4587-8307-0CFD43F14B97}" type="presOf" srcId="{8CABEBDE-72BA-4C06-BF2F-05F9F4C9A05D}" destId="{CD62409E-7CAA-4D77-AA68-42ADBAED8DB5}" srcOrd="0" destOrd="0" presId="urn:microsoft.com/office/officeart/2005/8/layout/vProcess5"/>
    <dgm:cxn modelId="{80652A9A-ABFD-4659-BF01-A7AE5E47E41C}" type="presOf" srcId="{A0730053-2692-47D5-B5DF-F31E18F4D4FE}" destId="{0598436E-7EEC-409E-88AC-768279852FA6}" srcOrd="0" destOrd="0" presId="urn:microsoft.com/office/officeart/2005/8/layout/vProcess5"/>
    <dgm:cxn modelId="{337AA787-FF59-42CE-BC34-C33106AA2C43}" srcId="{2915587F-F956-402F-81ED-7F72884FADB3}" destId="{53A0FC8D-D60C-434F-9EB3-8E0F021D2692}" srcOrd="1" destOrd="0" parTransId="{7457341D-AF22-42DD-8DB9-B71BA96452E0}" sibTransId="{F2FAD658-E2E6-45B8-97BD-D1F6601CC65B}"/>
    <dgm:cxn modelId="{A95D2EB3-9CBB-4C41-9E57-CAA6E5D1C5A3}" type="presOf" srcId="{F2FAD658-E2E6-45B8-97BD-D1F6601CC65B}" destId="{2DB72465-573E-462D-8914-E3DA1F6BC83F}" srcOrd="0" destOrd="0" presId="urn:microsoft.com/office/officeart/2005/8/layout/vProcess5"/>
    <dgm:cxn modelId="{EF1A397E-2766-4536-B523-065329368DF4}" srcId="{2915587F-F956-402F-81ED-7F72884FADB3}" destId="{8CABEBDE-72BA-4C06-BF2F-05F9F4C9A05D}" srcOrd="2" destOrd="0" parTransId="{F72D04F9-7733-4830-9314-B4A68D93DF22}" sibTransId="{5767D7ED-5ECB-4FD3-BB41-3AF97DDCFC19}"/>
    <dgm:cxn modelId="{E6905648-A929-4BFF-AD62-12ABDCD464EA}" type="presOf" srcId="{5767D7ED-5ECB-4FD3-BB41-3AF97DDCFC19}" destId="{BD6F2E10-3531-4109-A1C1-C9D8C47E4F05}" srcOrd="0" destOrd="0" presId="urn:microsoft.com/office/officeart/2005/8/layout/vProcess5"/>
    <dgm:cxn modelId="{1C129A36-ACA7-4327-8A32-142CBA4C6E50}" type="presOf" srcId="{53A0FC8D-D60C-434F-9EB3-8E0F021D2692}" destId="{DF220BEE-28E2-414E-BDC7-3ED2FB28CD00}" srcOrd="1" destOrd="0" presId="urn:microsoft.com/office/officeart/2005/8/layout/vProcess5"/>
    <dgm:cxn modelId="{3F9C11F0-92B8-4809-BF59-0A587BA9819A}" type="presOf" srcId="{2BFD92FC-0FDB-4775-8055-B29EA18AA1A8}" destId="{5452AA1F-873B-49CF-AA47-ABD437F65E65}" srcOrd="0" destOrd="0" presId="urn:microsoft.com/office/officeart/2005/8/layout/vProcess5"/>
    <dgm:cxn modelId="{46AC82C9-67D7-4E49-A345-4283CF16019A}" type="presOf" srcId="{90041B4E-E32E-414A-BF7B-D4ABAE375F45}" destId="{1341A694-4B50-4F9B-88FF-7A3BFCC57460}" srcOrd="0" destOrd="0" presId="urn:microsoft.com/office/officeart/2005/8/layout/vProcess5"/>
    <dgm:cxn modelId="{F1BC0AEE-E57A-430E-A45F-8C318775E6D9}" srcId="{2915587F-F956-402F-81ED-7F72884FADB3}" destId="{90041B4E-E32E-414A-BF7B-D4ABAE375F45}" srcOrd="0" destOrd="0" parTransId="{01A7E17E-8C81-4E5B-89F7-2C425CAF9B24}" sibTransId="{A0730053-2692-47D5-B5DF-F31E18F4D4FE}"/>
    <dgm:cxn modelId="{7946CE39-6AED-421E-BA24-6B1ED61CE306}" type="presOf" srcId="{2915587F-F956-402F-81ED-7F72884FADB3}" destId="{3EBFB3A0-E91A-4CEB-A507-A1DA28F12076}" srcOrd="0" destOrd="0" presId="urn:microsoft.com/office/officeart/2005/8/layout/vProcess5"/>
    <dgm:cxn modelId="{39476264-B734-4295-BE80-1ECEC24CBDB3}" type="presOf" srcId="{3EDA05D2-2B59-4545-AEC2-E24F77ECDD76}" destId="{CF140993-8FE0-4A4F-A0FD-FC92ACBAC4FF}" srcOrd="0" destOrd="0" presId="urn:microsoft.com/office/officeart/2005/8/layout/vProcess5"/>
    <dgm:cxn modelId="{72C7E70A-A123-454A-A7D4-C581F98C8B5B}" type="presOf" srcId="{2BFD92FC-0FDB-4775-8055-B29EA18AA1A8}" destId="{4C4F4F6B-EC5C-46D3-88CA-8DECCB1149F1}" srcOrd="1" destOrd="0" presId="urn:microsoft.com/office/officeart/2005/8/layout/vProcess5"/>
    <dgm:cxn modelId="{032F5E68-6FDD-4B94-9223-3CC1A7E2CB42}" srcId="{2915587F-F956-402F-81ED-7F72884FADB3}" destId="{C3558A86-ED51-41FC-8582-AA6E6FAD2B48}" srcOrd="3" destOrd="0" parTransId="{1210C6DE-D900-495F-9146-46AF01656E31}" sibTransId="{3EDA05D2-2B59-4545-AEC2-E24F77ECDD76}"/>
    <dgm:cxn modelId="{E91B66C1-C2CD-46B7-984F-6E2A78FABF70}" type="presOf" srcId="{8CABEBDE-72BA-4C06-BF2F-05F9F4C9A05D}" destId="{AE1A0939-B956-4B47-9EBC-DFD88241CD07}" srcOrd="1" destOrd="0" presId="urn:microsoft.com/office/officeart/2005/8/layout/vProcess5"/>
    <dgm:cxn modelId="{6265921A-7ABC-4366-A54E-7625443AC023}" srcId="{2915587F-F956-402F-81ED-7F72884FADB3}" destId="{2BFD92FC-0FDB-4775-8055-B29EA18AA1A8}" srcOrd="4" destOrd="0" parTransId="{DEDAA0BE-3E3F-4B6B-9FBA-296103F367D3}" sibTransId="{A10C00B3-5B65-45F2-A163-D08D7F3042B9}"/>
    <dgm:cxn modelId="{DDE1E8BE-3C1C-494D-9ACE-40C529DFC3BD}" type="presParOf" srcId="{3EBFB3A0-E91A-4CEB-A507-A1DA28F12076}" destId="{F7AFA361-D3D2-4D9A-BC7E-57DF38A73988}" srcOrd="0" destOrd="0" presId="urn:microsoft.com/office/officeart/2005/8/layout/vProcess5"/>
    <dgm:cxn modelId="{C8E8EEF1-56EE-4935-9662-516395B4F681}" type="presParOf" srcId="{3EBFB3A0-E91A-4CEB-A507-A1DA28F12076}" destId="{1341A694-4B50-4F9B-88FF-7A3BFCC57460}" srcOrd="1" destOrd="0" presId="urn:microsoft.com/office/officeart/2005/8/layout/vProcess5"/>
    <dgm:cxn modelId="{8C64543C-3AA6-4198-9618-7BC705C11552}" type="presParOf" srcId="{3EBFB3A0-E91A-4CEB-A507-A1DA28F12076}" destId="{55D3111F-B273-4BAA-A2C3-936503EEC96A}" srcOrd="2" destOrd="0" presId="urn:microsoft.com/office/officeart/2005/8/layout/vProcess5"/>
    <dgm:cxn modelId="{C0FF033A-45CF-446D-83AF-E5F4E847192F}" type="presParOf" srcId="{3EBFB3A0-E91A-4CEB-A507-A1DA28F12076}" destId="{CD62409E-7CAA-4D77-AA68-42ADBAED8DB5}" srcOrd="3" destOrd="0" presId="urn:microsoft.com/office/officeart/2005/8/layout/vProcess5"/>
    <dgm:cxn modelId="{C5E8EA5F-6F32-4C9E-93F4-8F2F57BC0CC4}" type="presParOf" srcId="{3EBFB3A0-E91A-4CEB-A507-A1DA28F12076}" destId="{8B9A04C8-8DC3-43C2-9501-0A20424B4651}" srcOrd="4" destOrd="0" presId="urn:microsoft.com/office/officeart/2005/8/layout/vProcess5"/>
    <dgm:cxn modelId="{65C18CAF-9AD9-4994-8F9C-EC764ABD979A}" type="presParOf" srcId="{3EBFB3A0-E91A-4CEB-A507-A1DA28F12076}" destId="{5452AA1F-873B-49CF-AA47-ABD437F65E65}" srcOrd="5" destOrd="0" presId="urn:microsoft.com/office/officeart/2005/8/layout/vProcess5"/>
    <dgm:cxn modelId="{CC654D04-0736-4F41-8690-EFC1A6B0E55D}" type="presParOf" srcId="{3EBFB3A0-E91A-4CEB-A507-A1DA28F12076}" destId="{0598436E-7EEC-409E-88AC-768279852FA6}" srcOrd="6" destOrd="0" presId="urn:microsoft.com/office/officeart/2005/8/layout/vProcess5"/>
    <dgm:cxn modelId="{1143875A-4883-479D-AF99-A0389AF5217D}" type="presParOf" srcId="{3EBFB3A0-E91A-4CEB-A507-A1DA28F12076}" destId="{2DB72465-573E-462D-8914-E3DA1F6BC83F}" srcOrd="7" destOrd="0" presId="urn:microsoft.com/office/officeart/2005/8/layout/vProcess5"/>
    <dgm:cxn modelId="{A0E9B346-D335-4536-8EF5-F8AC6EEAF9AB}" type="presParOf" srcId="{3EBFB3A0-E91A-4CEB-A507-A1DA28F12076}" destId="{BD6F2E10-3531-4109-A1C1-C9D8C47E4F05}" srcOrd="8" destOrd="0" presId="urn:microsoft.com/office/officeart/2005/8/layout/vProcess5"/>
    <dgm:cxn modelId="{1809816A-174B-4E82-B887-2600F97CFB50}" type="presParOf" srcId="{3EBFB3A0-E91A-4CEB-A507-A1DA28F12076}" destId="{CF140993-8FE0-4A4F-A0FD-FC92ACBAC4FF}" srcOrd="9" destOrd="0" presId="urn:microsoft.com/office/officeart/2005/8/layout/vProcess5"/>
    <dgm:cxn modelId="{D650AE3A-E7A9-4E08-91C4-F66FB1D997AA}" type="presParOf" srcId="{3EBFB3A0-E91A-4CEB-A507-A1DA28F12076}" destId="{B68DDFFB-CB5B-47FC-A985-1DFDA28A705F}" srcOrd="10" destOrd="0" presId="urn:microsoft.com/office/officeart/2005/8/layout/vProcess5"/>
    <dgm:cxn modelId="{398FE700-F914-4898-BD04-83B9F2CFD73A}" type="presParOf" srcId="{3EBFB3A0-E91A-4CEB-A507-A1DA28F12076}" destId="{DF220BEE-28E2-414E-BDC7-3ED2FB28CD00}" srcOrd="11" destOrd="0" presId="urn:microsoft.com/office/officeart/2005/8/layout/vProcess5"/>
    <dgm:cxn modelId="{6DC050CC-D31F-4AD9-BCBA-FFA25D90CAA9}" type="presParOf" srcId="{3EBFB3A0-E91A-4CEB-A507-A1DA28F12076}" destId="{AE1A0939-B956-4B47-9EBC-DFD88241CD07}" srcOrd="12" destOrd="0" presId="urn:microsoft.com/office/officeart/2005/8/layout/vProcess5"/>
    <dgm:cxn modelId="{377F8159-C707-4962-B0D8-00E71A34A110}" type="presParOf" srcId="{3EBFB3A0-E91A-4CEB-A507-A1DA28F12076}" destId="{C327BAB7-7165-4736-B958-9BE4491D5FCD}" srcOrd="13" destOrd="0" presId="urn:microsoft.com/office/officeart/2005/8/layout/vProcess5"/>
    <dgm:cxn modelId="{647CB221-3F12-4221-9B50-6D0D1D7AB4E2}" type="presParOf" srcId="{3EBFB3A0-E91A-4CEB-A507-A1DA28F12076}" destId="{4C4F4F6B-EC5C-46D3-88CA-8DECCB1149F1}"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D7DF8C-A229-4F08-8C39-F2EB820671C3}"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2CB48A11-07B5-4D8E-9A18-C52E9B6159C5}">
      <dgm:prSet/>
      <dgm:spPr/>
      <dgm:t>
        <a:bodyPr/>
        <a:lstStyle/>
        <a:p>
          <a:r>
            <a:rPr lang="ru-RU" b="1"/>
            <a:t>Оценка потенциала «рынка» и рентабельности бизнеса</a:t>
          </a:r>
          <a:r>
            <a:rPr lang="ru-RU"/>
            <a:t>:</a:t>
          </a:r>
          <a:endParaRPr lang="en-US"/>
        </a:p>
      </dgm:t>
    </dgm:pt>
    <dgm:pt modelId="{505E3692-3E83-4363-B1DF-2BD2EC6DE1FD}" type="parTrans" cxnId="{BF39DF3B-BC22-43CC-9B3E-4FD385ACD9A7}">
      <dgm:prSet/>
      <dgm:spPr/>
      <dgm:t>
        <a:bodyPr/>
        <a:lstStyle/>
        <a:p>
          <a:endParaRPr lang="en-US"/>
        </a:p>
      </dgm:t>
    </dgm:pt>
    <dgm:pt modelId="{A38FC50C-9C5E-4582-B8D3-3AB4895C674D}" type="sibTrans" cxnId="{BF39DF3B-BC22-43CC-9B3E-4FD385ACD9A7}">
      <dgm:prSet/>
      <dgm:spPr/>
      <dgm:t>
        <a:bodyPr/>
        <a:lstStyle/>
        <a:p>
          <a:endParaRPr lang="en-US"/>
        </a:p>
      </dgm:t>
    </dgm:pt>
    <dgm:pt modelId="{19E0742D-A09D-4D7A-9401-FF24F4C5DDC4}">
      <dgm:prSet/>
      <dgm:spPr/>
      <dgm:t>
        <a:bodyPr/>
        <a:lstStyle/>
        <a:p>
          <a:r>
            <a:rPr lang="ru-RU" b="1"/>
            <a:t>Некоторые аспекты, которые нам стоит учесть:</a:t>
          </a:r>
          <a:endParaRPr lang="en-US"/>
        </a:p>
      </dgm:t>
    </dgm:pt>
    <dgm:pt modelId="{A04924E4-4A1E-4108-868E-9C7537367117}" type="parTrans" cxnId="{8C30E75A-2289-4E00-A30A-1A5A237951A3}">
      <dgm:prSet/>
      <dgm:spPr/>
      <dgm:t>
        <a:bodyPr/>
        <a:lstStyle/>
        <a:p>
          <a:endParaRPr lang="en-US"/>
        </a:p>
      </dgm:t>
    </dgm:pt>
    <dgm:pt modelId="{198C146B-C77A-4A7D-8D1D-B0BD884BB18B}" type="sibTrans" cxnId="{8C30E75A-2289-4E00-A30A-1A5A237951A3}">
      <dgm:prSet/>
      <dgm:spPr/>
      <dgm:t>
        <a:bodyPr/>
        <a:lstStyle/>
        <a:p>
          <a:endParaRPr lang="en-US"/>
        </a:p>
      </dgm:t>
    </dgm:pt>
    <dgm:pt modelId="{8DF0F123-0445-48B4-AE4C-350AC895DF55}">
      <dgm:prSet/>
      <dgm:spPr/>
      <dgm:t>
        <a:bodyPr/>
        <a:lstStyle/>
        <a:p>
          <a:r>
            <a:rPr lang="ru-RU" dirty="0"/>
            <a:t>1. Популярность молочных продуктов</a:t>
          </a:r>
          <a:endParaRPr lang="en-US" dirty="0"/>
        </a:p>
      </dgm:t>
    </dgm:pt>
    <dgm:pt modelId="{1628F208-04C6-4CE2-B63F-D81F901A5956}" type="parTrans" cxnId="{5612B6E5-25BE-43E3-BAED-177F7E2FDF54}">
      <dgm:prSet/>
      <dgm:spPr/>
      <dgm:t>
        <a:bodyPr/>
        <a:lstStyle/>
        <a:p>
          <a:endParaRPr lang="en-US"/>
        </a:p>
      </dgm:t>
    </dgm:pt>
    <dgm:pt modelId="{B0E9C11D-B2FD-4FBA-BCC3-16AE1848C4FC}" type="sibTrans" cxnId="{5612B6E5-25BE-43E3-BAED-177F7E2FDF54}">
      <dgm:prSet/>
      <dgm:spPr/>
      <dgm:t>
        <a:bodyPr/>
        <a:lstStyle/>
        <a:p>
          <a:endParaRPr lang="en-US"/>
        </a:p>
      </dgm:t>
    </dgm:pt>
    <dgm:pt modelId="{1065A3B6-3080-41C7-BFD1-152C81A9DA56}">
      <dgm:prSet/>
      <dgm:spPr/>
      <dgm:t>
        <a:bodyPr/>
        <a:lstStyle/>
        <a:p>
          <a:r>
            <a:rPr lang="ru-RU"/>
            <a:t>2. Пищевая безопасность</a:t>
          </a:r>
          <a:endParaRPr lang="en-US"/>
        </a:p>
      </dgm:t>
    </dgm:pt>
    <dgm:pt modelId="{3E66D321-339E-4635-8EEC-249E021F16B6}" type="parTrans" cxnId="{97DF3777-DFDB-479A-B9E2-15AB85C208FD}">
      <dgm:prSet/>
      <dgm:spPr/>
      <dgm:t>
        <a:bodyPr/>
        <a:lstStyle/>
        <a:p>
          <a:endParaRPr lang="en-US"/>
        </a:p>
      </dgm:t>
    </dgm:pt>
    <dgm:pt modelId="{95CAEF5F-58ED-44E6-8681-C36F92E11912}" type="sibTrans" cxnId="{97DF3777-DFDB-479A-B9E2-15AB85C208FD}">
      <dgm:prSet/>
      <dgm:spPr/>
      <dgm:t>
        <a:bodyPr/>
        <a:lstStyle/>
        <a:p>
          <a:endParaRPr lang="en-US"/>
        </a:p>
      </dgm:t>
    </dgm:pt>
    <dgm:pt modelId="{B9A9010D-F0E6-467D-80A7-1EDAEDF85563}">
      <dgm:prSet/>
      <dgm:spPr/>
      <dgm:t>
        <a:bodyPr/>
        <a:lstStyle/>
        <a:p>
          <a:r>
            <a:rPr lang="ru-RU"/>
            <a:t>3. Законодательство</a:t>
          </a:r>
          <a:endParaRPr lang="en-US"/>
        </a:p>
      </dgm:t>
    </dgm:pt>
    <dgm:pt modelId="{58BB5E26-677B-4BBD-823D-4E465C85E2A2}" type="parTrans" cxnId="{42C4BEF5-3F99-47B1-B6FA-5E6D34BB54BC}">
      <dgm:prSet/>
      <dgm:spPr/>
      <dgm:t>
        <a:bodyPr/>
        <a:lstStyle/>
        <a:p>
          <a:endParaRPr lang="en-US"/>
        </a:p>
      </dgm:t>
    </dgm:pt>
    <dgm:pt modelId="{237D5B65-263F-416D-9A69-7D06C4AF435A}" type="sibTrans" cxnId="{42C4BEF5-3F99-47B1-B6FA-5E6D34BB54BC}">
      <dgm:prSet/>
      <dgm:spPr/>
      <dgm:t>
        <a:bodyPr/>
        <a:lstStyle/>
        <a:p>
          <a:endParaRPr lang="en-US"/>
        </a:p>
      </dgm:t>
    </dgm:pt>
    <dgm:pt modelId="{674B0F50-C939-4060-A485-228A7785DA2D}">
      <dgm:prSet/>
      <dgm:spPr/>
      <dgm:t>
        <a:bodyPr/>
        <a:lstStyle/>
        <a:p>
          <a:r>
            <a:rPr lang="ru-RU"/>
            <a:t>4. Производители и розничные сети</a:t>
          </a:r>
          <a:endParaRPr lang="en-US"/>
        </a:p>
      </dgm:t>
    </dgm:pt>
    <dgm:pt modelId="{57770330-E6C3-4660-865D-1F77E35C9403}" type="parTrans" cxnId="{CC920463-A87E-4257-A409-A4D3B4F5F103}">
      <dgm:prSet/>
      <dgm:spPr/>
      <dgm:t>
        <a:bodyPr/>
        <a:lstStyle/>
        <a:p>
          <a:endParaRPr lang="en-US"/>
        </a:p>
      </dgm:t>
    </dgm:pt>
    <dgm:pt modelId="{9A846522-AD9B-413B-9CB9-AC1D2563350E}" type="sibTrans" cxnId="{CC920463-A87E-4257-A409-A4D3B4F5F103}">
      <dgm:prSet/>
      <dgm:spPr/>
      <dgm:t>
        <a:bodyPr/>
        <a:lstStyle/>
        <a:p>
          <a:endParaRPr lang="en-US"/>
        </a:p>
      </dgm:t>
    </dgm:pt>
    <dgm:pt modelId="{705C6424-87B1-4821-B13B-4D929DF013B5}">
      <dgm:prSet/>
      <dgm:spPr/>
      <dgm:t>
        <a:bodyPr/>
        <a:lstStyle/>
        <a:p>
          <a:r>
            <a:rPr lang="ru-RU"/>
            <a:t>5. Инновации в пищевой промышленности</a:t>
          </a:r>
          <a:endParaRPr lang="en-US"/>
        </a:p>
      </dgm:t>
    </dgm:pt>
    <dgm:pt modelId="{EAC17235-94C0-4084-88F0-DE9D864D25B1}" type="parTrans" cxnId="{A25BAED7-EBFA-4F6A-8774-5F84F3326EEF}">
      <dgm:prSet/>
      <dgm:spPr/>
      <dgm:t>
        <a:bodyPr/>
        <a:lstStyle/>
        <a:p>
          <a:endParaRPr lang="en-US"/>
        </a:p>
      </dgm:t>
    </dgm:pt>
    <dgm:pt modelId="{C0DA6A94-9252-4300-94D2-9C40902B4805}" type="sibTrans" cxnId="{A25BAED7-EBFA-4F6A-8774-5F84F3326EEF}">
      <dgm:prSet/>
      <dgm:spPr/>
      <dgm:t>
        <a:bodyPr/>
        <a:lstStyle/>
        <a:p>
          <a:endParaRPr lang="en-US"/>
        </a:p>
      </dgm:t>
    </dgm:pt>
    <dgm:pt modelId="{0B036155-610E-4476-A867-BFDC36B23E2E}">
      <dgm:prSet/>
      <dgm:spPr/>
      <dgm:t>
        <a:bodyPr/>
        <a:lstStyle/>
        <a:p>
          <a:r>
            <a:rPr lang="ru-RU"/>
            <a:t>6. Ценообразование</a:t>
          </a:r>
          <a:endParaRPr lang="en-US"/>
        </a:p>
      </dgm:t>
    </dgm:pt>
    <dgm:pt modelId="{0B49F82A-CBCE-403D-BB32-C91EBC0BD3A9}" type="parTrans" cxnId="{F104A776-3CDD-4287-AB63-13A7935913E5}">
      <dgm:prSet/>
      <dgm:spPr/>
      <dgm:t>
        <a:bodyPr/>
        <a:lstStyle/>
        <a:p>
          <a:endParaRPr lang="en-US"/>
        </a:p>
      </dgm:t>
    </dgm:pt>
    <dgm:pt modelId="{DDB5B385-C744-4ADA-A205-8FF991E77FC8}" type="sibTrans" cxnId="{F104A776-3CDD-4287-AB63-13A7935913E5}">
      <dgm:prSet/>
      <dgm:spPr/>
      <dgm:t>
        <a:bodyPr/>
        <a:lstStyle/>
        <a:p>
          <a:endParaRPr lang="en-US"/>
        </a:p>
      </dgm:t>
    </dgm:pt>
    <dgm:pt modelId="{5DA3472D-CF92-4095-87DE-6F81C3EF70B4}">
      <dgm:prSet/>
      <dgm:spPr/>
      <dgm:t>
        <a:bodyPr/>
        <a:lstStyle/>
        <a:p>
          <a:r>
            <a:rPr lang="ru-RU"/>
            <a:t>7. Конкуренция</a:t>
          </a:r>
          <a:endParaRPr lang="en-US"/>
        </a:p>
      </dgm:t>
    </dgm:pt>
    <dgm:pt modelId="{5D4C30AF-98EB-4553-8905-872BF5A76F12}" type="parTrans" cxnId="{301CA66F-95D9-48C0-B2BF-50B9DD836729}">
      <dgm:prSet/>
      <dgm:spPr/>
      <dgm:t>
        <a:bodyPr/>
        <a:lstStyle/>
        <a:p>
          <a:endParaRPr lang="en-US"/>
        </a:p>
      </dgm:t>
    </dgm:pt>
    <dgm:pt modelId="{A582959D-A236-4964-A139-92770FFE68BB}" type="sibTrans" cxnId="{301CA66F-95D9-48C0-B2BF-50B9DD836729}">
      <dgm:prSet/>
      <dgm:spPr/>
      <dgm:t>
        <a:bodyPr/>
        <a:lstStyle/>
        <a:p>
          <a:endParaRPr lang="en-US"/>
        </a:p>
      </dgm:t>
    </dgm:pt>
    <dgm:pt modelId="{E588E772-673A-49EF-A662-C8FDE77363ED}">
      <dgm:prSet/>
      <dgm:spPr/>
      <dgm:t>
        <a:bodyPr/>
        <a:lstStyle/>
        <a:p>
          <a:r>
            <a:rPr lang="ru-RU"/>
            <a:t>8. Маркетинг и продажи</a:t>
          </a:r>
          <a:endParaRPr lang="en-US"/>
        </a:p>
      </dgm:t>
    </dgm:pt>
    <dgm:pt modelId="{014D1F2B-47EA-4370-885D-855CB7CC1E1B}" type="parTrans" cxnId="{5E5B63E4-CE8C-46B8-9323-EA26160BB87C}">
      <dgm:prSet/>
      <dgm:spPr/>
      <dgm:t>
        <a:bodyPr/>
        <a:lstStyle/>
        <a:p>
          <a:endParaRPr lang="en-US"/>
        </a:p>
      </dgm:t>
    </dgm:pt>
    <dgm:pt modelId="{66795F36-3969-4E2B-8098-6DC4AEF22262}" type="sibTrans" cxnId="{5E5B63E4-CE8C-46B8-9323-EA26160BB87C}">
      <dgm:prSet/>
      <dgm:spPr/>
      <dgm:t>
        <a:bodyPr/>
        <a:lstStyle/>
        <a:p>
          <a:endParaRPr lang="en-US"/>
        </a:p>
      </dgm:t>
    </dgm:pt>
    <dgm:pt modelId="{F392B1B1-8599-4FA6-9B3B-6CC30FB56681}">
      <dgm:prSet/>
      <dgm:spPr/>
      <dgm:t>
        <a:bodyPr/>
        <a:lstStyle/>
        <a:p>
          <a:r>
            <a:rPr lang="ru-RU"/>
            <a:t>9. Регулирование и сертификация</a:t>
          </a:r>
          <a:endParaRPr lang="en-US"/>
        </a:p>
      </dgm:t>
    </dgm:pt>
    <dgm:pt modelId="{000CDB5C-64AD-4940-8D09-766E20F86055}" type="parTrans" cxnId="{E2709FB2-2FD5-45CD-9292-09F73A488E74}">
      <dgm:prSet/>
      <dgm:spPr/>
      <dgm:t>
        <a:bodyPr/>
        <a:lstStyle/>
        <a:p>
          <a:endParaRPr lang="en-US"/>
        </a:p>
      </dgm:t>
    </dgm:pt>
    <dgm:pt modelId="{6CC5F182-DAFD-4A5E-ACDD-11DA954A0B51}" type="sibTrans" cxnId="{E2709FB2-2FD5-45CD-9292-09F73A488E74}">
      <dgm:prSet/>
      <dgm:spPr/>
      <dgm:t>
        <a:bodyPr/>
        <a:lstStyle/>
        <a:p>
          <a:endParaRPr lang="en-US"/>
        </a:p>
      </dgm:t>
    </dgm:pt>
    <dgm:pt modelId="{8F7E3400-34BF-4C09-8EAB-2CADE125A8DD}">
      <dgm:prSet/>
      <dgm:spPr/>
      <dgm:t>
        <a:bodyPr/>
        <a:lstStyle/>
        <a:p>
          <a:r>
            <a:rPr lang="ru-RU"/>
            <a:t>10. Срок окупаемости</a:t>
          </a:r>
          <a:endParaRPr lang="en-US"/>
        </a:p>
      </dgm:t>
    </dgm:pt>
    <dgm:pt modelId="{7A41B799-5899-49B0-B005-0E6297B2E541}" type="parTrans" cxnId="{B40ADDBF-96ED-42E7-B3BA-613D2AC8F5BA}">
      <dgm:prSet/>
      <dgm:spPr/>
      <dgm:t>
        <a:bodyPr/>
        <a:lstStyle/>
        <a:p>
          <a:endParaRPr lang="en-US"/>
        </a:p>
      </dgm:t>
    </dgm:pt>
    <dgm:pt modelId="{42A3E11C-97C8-43C0-8821-7E32D0DA11E4}" type="sibTrans" cxnId="{B40ADDBF-96ED-42E7-B3BA-613D2AC8F5BA}">
      <dgm:prSet/>
      <dgm:spPr/>
      <dgm:t>
        <a:bodyPr/>
        <a:lstStyle/>
        <a:p>
          <a:endParaRPr lang="en-US"/>
        </a:p>
      </dgm:t>
    </dgm:pt>
    <dgm:pt modelId="{C816ECAE-86B8-4064-8973-D00465BCA5CB}" type="pres">
      <dgm:prSet presAssocID="{70D7DF8C-A229-4F08-8C39-F2EB820671C3}" presName="diagram" presStyleCnt="0">
        <dgm:presLayoutVars>
          <dgm:dir/>
          <dgm:resizeHandles val="exact"/>
        </dgm:presLayoutVars>
      </dgm:prSet>
      <dgm:spPr/>
      <dgm:t>
        <a:bodyPr/>
        <a:lstStyle/>
        <a:p>
          <a:endParaRPr lang="ru-RU"/>
        </a:p>
      </dgm:t>
    </dgm:pt>
    <dgm:pt modelId="{8E7AC1E9-9CD6-492C-934C-7E1E45C20A1E}" type="pres">
      <dgm:prSet presAssocID="{2CB48A11-07B5-4D8E-9A18-C52E9B6159C5}" presName="node" presStyleLbl="node1" presStyleIdx="0" presStyleCnt="12">
        <dgm:presLayoutVars>
          <dgm:bulletEnabled val="1"/>
        </dgm:presLayoutVars>
      </dgm:prSet>
      <dgm:spPr/>
      <dgm:t>
        <a:bodyPr/>
        <a:lstStyle/>
        <a:p>
          <a:endParaRPr lang="ru-RU"/>
        </a:p>
      </dgm:t>
    </dgm:pt>
    <dgm:pt modelId="{A961148A-0C71-43B5-826A-73AF9B5FEE35}" type="pres">
      <dgm:prSet presAssocID="{A38FC50C-9C5E-4582-B8D3-3AB4895C674D}" presName="sibTrans" presStyleCnt="0"/>
      <dgm:spPr/>
    </dgm:pt>
    <dgm:pt modelId="{FFE45BBE-011F-418A-B6B0-441B10205370}" type="pres">
      <dgm:prSet presAssocID="{19E0742D-A09D-4D7A-9401-FF24F4C5DDC4}" presName="node" presStyleLbl="node1" presStyleIdx="1" presStyleCnt="12">
        <dgm:presLayoutVars>
          <dgm:bulletEnabled val="1"/>
        </dgm:presLayoutVars>
      </dgm:prSet>
      <dgm:spPr/>
      <dgm:t>
        <a:bodyPr/>
        <a:lstStyle/>
        <a:p>
          <a:endParaRPr lang="ru-RU"/>
        </a:p>
      </dgm:t>
    </dgm:pt>
    <dgm:pt modelId="{82907A07-8336-4215-837F-1953664CD0C6}" type="pres">
      <dgm:prSet presAssocID="{198C146B-C77A-4A7D-8D1D-B0BD884BB18B}" presName="sibTrans" presStyleCnt="0"/>
      <dgm:spPr/>
    </dgm:pt>
    <dgm:pt modelId="{D33B7D76-68D0-4561-8E98-242BFFDB40D6}" type="pres">
      <dgm:prSet presAssocID="{8DF0F123-0445-48B4-AE4C-350AC895DF55}" presName="node" presStyleLbl="node1" presStyleIdx="2" presStyleCnt="12">
        <dgm:presLayoutVars>
          <dgm:bulletEnabled val="1"/>
        </dgm:presLayoutVars>
      </dgm:prSet>
      <dgm:spPr/>
      <dgm:t>
        <a:bodyPr/>
        <a:lstStyle/>
        <a:p>
          <a:endParaRPr lang="ru-RU"/>
        </a:p>
      </dgm:t>
    </dgm:pt>
    <dgm:pt modelId="{357E0586-66CD-4494-A60B-5F7B5FDD4858}" type="pres">
      <dgm:prSet presAssocID="{B0E9C11D-B2FD-4FBA-BCC3-16AE1848C4FC}" presName="sibTrans" presStyleCnt="0"/>
      <dgm:spPr/>
    </dgm:pt>
    <dgm:pt modelId="{5E6EDE70-0399-4B75-9C18-6E837A0D396B}" type="pres">
      <dgm:prSet presAssocID="{1065A3B6-3080-41C7-BFD1-152C81A9DA56}" presName="node" presStyleLbl="node1" presStyleIdx="3" presStyleCnt="12">
        <dgm:presLayoutVars>
          <dgm:bulletEnabled val="1"/>
        </dgm:presLayoutVars>
      </dgm:prSet>
      <dgm:spPr/>
      <dgm:t>
        <a:bodyPr/>
        <a:lstStyle/>
        <a:p>
          <a:endParaRPr lang="ru-RU"/>
        </a:p>
      </dgm:t>
    </dgm:pt>
    <dgm:pt modelId="{A6392513-5845-4F41-AC6B-41821E6A6D86}" type="pres">
      <dgm:prSet presAssocID="{95CAEF5F-58ED-44E6-8681-C36F92E11912}" presName="sibTrans" presStyleCnt="0"/>
      <dgm:spPr/>
    </dgm:pt>
    <dgm:pt modelId="{F2CAB402-4541-4EA1-B044-34BB774AB06A}" type="pres">
      <dgm:prSet presAssocID="{B9A9010D-F0E6-467D-80A7-1EDAEDF85563}" presName="node" presStyleLbl="node1" presStyleIdx="4" presStyleCnt="12">
        <dgm:presLayoutVars>
          <dgm:bulletEnabled val="1"/>
        </dgm:presLayoutVars>
      </dgm:prSet>
      <dgm:spPr/>
      <dgm:t>
        <a:bodyPr/>
        <a:lstStyle/>
        <a:p>
          <a:endParaRPr lang="ru-RU"/>
        </a:p>
      </dgm:t>
    </dgm:pt>
    <dgm:pt modelId="{59AFCF50-6916-4AF3-B4B7-C907C5D84EB3}" type="pres">
      <dgm:prSet presAssocID="{237D5B65-263F-416D-9A69-7D06C4AF435A}" presName="sibTrans" presStyleCnt="0"/>
      <dgm:spPr/>
    </dgm:pt>
    <dgm:pt modelId="{30D853C6-7676-430B-BCDC-387D9C3DA4B8}" type="pres">
      <dgm:prSet presAssocID="{674B0F50-C939-4060-A485-228A7785DA2D}" presName="node" presStyleLbl="node1" presStyleIdx="5" presStyleCnt="12">
        <dgm:presLayoutVars>
          <dgm:bulletEnabled val="1"/>
        </dgm:presLayoutVars>
      </dgm:prSet>
      <dgm:spPr/>
      <dgm:t>
        <a:bodyPr/>
        <a:lstStyle/>
        <a:p>
          <a:endParaRPr lang="ru-RU"/>
        </a:p>
      </dgm:t>
    </dgm:pt>
    <dgm:pt modelId="{5753FE32-7C83-4B93-9B7E-1E4C6CF5C42C}" type="pres">
      <dgm:prSet presAssocID="{9A846522-AD9B-413B-9CB9-AC1D2563350E}" presName="sibTrans" presStyleCnt="0"/>
      <dgm:spPr/>
    </dgm:pt>
    <dgm:pt modelId="{F469BCF7-4C03-40F1-9FAD-64A431AC86AE}" type="pres">
      <dgm:prSet presAssocID="{705C6424-87B1-4821-B13B-4D929DF013B5}" presName="node" presStyleLbl="node1" presStyleIdx="6" presStyleCnt="12">
        <dgm:presLayoutVars>
          <dgm:bulletEnabled val="1"/>
        </dgm:presLayoutVars>
      </dgm:prSet>
      <dgm:spPr/>
      <dgm:t>
        <a:bodyPr/>
        <a:lstStyle/>
        <a:p>
          <a:endParaRPr lang="ru-RU"/>
        </a:p>
      </dgm:t>
    </dgm:pt>
    <dgm:pt modelId="{D040C874-B034-4BC7-AA2A-8B6DC3254345}" type="pres">
      <dgm:prSet presAssocID="{C0DA6A94-9252-4300-94D2-9C40902B4805}" presName="sibTrans" presStyleCnt="0"/>
      <dgm:spPr/>
    </dgm:pt>
    <dgm:pt modelId="{4DEB493E-B30A-4702-9443-26F943435AAD}" type="pres">
      <dgm:prSet presAssocID="{0B036155-610E-4476-A867-BFDC36B23E2E}" presName="node" presStyleLbl="node1" presStyleIdx="7" presStyleCnt="12">
        <dgm:presLayoutVars>
          <dgm:bulletEnabled val="1"/>
        </dgm:presLayoutVars>
      </dgm:prSet>
      <dgm:spPr/>
      <dgm:t>
        <a:bodyPr/>
        <a:lstStyle/>
        <a:p>
          <a:endParaRPr lang="ru-RU"/>
        </a:p>
      </dgm:t>
    </dgm:pt>
    <dgm:pt modelId="{99F0F15D-3578-4A00-AC87-BE0953BDD396}" type="pres">
      <dgm:prSet presAssocID="{DDB5B385-C744-4ADA-A205-8FF991E77FC8}" presName="sibTrans" presStyleCnt="0"/>
      <dgm:spPr/>
    </dgm:pt>
    <dgm:pt modelId="{F030E138-D0B2-4633-BBB4-2944E4460359}" type="pres">
      <dgm:prSet presAssocID="{5DA3472D-CF92-4095-87DE-6F81C3EF70B4}" presName="node" presStyleLbl="node1" presStyleIdx="8" presStyleCnt="12">
        <dgm:presLayoutVars>
          <dgm:bulletEnabled val="1"/>
        </dgm:presLayoutVars>
      </dgm:prSet>
      <dgm:spPr/>
      <dgm:t>
        <a:bodyPr/>
        <a:lstStyle/>
        <a:p>
          <a:endParaRPr lang="ru-RU"/>
        </a:p>
      </dgm:t>
    </dgm:pt>
    <dgm:pt modelId="{97E1E354-FE95-4E37-A4A1-0C2863E0B060}" type="pres">
      <dgm:prSet presAssocID="{A582959D-A236-4964-A139-92770FFE68BB}" presName="sibTrans" presStyleCnt="0"/>
      <dgm:spPr/>
    </dgm:pt>
    <dgm:pt modelId="{AE2A2818-F12D-449A-92C0-DB0BEA819EA4}" type="pres">
      <dgm:prSet presAssocID="{E588E772-673A-49EF-A662-C8FDE77363ED}" presName="node" presStyleLbl="node1" presStyleIdx="9" presStyleCnt="12">
        <dgm:presLayoutVars>
          <dgm:bulletEnabled val="1"/>
        </dgm:presLayoutVars>
      </dgm:prSet>
      <dgm:spPr/>
      <dgm:t>
        <a:bodyPr/>
        <a:lstStyle/>
        <a:p>
          <a:endParaRPr lang="ru-RU"/>
        </a:p>
      </dgm:t>
    </dgm:pt>
    <dgm:pt modelId="{6A808B9F-1CB2-4C7D-BC35-1C6A45617712}" type="pres">
      <dgm:prSet presAssocID="{66795F36-3969-4E2B-8098-6DC4AEF22262}" presName="sibTrans" presStyleCnt="0"/>
      <dgm:spPr/>
    </dgm:pt>
    <dgm:pt modelId="{C858E515-CF48-44DA-9D09-A3E037D97924}" type="pres">
      <dgm:prSet presAssocID="{F392B1B1-8599-4FA6-9B3B-6CC30FB56681}" presName="node" presStyleLbl="node1" presStyleIdx="10" presStyleCnt="12">
        <dgm:presLayoutVars>
          <dgm:bulletEnabled val="1"/>
        </dgm:presLayoutVars>
      </dgm:prSet>
      <dgm:spPr/>
      <dgm:t>
        <a:bodyPr/>
        <a:lstStyle/>
        <a:p>
          <a:endParaRPr lang="ru-RU"/>
        </a:p>
      </dgm:t>
    </dgm:pt>
    <dgm:pt modelId="{260C91F5-E439-4A81-9A4B-D49AA01BA87C}" type="pres">
      <dgm:prSet presAssocID="{6CC5F182-DAFD-4A5E-ACDD-11DA954A0B51}" presName="sibTrans" presStyleCnt="0"/>
      <dgm:spPr/>
    </dgm:pt>
    <dgm:pt modelId="{7C3C9C6B-19AE-4490-9897-257BC20B1DA1}" type="pres">
      <dgm:prSet presAssocID="{8F7E3400-34BF-4C09-8EAB-2CADE125A8DD}" presName="node" presStyleLbl="node1" presStyleIdx="11" presStyleCnt="12">
        <dgm:presLayoutVars>
          <dgm:bulletEnabled val="1"/>
        </dgm:presLayoutVars>
      </dgm:prSet>
      <dgm:spPr/>
      <dgm:t>
        <a:bodyPr/>
        <a:lstStyle/>
        <a:p>
          <a:endParaRPr lang="ru-RU"/>
        </a:p>
      </dgm:t>
    </dgm:pt>
  </dgm:ptLst>
  <dgm:cxnLst>
    <dgm:cxn modelId="{BF39DF3B-BC22-43CC-9B3E-4FD385ACD9A7}" srcId="{70D7DF8C-A229-4F08-8C39-F2EB820671C3}" destId="{2CB48A11-07B5-4D8E-9A18-C52E9B6159C5}" srcOrd="0" destOrd="0" parTransId="{505E3692-3E83-4363-B1DF-2BD2EC6DE1FD}" sibTransId="{A38FC50C-9C5E-4582-B8D3-3AB4895C674D}"/>
    <dgm:cxn modelId="{97DF3777-DFDB-479A-B9E2-15AB85C208FD}" srcId="{70D7DF8C-A229-4F08-8C39-F2EB820671C3}" destId="{1065A3B6-3080-41C7-BFD1-152C81A9DA56}" srcOrd="3" destOrd="0" parTransId="{3E66D321-339E-4635-8EEC-249E021F16B6}" sibTransId="{95CAEF5F-58ED-44E6-8681-C36F92E11912}"/>
    <dgm:cxn modelId="{D224C577-D3A6-43CA-ADB9-4B532B26E7D9}" type="presOf" srcId="{70D7DF8C-A229-4F08-8C39-F2EB820671C3}" destId="{C816ECAE-86B8-4064-8973-D00465BCA5CB}" srcOrd="0" destOrd="0" presId="urn:microsoft.com/office/officeart/2005/8/layout/default"/>
    <dgm:cxn modelId="{D7FC2407-C02C-4C71-BA9A-5E474112424A}" type="presOf" srcId="{19E0742D-A09D-4D7A-9401-FF24F4C5DDC4}" destId="{FFE45BBE-011F-418A-B6B0-441B10205370}" srcOrd="0" destOrd="0" presId="urn:microsoft.com/office/officeart/2005/8/layout/default"/>
    <dgm:cxn modelId="{F104A776-3CDD-4287-AB63-13A7935913E5}" srcId="{70D7DF8C-A229-4F08-8C39-F2EB820671C3}" destId="{0B036155-610E-4476-A867-BFDC36B23E2E}" srcOrd="7" destOrd="0" parTransId="{0B49F82A-CBCE-403D-BB32-C91EBC0BD3A9}" sibTransId="{DDB5B385-C744-4ADA-A205-8FF991E77FC8}"/>
    <dgm:cxn modelId="{C06844D2-DA5F-409E-9765-E99BA427C656}" type="presOf" srcId="{2CB48A11-07B5-4D8E-9A18-C52E9B6159C5}" destId="{8E7AC1E9-9CD6-492C-934C-7E1E45C20A1E}" srcOrd="0" destOrd="0" presId="urn:microsoft.com/office/officeart/2005/8/layout/default"/>
    <dgm:cxn modelId="{CC920463-A87E-4257-A409-A4D3B4F5F103}" srcId="{70D7DF8C-A229-4F08-8C39-F2EB820671C3}" destId="{674B0F50-C939-4060-A485-228A7785DA2D}" srcOrd="5" destOrd="0" parTransId="{57770330-E6C3-4660-865D-1F77E35C9403}" sibTransId="{9A846522-AD9B-413B-9CB9-AC1D2563350E}"/>
    <dgm:cxn modelId="{8C30E75A-2289-4E00-A30A-1A5A237951A3}" srcId="{70D7DF8C-A229-4F08-8C39-F2EB820671C3}" destId="{19E0742D-A09D-4D7A-9401-FF24F4C5DDC4}" srcOrd="1" destOrd="0" parTransId="{A04924E4-4A1E-4108-868E-9C7537367117}" sibTransId="{198C146B-C77A-4A7D-8D1D-B0BD884BB18B}"/>
    <dgm:cxn modelId="{E2709FB2-2FD5-45CD-9292-09F73A488E74}" srcId="{70D7DF8C-A229-4F08-8C39-F2EB820671C3}" destId="{F392B1B1-8599-4FA6-9B3B-6CC30FB56681}" srcOrd="10" destOrd="0" parTransId="{000CDB5C-64AD-4940-8D09-766E20F86055}" sibTransId="{6CC5F182-DAFD-4A5E-ACDD-11DA954A0B51}"/>
    <dgm:cxn modelId="{99A1C9BB-3C61-43F4-AED5-325F529709FB}" type="presOf" srcId="{8DF0F123-0445-48B4-AE4C-350AC895DF55}" destId="{D33B7D76-68D0-4561-8E98-242BFFDB40D6}" srcOrd="0" destOrd="0" presId="urn:microsoft.com/office/officeart/2005/8/layout/default"/>
    <dgm:cxn modelId="{335278DC-BC52-4E70-9BC2-BD55F0C4A41D}" type="presOf" srcId="{E588E772-673A-49EF-A662-C8FDE77363ED}" destId="{AE2A2818-F12D-449A-92C0-DB0BEA819EA4}" srcOrd="0" destOrd="0" presId="urn:microsoft.com/office/officeart/2005/8/layout/default"/>
    <dgm:cxn modelId="{B40ADDBF-96ED-42E7-B3BA-613D2AC8F5BA}" srcId="{70D7DF8C-A229-4F08-8C39-F2EB820671C3}" destId="{8F7E3400-34BF-4C09-8EAB-2CADE125A8DD}" srcOrd="11" destOrd="0" parTransId="{7A41B799-5899-49B0-B005-0E6297B2E541}" sibTransId="{42A3E11C-97C8-43C0-8821-7E32D0DA11E4}"/>
    <dgm:cxn modelId="{FDCF61A6-0FC0-41F6-A422-50AF8E51CFC3}" type="presOf" srcId="{1065A3B6-3080-41C7-BFD1-152C81A9DA56}" destId="{5E6EDE70-0399-4B75-9C18-6E837A0D396B}" srcOrd="0" destOrd="0" presId="urn:microsoft.com/office/officeart/2005/8/layout/default"/>
    <dgm:cxn modelId="{0A035513-BF02-4637-BD9D-0A11A7310753}" type="presOf" srcId="{8F7E3400-34BF-4C09-8EAB-2CADE125A8DD}" destId="{7C3C9C6B-19AE-4490-9897-257BC20B1DA1}" srcOrd="0" destOrd="0" presId="urn:microsoft.com/office/officeart/2005/8/layout/default"/>
    <dgm:cxn modelId="{5612B6E5-25BE-43E3-BAED-177F7E2FDF54}" srcId="{70D7DF8C-A229-4F08-8C39-F2EB820671C3}" destId="{8DF0F123-0445-48B4-AE4C-350AC895DF55}" srcOrd="2" destOrd="0" parTransId="{1628F208-04C6-4CE2-B63F-D81F901A5956}" sibTransId="{B0E9C11D-B2FD-4FBA-BCC3-16AE1848C4FC}"/>
    <dgm:cxn modelId="{10A471E7-D971-4CF7-B1F6-C59C30C81CBB}" type="presOf" srcId="{F392B1B1-8599-4FA6-9B3B-6CC30FB56681}" destId="{C858E515-CF48-44DA-9D09-A3E037D97924}" srcOrd="0" destOrd="0" presId="urn:microsoft.com/office/officeart/2005/8/layout/default"/>
    <dgm:cxn modelId="{A25BAED7-EBFA-4F6A-8774-5F84F3326EEF}" srcId="{70D7DF8C-A229-4F08-8C39-F2EB820671C3}" destId="{705C6424-87B1-4821-B13B-4D929DF013B5}" srcOrd="6" destOrd="0" parTransId="{EAC17235-94C0-4084-88F0-DE9D864D25B1}" sibTransId="{C0DA6A94-9252-4300-94D2-9C40902B4805}"/>
    <dgm:cxn modelId="{B4AD7FC8-F310-4D64-A1AD-CA39FE200F32}" type="presOf" srcId="{705C6424-87B1-4821-B13B-4D929DF013B5}" destId="{F469BCF7-4C03-40F1-9FAD-64A431AC86AE}" srcOrd="0" destOrd="0" presId="urn:microsoft.com/office/officeart/2005/8/layout/default"/>
    <dgm:cxn modelId="{42C4BEF5-3F99-47B1-B6FA-5E6D34BB54BC}" srcId="{70D7DF8C-A229-4F08-8C39-F2EB820671C3}" destId="{B9A9010D-F0E6-467D-80A7-1EDAEDF85563}" srcOrd="4" destOrd="0" parTransId="{58BB5E26-677B-4BBD-823D-4E465C85E2A2}" sibTransId="{237D5B65-263F-416D-9A69-7D06C4AF435A}"/>
    <dgm:cxn modelId="{301CA66F-95D9-48C0-B2BF-50B9DD836729}" srcId="{70D7DF8C-A229-4F08-8C39-F2EB820671C3}" destId="{5DA3472D-CF92-4095-87DE-6F81C3EF70B4}" srcOrd="8" destOrd="0" parTransId="{5D4C30AF-98EB-4553-8905-872BF5A76F12}" sibTransId="{A582959D-A236-4964-A139-92770FFE68BB}"/>
    <dgm:cxn modelId="{6C0AE824-92E4-4393-B9F6-477AFA3AE76B}" type="presOf" srcId="{674B0F50-C939-4060-A485-228A7785DA2D}" destId="{30D853C6-7676-430B-BCDC-387D9C3DA4B8}" srcOrd="0" destOrd="0" presId="urn:microsoft.com/office/officeart/2005/8/layout/default"/>
    <dgm:cxn modelId="{5E5B63E4-CE8C-46B8-9323-EA26160BB87C}" srcId="{70D7DF8C-A229-4F08-8C39-F2EB820671C3}" destId="{E588E772-673A-49EF-A662-C8FDE77363ED}" srcOrd="9" destOrd="0" parTransId="{014D1F2B-47EA-4370-885D-855CB7CC1E1B}" sibTransId="{66795F36-3969-4E2B-8098-6DC4AEF22262}"/>
    <dgm:cxn modelId="{47DC8F3E-6CF7-4318-B51C-86750AEA6F36}" type="presOf" srcId="{5DA3472D-CF92-4095-87DE-6F81C3EF70B4}" destId="{F030E138-D0B2-4633-BBB4-2944E4460359}" srcOrd="0" destOrd="0" presId="urn:microsoft.com/office/officeart/2005/8/layout/default"/>
    <dgm:cxn modelId="{338FBA90-A196-47B2-B2A4-DD209B6686B1}" type="presOf" srcId="{0B036155-610E-4476-A867-BFDC36B23E2E}" destId="{4DEB493E-B30A-4702-9443-26F943435AAD}" srcOrd="0" destOrd="0" presId="urn:microsoft.com/office/officeart/2005/8/layout/default"/>
    <dgm:cxn modelId="{05A7EB11-C08F-4F89-8C86-B7EBFF9EF846}" type="presOf" srcId="{B9A9010D-F0E6-467D-80A7-1EDAEDF85563}" destId="{F2CAB402-4541-4EA1-B044-34BB774AB06A}" srcOrd="0" destOrd="0" presId="urn:microsoft.com/office/officeart/2005/8/layout/default"/>
    <dgm:cxn modelId="{44E8369E-2F81-4974-B489-38D295DEBD3C}" type="presParOf" srcId="{C816ECAE-86B8-4064-8973-D00465BCA5CB}" destId="{8E7AC1E9-9CD6-492C-934C-7E1E45C20A1E}" srcOrd="0" destOrd="0" presId="urn:microsoft.com/office/officeart/2005/8/layout/default"/>
    <dgm:cxn modelId="{493244D4-33D2-40D2-BED1-ABE7E5C75433}" type="presParOf" srcId="{C816ECAE-86B8-4064-8973-D00465BCA5CB}" destId="{A961148A-0C71-43B5-826A-73AF9B5FEE35}" srcOrd="1" destOrd="0" presId="urn:microsoft.com/office/officeart/2005/8/layout/default"/>
    <dgm:cxn modelId="{E5B4C678-086D-4D57-9EBA-E5885A6AF96D}" type="presParOf" srcId="{C816ECAE-86B8-4064-8973-D00465BCA5CB}" destId="{FFE45BBE-011F-418A-B6B0-441B10205370}" srcOrd="2" destOrd="0" presId="urn:microsoft.com/office/officeart/2005/8/layout/default"/>
    <dgm:cxn modelId="{0F976C8C-95A5-4346-9469-7D464860A88F}" type="presParOf" srcId="{C816ECAE-86B8-4064-8973-D00465BCA5CB}" destId="{82907A07-8336-4215-837F-1953664CD0C6}" srcOrd="3" destOrd="0" presId="urn:microsoft.com/office/officeart/2005/8/layout/default"/>
    <dgm:cxn modelId="{8283016E-0BBB-42F3-9194-69B625405BF5}" type="presParOf" srcId="{C816ECAE-86B8-4064-8973-D00465BCA5CB}" destId="{D33B7D76-68D0-4561-8E98-242BFFDB40D6}" srcOrd="4" destOrd="0" presId="urn:microsoft.com/office/officeart/2005/8/layout/default"/>
    <dgm:cxn modelId="{9B3FA38A-CE36-45D4-905A-167DCBEC76EF}" type="presParOf" srcId="{C816ECAE-86B8-4064-8973-D00465BCA5CB}" destId="{357E0586-66CD-4494-A60B-5F7B5FDD4858}" srcOrd="5" destOrd="0" presId="urn:microsoft.com/office/officeart/2005/8/layout/default"/>
    <dgm:cxn modelId="{0BAA4586-BF9D-4615-BF98-2D62404B01BA}" type="presParOf" srcId="{C816ECAE-86B8-4064-8973-D00465BCA5CB}" destId="{5E6EDE70-0399-4B75-9C18-6E837A0D396B}" srcOrd="6" destOrd="0" presId="urn:microsoft.com/office/officeart/2005/8/layout/default"/>
    <dgm:cxn modelId="{F4096E58-547B-4CCB-A6D9-C69AC777C1E5}" type="presParOf" srcId="{C816ECAE-86B8-4064-8973-D00465BCA5CB}" destId="{A6392513-5845-4F41-AC6B-41821E6A6D86}" srcOrd="7" destOrd="0" presId="urn:microsoft.com/office/officeart/2005/8/layout/default"/>
    <dgm:cxn modelId="{8CF76030-E29A-4FC2-A37B-6CA09D2E9B16}" type="presParOf" srcId="{C816ECAE-86B8-4064-8973-D00465BCA5CB}" destId="{F2CAB402-4541-4EA1-B044-34BB774AB06A}" srcOrd="8" destOrd="0" presId="urn:microsoft.com/office/officeart/2005/8/layout/default"/>
    <dgm:cxn modelId="{6B465324-E4D0-4CAA-B7FF-37684323F7C7}" type="presParOf" srcId="{C816ECAE-86B8-4064-8973-D00465BCA5CB}" destId="{59AFCF50-6916-4AF3-B4B7-C907C5D84EB3}" srcOrd="9" destOrd="0" presId="urn:microsoft.com/office/officeart/2005/8/layout/default"/>
    <dgm:cxn modelId="{2DC565CA-BCD8-4411-BB8C-28FAAB5EFA2C}" type="presParOf" srcId="{C816ECAE-86B8-4064-8973-D00465BCA5CB}" destId="{30D853C6-7676-430B-BCDC-387D9C3DA4B8}" srcOrd="10" destOrd="0" presId="urn:microsoft.com/office/officeart/2005/8/layout/default"/>
    <dgm:cxn modelId="{AD813A80-C863-4005-B49C-8A5536527F55}" type="presParOf" srcId="{C816ECAE-86B8-4064-8973-D00465BCA5CB}" destId="{5753FE32-7C83-4B93-9B7E-1E4C6CF5C42C}" srcOrd="11" destOrd="0" presId="urn:microsoft.com/office/officeart/2005/8/layout/default"/>
    <dgm:cxn modelId="{9D40A2F3-C0E0-41C3-BB8E-E6B2BCF3919D}" type="presParOf" srcId="{C816ECAE-86B8-4064-8973-D00465BCA5CB}" destId="{F469BCF7-4C03-40F1-9FAD-64A431AC86AE}" srcOrd="12" destOrd="0" presId="urn:microsoft.com/office/officeart/2005/8/layout/default"/>
    <dgm:cxn modelId="{B08E4AA8-05E6-4B43-B68F-74DF1A4350A1}" type="presParOf" srcId="{C816ECAE-86B8-4064-8973-D00465BCA5CB}" destId="{D040C874-B034-4BC7-AA2A-8B6DC3254345}" srcOrd="13" destOrd="0" presId="urn:microsoft.com/office/officeart/2005/8/layout/default"/>
    <dgm:cxn modelId="{5AF45B61-16CF-4447-B38D-97B0E8EA7BAA}" type="presParOf" srcId="{C816ECAE-86B8-4064-8973-D00465BCA5CB}" destId="{4DEB493E-B30A-4702-9443-26F943435AAD}" srcOrd="14" destOrd="0" presId="urn:microsoft.com/office/officeart/2005/8/layout/default"/>
    <dgm:cxn modelId="{AADB7038-1697-4A10-A804-8A6B82DED4D8}" type="presParOf" srcId="{C816ECAE-86B8-4064-8973-D00465BCA5CB}" destId="{99F0F15D-3578-4A00-AC87-BE0953BDD396}" srcOrd="15" destOrd="0" presId="urn:microsoft.com/office/officeart/2005/8/layout/default"/>
    <dgm:cxn modelId="{C1B9D19B-76B8-4E94-919B-369E7E03ECCF}" type="presParOf" srcId="{C816ECAE-86B8-4064-8973-D00465BCA5CB}" destId="{F030E138-D0B2-4633-BBB4-2944E4460359}" srcOrd="16" destOrd="0" presId="urn:microsoft.com/office/officeart/2005/8/layout/default"/>
    <dgm:cxn modelId="{3C75FAC6-789A-4281-830E-49BEA067F43A}" type="presParOf" srcId="{C816ECAE-86B8-4064-8973-D00465BCA5CB}" destId="{97E1E354-FE95-4E37-A4A1-0C2863E0B060}" srcOrd="17" destOrd="0" presId="urn:microsoft.com/office/officeart/2005/8/layout/default"/>
    <dgm:cxn modelId="{F474D17B-C4A5-4907-9E92-0075F5A34F5B}" type="presParOf" srcId="{C816ECAE-86B8-4064-8973-D00465BCA5CB}" destId="{AE2A2818-F12D-449A-92C0-DB0BEA819EA4}" srcOrd="18" destOrd="0" presId="urn:microsoft.com/office/officeart/2005/8/layout/default"/>
    <dgm:cxn modelId="{4993684A-8416-47C9-A471-9CA0292D0C40}" type="presParOf" srcId="{C816ECAE-86B8-4064-8973-D00465BCA5CB}" destId="{6A808B9F-1CB2-4C7D-BC35-1C6A45617712}" srcOrd="19" destOrd="0" presId="urn:microsoft.com/office/officeart/2005/8/layout/default"/>
    <dgm:cxn modelId="{A49C80A2-A914-4BD4-B06A-6E5A0F6BEEE8}" type="presParOf" srcId="{C816ECAE-86B8-4064-8973-D00465BCA5CB}" destId="{C858E515-CF48-44DA-9D09-A3E037D97924}" srcOrd="20" destOrd="0" presId="urn:microsoft.com/office/officeart/2005/8/layout/default"/>
    <dgm:cxn modelId="{46AF4155-ED25-4BF0-B0B2-F8A48D151657}" type="presParOf" srcId="{C816ECAE-86B8-4064-8973-D00465BCA5CB}" destId="{260C91F5-E439-4A81-9A4B-D49AA01BA87C}" srcOrd="21" destOrd="0" presId="urn:microsoft.com/office/officeart/2005/8/layout/default"/>
    <dgm:cxn modelId="{87FD7C28-5CC8-4513-B70F-A6D10BF8767E}" type="presParOf" srcId="{C816ECAE-86B8-4064-8973-D00465BCA5CB}" destId="{7C3C9C6B-19AE-4490-9897-257BC20B1DA1}" srcOrd="2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B71AC-27E3-4365-9751-CF2771BB6B2D}">
      <dsp:nvSpPr>
        <dsp:cNvPr id="0" name=""/>
        <dsp:cNvSpPr/>
      </dsp:nvSpPr>
      <dsp:spPr>
        <a:xfrm>
          <a:off x="1034488" y="859170"/>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AB5B04-94AE-483C-A035-EED305087F9F}">
      <dsp:nvSpPr>
        <dsp:cNvPr id="0" name=""/>
        <dsp:cNvSpPr/>
      </dsp:nvSpPr>
      <dsp:spPr>
        <a:xfrm>
          <a:off x="539488" y="2090144"/>
          <a:ext cx="1800000" cy="157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pPr>
          <a:r>
            <a:rPr lang="ru-RU" sz="1100" b="1" kern="1200" dirty="0" smtClean="0"/>
            <a:t>Цели:</a:t>
          </a:r>
          <a:r>
            <a:rPr lang="en-US" sz="1100" b="1" kern="1200" dirty="0" smtClean="0"/>
            <a:t> </a:t>
          </a:r>
          <a:r>
            <a:rPr lang="ru-RU" sz="1100" kern="1200" dirty="0" smtClean="0"/>
            <a:t>Обеспечение безопасности качества молочных товаров, сотрудничество с производителями, повышение уровня  образованности  и информированности потребителей.</a:t>
          </a:r>
          <a:endParaRPr lang="en-US" sz="1100" kern="1200" dirty="0"/>
        </a:p>
      </dsp:txBody>
      <dsp:txXfrm>
        <a:off x="539488" y="2090144"/>
        <a:ext cx="1800000" cy="1575000"/>
      </dsp:txXfrm>
    </dsp:sp>
    <dsp:sp modelId="{E4A4DD13-818A-4CEF-8B77-2689C42BB947}">
      <dsp:nvSpPr>
        <dsp:cNvPr id="0" name=""/>
        <dsp:cNvSpPr/>
      </dsp:nvSpPr>
      <dsp:spPr>
        <a:xfrm>
          <a:off x="3149488" y="859170"/>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2EC181-ADCC-49A2-8EDF-E09FB1CD8D5F}">
      <dsp:nvSpPr>
        <dsp:cNvPr id="0" name=""/>
        <dsp:cNvSpPr/>
      </dsp:nvSpPr>
      <dsp:spPr>
        <a:xfrm>
          <a:off x="2654488" y="2090144"/>
          <a:ext cx="1800000" cy="157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pPr>
          <a:r>
            <a:rPr lang="ru-RU" sz="1100" b="1" kern="1200" dirty="0"/>
            <a:t>Задачи</a:t>
          </a:r>
          <a:r>
            <a:rPr lang="ru-RU" sz="1100" b="1" kern="1200" dirty="0" smtClean="0"/>
            <a:t>:</a:t>
          </a:r>
          <a:r>
            <a:rPr lang="en-US" sz="1100" b="1" kern="1200" dirty="0" smtClean="0"/>
            <a:t> </a:t>
          </a:r>
          <a:r>
            <a:rPr lang="ru-RU" sz="1100" kern="1200" dirty="0" smtClean="0"/>
            <a:t>: Разработка технологии визуального индикатора качества молочных товаров и его продвижение на рынок.</a:t>
          </a:r>
          <a:endParaRPr lang="en-US" sz="1100" kern="1200" dirty="0"/>
        </a:p>
      </dsp:txBody>
      <dsp:txXfrm>
        <a:off x="2654488" y="2090144"/>
        <a:ext cx="1800000" cy="1575000"/>
      </dsp:txXfrm>
    </dsp:sp>
    <dsp:sp modelId="{75C04548-B474-45C8-BF9E-CF3C55464530}">
      <dsp:nvSpPr>
        <dsp:cNvPr id="0" name=""/>
        <dsp:cNvSpPr/>
      </dsp:nvSpPr>
      <dsp:spPr>
        <a:xfrm>
          <a:off x="5264488" y="859170"/>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AE4CB4-C39C-490A-8767-D2385D1B586B}">
      <dsp:nvSpPr>
        <dsp:cNvPr id="0" name=""/>
        <dsp:cNvSpPr/>
      </dsp:nvSpPr>
      <dsp:spPr>
        <a:xfrm>
          <a:off x="4769488" y="2090144"/>
          <a:ext cx="1800000" cy="157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pPr>
          <a:r>
            <a:rPr lang="ru-RU" sz="1100" b="1" kern="1200"/>
            <a:t>Ожидаемый результат: </a:t>
          </a:r>
          <a:r>
            <a:rPr lang="ru-RU" sz="1100" kern="1200"/>
            <a:t>Повышение уровня безопасности и качества молочных продуктов, социальная польза и вклад в продовольственную безопасность.</a:t>
          </a:r>
          <a:endParaRPr lang="en-US" sz="1100" kern="1200" dirty="0"/>
        </a:p>
      </dsp:txBody>
      <dsp:txXfrm>
        <a:off x="4769488" y="2090144"/>
        <a:ext cx="1800000" cy="1575000"/>
      </dsp:txXfrm>
    </dsp:sp>
    <dsp:sp modelId="{FBE9DBEC-B16E-4CE8-87A8-E576D66BC0AE}">
      <dsp:nvSpPr>
        <dsp:cNvPr id="0" name=""/>
        <dsp:cNvSpPr/>
      </dsp:nvSpPr>
      <dsp:spPr>
        <a:xfrm>
          <a:off x="7379488" y="859170"/>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40057E-C24F-4B94-9A71-983D02550061}">
      <dsp:nvSpPr>
        <dsp:cNvPr id="0" name=""/>
        <dsp:cNvSpPr/>
      </dsp:nvSpPr>
      <dsp:spPr>
        <a:xfrm>
          <a:off x="6884488" y="2090144"/>
          <a:ext cx="1800000" cy="157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pPr>
          <a:r>
            <a:rPr lang="ru-RU" sz="1100" b="1" kern="1200"/>
            <a:t>Области применения результатов</a:t>
          </a:r>
          <a:r>
            <a:rPr lang="ru-RU" sz="1100" kern="1200"/>
            <a:t>: Производители молочных продуктов, розничные сети и магазины, исследовательская область.</a:t>
          </a:r>
          <a:endParaRPr lang="en-US" sz="1100" kern="1200"/>
        </a:p>
      </dsp:txBody>
      <dsp:txXfrm>
        <a:off x="6884488" y="2090144"/>
        <a:ext cx="1800000" cy="1575000"/>
      </dsp:txXfrm>
    </dsp:sp>
    <dsp:sp modelId="{DE32CD31-F75A-4AB3-BD94-B435669680FC}">
      <dsp:nvSpPr>
        <dsp:cNvPr id="0" name=""/>
        <dsp:cNvSpPr/>
      </dsp:nvSpPr>
      <dsp:spPr>
        <a:xfrm>
          <a:off x="9494488" y="859170"/>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3F97A2-56CF-4BCD-9EEE-4A73160E7F85}">
      <dsp:nvSpPr>
        <dsp:cNvPr id="0" name=""/>
        <dsp:cNvSpPr/>
      </dsp:nvSpPr>
      <dsp:spPr>
        <a:xfrm>
          <a:off x="8999488" y="2090144"/>
          <a:ext cx="1800000" cy="157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pPr>
          <a:r>
            <a:rPr lang="ru-RU" sz="1100" b="1" kern="1200"/>
            <a:t>Потенциальные потребительские сегменты</a:t>
          </a:r>
          <a:r>
            <a:rPr lang="ru-RU" sz="1100" kern="1200"/>
            <a:t>: Рестораны и кафе, государственные исследовательские и регулирующие органы.</a:t>
          </a:r>
          <a:endParaRPr lang="en-US" sz="1100" kern="1200"/>
        </a:p>
      </dsp:txBody>
      <dsp:txXfrm>
        <a:off x="8999488" y="2090144"/>
        <a:ext cx="1800000" cy="1575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7FE5A-C823-4599-B99E-0518844067A7}">
      <dsp:nvSpPr>
        <dsp:cNvPr id="0" name=""/>
        <dsp:cNvSpPr/>
      </dsp:nvSpPr>
      <dsp:spPr>
        <a:xfrm>
          <a:off x="5862" y="315207"/>
          <a:ext cx="1817267" cy="10903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ru-RU" sz="900" b="1" kern="1200"/>
            <a:t>Какой продукт будет продаваться</a:t>
          </a:r>
          <a:r>
            <a:rPr lang="ru-RU" sz="900" kern="1200"/>
            <a:t>:</a:t>
          </a:r>
          <a:endParaRPr lang="en-US" sz="900" kern="1200"/>
        </a:p>
      </dsp:txBody>
      <dsp:txXfrm>
        <a:off x="37798" y="347143"/>
        <a:ext cx="1753395" cy="1026488"/>
      </dsp:txXfrm>
    </dsp:sp>
    <dsp:sp modelId="{4AD8CD01-22F3-402F-AC9D-4FE80A7F427B}">
      <dsp:nvSpPr>
        <dsp:cNvPr id="0" name=""/>
        <dsp:cNvSpPr/>
      </dsp:nvSpPr>
      <dsp:spPr>
        <a:xfrm>
          <a:off x="1983049" y="635046"/>
          <a:ext cx="385260" cy="4506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1983049" y="725182"/>
        <a:ext cx="269682" cy="270410"/>
      </dsp:txXfrm>
    </dsp:sp>
    <dsp:sp modelId="{3E98B517-EAA4-4C1E-B552-97BD00DBF7B2}">
      <dsp:nvSpPr>
        <dsp:cNvPr id="0" name=""/>
        <dsp:cNvSpPr/>
      </dsp:nvSpPr>
      <dsp:spPr>
        <a:xfrm>
          <a:off x="2550037" y="315207"/>
          <a:ext cx="1817267" cy="10903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ru-RU" sz="900" kern="1200"/>
            <a:t>Физический индикатор, способный менять цвет в зависимости от состояния содержимого внутри.</a:t>
          </a:r>
          <a:endParaRPr lang="en-US" sz="900" kern="1200"/>
        </a:p>
      </dsp:txBody>
      <dsp:txXfrm>
        <a:off x="2581973" y="347143"/>
        <a:ext cx="1753395" cy="1026488"/>
      </dsp:txXfrm>
    </dsp:sp>
    <dsp:sp modelId="{D3BB2D66-47E0-40FD-8DA0-BEC886075FF4}">
      <dsp:nvSpPr>
        <dsp:cNvPr id="0" name=""/>
        <dsp:cNvSpPr/>
      </dsp:nvSpPr>
      <dsp:spPr>
        <a:xfrm>
          <a:off x="4527224" y="635046"/>
          <a:ext cx="385260" cy="4506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4527224" y="725182"/>
        <a:ext cx="269682" cy="270410"/>
      </dsp:txXfrm>
    </dsp:sp>
    <dsp:sp modelId="{D45D1CF1-8379-4ACC-B8B8-AAA5EE642C1B}">
      <dsp:nvSpPr>
        <dsp:cNvPr id="0" name=""/>
        <dsp:cNvSpPr/>
      </dsp:nvSpPr>
      <dsp:spPr>
        <a:xfrm>
          <a:off x="5094212" y="315207"/>
          <a:ext cx="1817267" cy="10903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ru-RU" sz="900" b="1" kern="1200"/>
            <a:t>Какую и чью проблему решает</a:t>
          </a:r>
          <a:r>
            <a:rPr lang="ru-RU" sz="900" kern="1200"/>
            <a:t>:</a:t>
          </a:r>
          <a:endParaRPr lang="en-US" sz="900" kern="1200"/>
        </a:p>
      </dsp:txBody>
      <dsp:txXfrm>
        <a:off x="5126148" y="347143"/>
        <a:ext cx="1753395" cy="1026488"/>
      </dsp:txXfrm>
    </dsp:sp>
    <dsp:sp modelId="{023B6708-F66C-43DC-8976-2BDEF8A7B0B4}">
      <dsp:nvSpPr>
        <dsp:cNvPr id="0" name=""/>
        <dsp:cNvSpPr/>
      </dsp:nvSpPr>
      <dsp:spPr>
        <a:xfrm>
          <a:off x="7071399" y="635046"/>
          <a:ext cx="385260" cy="4506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7071399" y="725182"/>
        <a:ext cx="269682" cy="270410"/>
      </dsp:txXfrm>
    </dsp:sp>
    <dsp:sp modelId="{AE32D338-5FF7-4D92-9A39-78F0A0CB668B}">
      <dsp:nvSpPr>
        <dsp:cNvPr id="0" name=""/>
        <dsp:cNvSpPr/>
      </dsp:nvSpPr>
      <dsp:spPr>
        <a:xfrm>
          <a:off x="7638387" y="315207"/>
          <a:ext cx="1817267" cy="10903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ru-RU" sz="900" kern="1200"/>
            <a:t>сокращение потерь продукции,</a:t>
          </a:r>
          <a:endParaRPr lang="en-US" sz="900" kern="1200"/>
        </a:p>
      </dsp:txBody>
      <dsp:txXfrm>
        <a:off x="7670323" y="347143"/>
        <a:ext cx="1753395" cy="1026488"/>
      </dsp:txXfrm>
    </dsp:sp>
    <dsp:sp modelId="{020AB047-0F3D-460B-B7CB-16F3E9F65334}">
      <dsp:nvSpPr>
        <dsp:cNvPr id="0" name=""/>
        <dsp:cNvSpPr/>
      </dsp:nvSpPr>
      <dsp:spPr>
        <a:xfrm>
          <a:off x="9615574" y="635046"/>
          <a:ext cx="385260" cy="4506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9615574" y="725182"/>
        <a:ext cx="269682" cy="270410"/>
      </dsp:txXfrm>
    </dsp:sp>
    <dsp:sp modelId="{5BB81A49-C23E-4780-8BAF-925293A32F32}">
      <dsp:nvSpPr>
        <dsp:cNvPr id="0" name=""/>
        <dsp:cNvSpPr/>
      </dsp:nvSpPr>
      <dsp:spPr>
        <a:xfrm>
          <a:off x="10182562" y="315207"/>
          <a:ext cx="1817267" cy="10903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ru-RU" sz="900" kern="1200"/>
            <a:t>повышение доверия потребителей,</a:t>
          </a:r>
          <a:endParaRPr lang="en-US" sz="900" kern="1200"/>
        </a:p>
      </dsp:txBody>
      <dsp:txXfrm>
        <a:off x="10214498" y="347143"/>
        <a:ext cx="1753395" cy="1026488"/>
      </dsp:txXfrm>
    </dsp:sp>
    <dsp:sp modelId="{20B9C873-AD33-472D-8C19-638A0B428317}">
      <dsp:nvSpPr>
        <dsp:cNvPr id="0" name=""/>
        <dsp:cNvSpPr/>
      </dsp:nvSpPr>
      <dsp:spPr>
        <a:xfrm rot="5400000">
          <a:off x="10898565" y="1532777"/>
          <a:ext cx="385260" cy="4506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5400000">
        <a:off x="10955990" y="1565488"/>
        <a:ext cx="270410" cy="269682"/>
      </dsp:txXfrm>
    </dsp:sp>
    <dsp:sp modelId="{FBABF823-AA78-4573-848B-2ACAE47A69CE}">
      <dsp:nvSpPr>
        <dsp:cNvPr id="0" name=""/>
        <dsp:cNvSpPr/>
      </dsp:nvSpPr>
      <dsp:spPr>
        <a:xfrm>
          <a:off x="10182562" y="2132475"/>
          <a:ext cx="1817267" cy="10903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ru-RU" sz="900" kern="1200"/>
            <a:t>улучшение качества продуктов,</a:t>
          </a:r>
          <a:endParaRPr lang="en-US" sz="900" kern="1200"/>
        </a:p>
      </dsp:txBody>
      <dsp:txXfrm>
        <a:off x="10214498" y="2164411"/>
        <a:ext cx="1753395" cy="1026488"/>
      </dsp:txXfrm>
    </dsp:sp>
    <dsp:sp modelId="{C4854E9D-BA98-49A5-A7C0-921952AA1DA8}">
      <dsp:nvSpPr>
        <dsp:cNvPr id="0" name=""/>
        <dsp:cNvSpPr/>
      </dsp:nvSpPr>
      <dsp:spPr>
        <a:xfrm rot="10800000">
          <a:off x="9637381" y="2452314"/>
          <a:ext cx="385260" cy="4506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9752959" y="2542450"/>
        <a:ext cx="269682" cy="270410"/>
      </dsp:txXfrm>
    </dsp:sp>
    <dsp:sp modelId="{C2E21A82-A3FF-4B99-9CA4-BF06BE43DFB7}">
      <dsp:nvSpPr>
        <dsp:cNvPr id="0" name=""/>
        <dsp:cNvSpPr/>
      </dsp:nvSpPr>
      <dsp:spPr>
        <a:xfrm>
          <a:off x="7638387" y="2132475"/>
          <a:ext cx="1817267" cy="10903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ru-RU" sz="900" kern="1200"/>
            <a:t>обеспечение безопасности продуктов.</a:t>
          </a:r>
          <a:endParaRPr lang="en-US" sz="900" kern="1200"/>
        </a:p>
      </dsp:txBody>
      <dsp:txXfrm>
        <a:off x="7670323" y="2164411"/>
        <a:ext cx="1753395" cy="1026488"/>
      </dsp:txXfrm>
    </dsp:sp>
    <dsp:sp modelId="{63FD0D82-3C25-415F-B53A-61DBC1DAA3F2}">
      <dsp:nvSpPr>
        <dsp:cNvPr id="0" name=""/>
        <dsp:cNvSpPr/>
      </dsp:nvSpPr>
      <dsp:spPr>
        <a:xfrm rot="10800000">
          <a:off x="7093206" y="2452314"/>
          <a:ext cx="385260" cy="4506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7208784" y="2542450"/>
        <a:ext cx="269682" cy="270410"/>
      </dsp:txXfrm>
    </dsp:sp>
    <dsp:sp modelId="{80C3A452-D9DE-403C-8420-171C17A711D4}">
      <dsp:nvSpPr>
        <dsp:cNvPr id="0" name=""/>
        <dsp:cNvSpPr/>
      </dsp:nvSpPr>
      <dsp:spPr>
        <a:xfrm>
          <a:off x="5094212" y="2132475"/>
          <a:ext cx="1817267" cy="10903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ru-RU" sz="900" b="1" kern="1200"/>
            <a:t>Потенциальные потребительские сегменты</a:t>
          </a:r>
          <a:r>
            <a:rPr lang="ru-RU" sz="900" kern="1200"/>
            <a:t>:</a:t>
          </a:r>
          <a:endParaRPr lang="en-US" sz="900" kern="1200"/>
        </a:p>
      </dsp:txBody>
      <dsp:txXfrm>
        <a:off x="5126148" y="2164411"/>
        <a:ext cx="1753395" cy="1026488"/>
      </dsp:txXfrm>
    </dsp:sp>
    <dsp:sp modelId="{84355236-794A-44E5-93A5-87C215D24334}">
      <dsp:nvSpPr>
        <dsp:cNvPr id="0" name=""/>
        <dsp:cNvSpPr/>
      </dsp:nvSpPr>
      <dsp:spPr>
        <a:xfrm rot="10800000">
          <a:off x="4549031" y="2452314"/>
          <a:ext cx="385260" cy="4506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4664609" y="2542450"/>
        <a:ext cx="269682" cy="270410"/>
      </dsp:txXfrm>
    </dsp:sp>
    <dsp:sp modelId="{3974AB40-B732-432F-9248-CDEF9E86E973}">
      <dsp:nvSpPr>
        <dsp:cNvPr id="0" name=""/>
        <dsp:cNvSpPr/>
      </dsp:nvSpPr>
      <dsp:spPr>
        <a:xfrm>
          <a:off x="2550037" y="2132475"/>
          <a:ext cx="1817267" cy="10903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ru-RU" sz="900" kern="1200"/>
            <a:t>Обычные люди, которые покупают молочные продукты для потребления</a:t>
          </a:r>
          <a:endParaRPr lang="en-US" sz="900" kern="1200"/>
        </a:p>
      </dsp:txBody>
      <dsp:txXfrm>
        <a:off x="2581973" y="2164411"/>
        <a:ext cx="1753395" cy="1026488"/>
      </dsp:txXfrm>
    </dsp:sp>
    <dsp:sp modelId="{B2864241-9941-4D6D-BF59-FC4870F4CD51}">
      <dsp:nvSpPr>
        <dsp:cNvPr id="0" name=""/>
        <dsp:cNvSpPr/>
      </dsp:nvSpPr>
      <dsp:spPr>
        <a:xfrm rot="10800000">
          <a:off x="2004856" y="2452314"/>
          <a:ext cx="385260" cy="4506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2120434" y="2542450"/>
        <a:ext cx="269682" cy="270410"/>
      </dsp:txXfrm>
    </dsp:sp>
    <dsp:sp modelId="{C663E3DD-B2BC-448F-ABB2-FCF4A96DC3DD}">
      <dsp:nvSpPr>
        <dsp:cNvPr id="0" name=""/>
        <dsp:cNvSpPr/>
      </dsp:nvSpPr>
      <dsp:spPr>
        <a:xfrm>
          <a:off x="5862" y="2132475"/>
          <a:ext cx="1817267" cy="10903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ru-RU" sz="900" kern="1200"/>
            <a:t>Рестораны и кафе</a:t>
          </a:r>
          <a:endParaRPr lang="en-US" sz="900" kern="1200"/>
        </a:p>
      </dsp:txBody>
      <dsp:txXfrm>
        <a:off x="37798" y="2164411"/>
        <a:ext cx="1753395" cy="1026488"/>
      </dsp:txXfrm>
    </dsp:sp>
    <dsp:sp modelId="{FE735028-7AD4-4A58-AC86-93586D14B729}">
      <dsp:nvSpPr>
        <dsp:cNvPr id="0" name=""/>
        <dsp:cNvSpPr/>
      </dsp:nvSpPr>
      <dsp:spPr>
        <a:xfrm rot="5400000">
          <a:off x="721865" y="3350045"/>
          <a:ext cx="385260" cy="4506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5400000">
        <a:off x="779290" y="3382756"/>
        <a:ext cx="270410" cy="269682"/>
      </dsp:txXfrm>
    </dsp:sp>
    <dsp:sp modelId="{243E3122-9B49-432A-BDFA-4B47B4173D09}">
      <dsp:nvSpPr>
        <dsp:cNvPr id="0" name=""/>
        <dsp:cNvSpPr/>
      </dsp:nvSpPr>
      <dsp:spPr>
        <a:xfrm>
          <a:off x="5862" y="3949743"/>
          <a:ext cx="1817267" cy="10903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ru-RU" sz="900" kern="1200"/>
            <a:t>Розничные сети и магазины</a:t>
          </a:r>
          <a:endParaRPr lang="en-US" sz="900" kern="1200"/>
        </a:p>
      </dsp:txBody>
      <dsp:txXfrm>
        <a:off x="37798" y="3981679"/>
        <a:ext cx="1753395" cy="1026488"/>
      </dsp:txXfrm>
    </dsp:sp>
    <dsp:sp modelId="{CD564F01-7505-4742-B98B-B3BC16380F25}">
      <dsp:nvSpPr>
        <dsp:cNvPr id="0" name=""/>
        <dsp:cNvSpPr/>
      </dsp:nvSpPr>
      <dsp:spPr>
        <a:xfrm>
          <a:off x="1983049" y="4269582"/>
          <a:ext cx="385260" cy="4506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1983049" y="4359718"/>
        <a:ext cx="269682" cy="270410"/>
      </dsp:txXfrm>
    </dsp:sp>
    <dsp:sp modelId="{A008DC03-2912-4EA0-BFC3-D7F520F4DE1C}">
      <dsp:nvSpPr>
        <dsp:cNvPr id="0" name=""/>
        <dsp:cNvSpPr/>
      </dsp:nvSpPr>
      <dsp:spPr>
        <a:xfrm>
          <a:off x="2550037" y="3949743"/>
          <a:ext cx="1817267" cy="10903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ru-RU" sz="900" b="1" kern="1200"/>
            <a:t>На основе какого научно-технического решения и результата будет создан продукт</a:t>
          </a:r>
          <a:r>
            <a:rPr lang="ru-RU" sz="900" kern="1200"/>
            <a:t>:</a:t>
          </a:r>
          <a:endParaRPr lang="en-US" sz="900" kern="1200"/>
        </a:p>
      </dsp:txBody>
      <dsp:txXfrm>
        <a:off x="2581973" y="3981679"/>
        <a:ext cx="1753395" cy="1026488"/>
      </dsp:txXfrm>
    </dsp:sp>
    <dsp:sp modelId="{00634017-1D6D-45BE-9E3B-AB92EF73F3E2}">
      <dsp:nvSpPr>
        <dsp:cNvPr id="0" name=""/>
        <dsp:cNvSpPr/>
      </dsp:nvSpPr>
      <dsp:spPr>
        <a:xfrm>
          <a:off x="4527224" y="4269582"/>
          <a:ext cx="385260" cy="4506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4527224" y="4359718"/>
        <a:ext cx="269682" cy="270410"/>
      </dsp:txXfrm>
    </dsp:sp>
    <dsp:sp modelId="{3CC8AB34-805B-436A-8CCD-CB7A5885F95F}">
      <dsp:nvSpPr>
        <dsp:cNvPr id="0" name=""/>
        <dsp:cNvSpPr/>
      </dsp:nvSpPr>
      <dsp:spPr>
        <a:xfrm>
          <a:off x="5094212" y="3949743"/>
          <a:ext cx="1817267" cy="10903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ru-RU" sz="900" kern="1200"/>
            <a:t>Химический анализ: Использование химического анализа для определения состава молока и обнаружения вредных примесей.</a:t>
          </a:r>
          <a:endParaRPr lang="en-US" sz="900" kern="1200"/>
        </a:p>
      </dsp:txBody>
      <dsp:txXfrm>
        <a:off x="5126148" y="3981679"/>
        <a:ext cx="1753395" cy="1026488"/>
      </dsp:txXfrm>
    </dsp:sp>
    <dsp:sp modelId="{F79F348F-F9D5-4BC5-9DFB-10B829D6BAD0}">
      <dsp:nvSpPr>
        <dsp:cNvPr id="0" name=""/>
        <dsp:cNvSpPr/>
      </dsp:nvSpPr>
      <dsp:spPr>
        <a:xfrm>
          <a:off x="7071399" y="4269582"/>
          <a:ext cx="385260" cy="4506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7071399" y="4359718"/>
        <a:ext cx="269682" cy="270410"/>
      </dsp:txXfrm>
    </dsp:sp>
    <dsp:sp modelId="{34237CCC-EAD8-455C-B5E2-F4868D6C1533}">
      <dsp:nvSpPr>
        <dsp:cNvPr id="0" name=""/>
        <dsp:cNvSpPr/>
      </dsp:nvSpPr>
      <dsp:spPr>
        <a:xfrm>
          <a:off x="7638387" y="3949743"/>
          <a:ext cx="1817267" cy="10903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ru-RU" sz="900" kern="1200"/>
            <a:t>Микробиологический анализ: Исследование микробиологических показателей молока для определения его свежести и безопасности.</a:t>
          </a:r>
          <a:endParaRPr lang="en-US" sz="900" kern="1200"/>
        </a:p>
      </dsp:txBody>
      <dsp:txXfrm>
        <a:off x="7670323" y="3981679"/>
        <a:ext cx="1753395" cy="10264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3B8FF9-52CC-4E10-9714-2859AF962075}">
      <dsp:nvSpPr>
        <dsp:cNvPr id="0" name=""/>
        <dsp:cNvSpPr/>
      </dsp:nvSpPr>
      <dsp:spPr>
        <a:xfrm>
          <a:off x="61351" y="31812"/>
          <a:ext cx="1041096" cy="104109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FDA315-1E80-43BE-ADF6-E99CC4418B51}">
      <dsp:nvSpPr>
        <dsp:cNvPr id="0" name=""/>
        <dsp:cNvSpPr/>
      </dsp:nvSpPr>
      <dsp:spPr>
        <a:xfrm>
          <a:off x="279981" y="250442"/>
          <a:ext cx="603836" cy="6038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E843B5-2D39-4623-B913-035FE35149EF}">
      <dsp:nvSpPr>
        <dsp:cNvPr id="0" name=""/>
        <dsp:cNvSpPr/>
      </dsp:nvSpPr>
      <dsp:spPr>
        <a:xfrm>
          <a:off x="1325540" y="31812"/>
          <a:ext cx="2454013" cy="1041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488950">
            <a:lnSpc>
              <a:spcPct val="100000"/>
            </a:lnSpc>
            <a:spcBef>
              <a:spcPct val="0"/>
            </a:spcBef>
            <a:spcAft>
              <a:spcPct val="35000"/>
            </a:spcAft>
          </a:pPr>
          <a:r>
            <a:rPr lang="ru-RU" sz="1100" b="1" kern="1200"/>
            <a:t>Рассматриваются 3 бизнес-модели</a:t>
          </a:r>
          <a:r>
            <a:rPr lang="ru-RU" sz="1100" kern="1200"/>
            <a:t>:</a:t>
          </a:r>
          <a:endParaRPr lang="en-US" sz="1100" kern="1200"/>
        </a:p>
      </dsp:txBody>
      <dsp:txXfrm>
        <a:off x="1325540" y="31812"/>
        <a:ext cx="2454013" cy="1041096"/>
      </dsp:txXfrm>
    </dsp:sp>
    <dsp:sp modelId="{3DA09C9C-A644-477C-9053-9831A8321E22}">
      <dsp:nvSpPr>
        <dsp:cNvPr id="0" name=""/>
        <dsp:cNvSpPr/>
      </dsp:nvSpPr>
      <dsp:spPr>
        <a:xfrm>
          <a:off x="4207147" y="31812"/>
          <a:ext cx="1041096" cy="104109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ECD10A-107B-4057-94F8-74924D52B560}">
      <dsp:nvSpPr>
        <dsp:cNvPr id="0" name=""/>
        <dsp:cNvSpPr/>
      </dsp:nvSpPr>
      <dsp:spPr>
        <a:xfrm>
          <a:off x="4425777" y="250442"/>
          <a:ext cx="603836" cy="6038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C4B722-B62D-477D-909F-A180A5D8A26A}">
      <dsp:nvSpPr>
        <dsp:cNvPr id="0" name=""/>
        <dsp:cNvSpPr/>
      </dsp:nvSpPr>
      <dsp:spPr>
        <a:xfrm>
          <a:off x="5471336" y="31812"/>
          <a:ext cx="2454013" cy="1041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488950">
            <a:lnSpc>
              <a:spcPct val="100000"/>
            </a:lnSpc>
            <a:spcBef>
              <a:spcPct val="0"/>
            </a:spcBef>
            <a:spcAft>
              <a:spcPct val="35000"/>
            </a:spcAft>
          </a:pPr>
          <a:r>
            <a:rPr lang="ru-RU" sz="1100" kern="1200"/>
            <a:t>1. Продажа оборудования и технологий</a:t>
          </a:r>
          <a:endParaRPr lang="en-US" sz="1100" kern="1200"/>
        </a:p>
      </dsp:txBody>
      <dsp:txXfrm>
        <a:off x="5471336" y="31812"/>
        <a:ext cx="2454013" cy="1041096"/>
      </dsp:txXfrm>
    </dsp:sp>
    <dsp:sp modelId="{4C82D602-B6E2-4F91-A9E0-0F28B74A1FA9}">
      <dsp:nvSpPr>
        <dsp:cNvPr id="0" name=""/>
        <dsp:cNvSpPr/>
      </dsp:nvSpPr>
      <dsp:spPr>
        <a:xfrm>
          <a:off x="8352943" y="31812"/>
          <a:ext cx="1041096" cy="104109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FAE565-6E13-4B27-8FD3-5F23E33215F7}">
      <dsp:nvSpPr>
        <dsp:cNvPr id="0" name=""/>
        <dsp:cNvSpPr/>
      </dsp:nvSpPr>
      <dsp:spPr>
        <a:xfrm>
          <a:off x="8571573" y="250442"/>
          <a:ext cx="603836" cy="6038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42DD6B-4B6C-43EC-AF3D-9CED15237682}">
      <dsp:nvSpPr>
        <dsp:cNvPr id="0" name=""/>
        <dsp:cNvSpPr/>
      </dsp:nvSpPr>
      <dsp:spPr>
        <a:xfrm>
          <a:off x="9617132" y="31812"/>
          <a:ext cx="2454013" cy="1041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488950">
            <a:lnSpc>
              <a:spcPct val="100000"/>
            </a:lnSpc>
            <a:spcBef>
              <a:spcPct val="0"/>
            </a:spcBef>
            <a:spcAft>
              <a:spcPct val="35000"/>
            </a:spcAft>
          </a:pPr>
          <a:r>
            <a:rPr lang="ru-RU" sz="1100" kern="1200"/>
            <a:t>2. Прямые продажи потребителям</a:t>
          </a:r>
          <a:endParaRPr lang="en-US" sz="1100" kern="1200"/>
        </a:p>
      </dsp:txBody>
      <dsp:txXfrm>
        <a:off x="9617132" y="31812"/>
        <a:ext cx="2454013" cy="1041096"/>
      </dsp:txXfrm>
    </dsp:sp>
    <dsp:sp modelId="{368DCFC9-3B87-439D-8298-4C7815AE6D05}">
      <dsp:nvSpPr>
        <dsp:cNvPr id="0" name=""/>
        <dsp:cNvSpPr/>
      </dsp:nvSpPr>
      <dsp:spPr>
        <a:xfrm>
          <a:off x="61351" y="1512413"/>
          <a:ext cx="1041096" cy="104109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233376-8183-411B-BBDE-2306A5BC3A64}">
      <dsp:nvSpPr>
        <dsp:cNvPr id="0" name=""/>
        <dsp:cNvSpPr/>
      </dsp:nvSpPr>
      <dsp:spPr>
        <a:xfrm>
          <a:off x="279981" y="1731044"/>
          <a:ext cx="603836" cy="6038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4D7C4A-D072-4D90-A1BC-925BEE65169A}">
      <dsp:nvSpPr>
        <dsp:cNvPr id="0" name=""/>
        <dsp:cNvSpPr/>
      </dsp:nvSpPr>
      <dsp:spPr>
        <a:xfrm>
          <a:off x="1325540" y="1512413"/>
          <a:ext cx="2454013" cy="1041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488950">
            <a:lnSpc>
              <a:spcPct val="100000"/>
            </a:lnSpc>
            <a:spcBef>
              <a:spcPct val="0"/>
            </a:spcBef>
            <a:spcAft>
              <a:spcPct val="35000"/>
            </a:spcAft>
          </a:pPr>
          <a:r>
            <a:rPr lang="ru-RU" sz="1100" kern="1200"/>
            <a:t>3. Партнерство с производителями молочных продуктов</a:t>
          </a:r>
          <a:endParaRPr lang="en-US" sz="1100" kern="1200"/>
        </a:p>
      </dsp:txBody>
      <dsp:txXfrm>
        <a:off x="1325540" y="1512413"/>
        <a:ext cx="2454013" cy="1041096"/>
      </dsp:txXfrm>
    </dsp:sp>
    <dsp:sp modelId="{445B9FD8-1F87-4CC4-A696-DBA75AC4E6D2}">
      <dsp:nvSpPr>
        <dsp:cNvPr id="0" name=""/>
        <dsp:cNvSpPr/>
      </dsp:nvSpPr>
      <dsp:spPr>
        <a:xfrm>
          <a:off x="4207147" y="1512413"/>
          <a:ext cx="1041096" cy="104109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7EC1E2-7B42-4557-877C-E0F0CE8410F6}">
      <dsp:nvSpPr>
        <dsp:cNvPr id="0" name=""/>
        <dsp:cNvSpPr/>
      </dsp:nvSpPr>
      <dsp:spPr>
        <a:xfrm>
          <a:off x="4425777" y="1731044"/>
          <a:ext cx="603836" cy="60383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8641B3-DD27-4490-9272-A69B2B96B353}">
      <dsp:nvSpPr>
        <dsp:cNvPr id="0" name=""/>
        <dsp:cNvSpPr/>
      </dsp:nvSpPr>
      <dsp:spPr>
        <a:xfrm>
          <a:off x="5471336" y="1512413"/>
          <a:ext cx="2454013" cy="1041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488950">
            <a:lnSpc>
              <a:spcPct val="100000"/>
            </a:lnSpc>
            <a:spcBef>
              <a:spcPct val="0"/>
            </a:spcBef>
            <a:spcAft>
              <a:spcPct val="35000"/>
            </a:spcAft>
          </a:pPr>
          <a:r>
            <a:rPr lang="ru-RU" sz="1100" kern="1200"/>
            <a:t>Для связи с потребителем планируются использоваться: веб-сайты, образовательные вебинары, специальные форумы, социальные исследования и организация специальных мероприятий и дегустаций.</a:t>
          </a:r>
          <a:endParaRPr lang="en-US" sz="1100" kern="1200"/>
        </a:p>
      </dsp:txBody>
      <dsp:txXfrm>
        <a:off x="5471336" y="1512413"/>
        <a:ext cx="2454013" cy="10410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xmlns="" id="{C66C66A4-3E9A-4D48-AE19-59B11A0216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xmlns="" id="{10055A39-7BD8-4CB2-9E4E-D5F38D84B29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511ECE-97D8-44F9-9C7A-DB1AC630DFAC}" type="datetime1">
              <a:rPr lang="ru-RU" smtClean="0"/>
              <a:t>19.10.2023</a:t>
            </a:fld>
            <a:endParaRPr lang="ru-RU" dirty="0"/>
          </a:p>
        </p:txBody>
      </p:sp>
      <p:sp>
        <p:nvSpPr>
          <p:cNvPr id="4" name="Нижний колонтитул 3">
            <a:extLst>
              <a:ext uri="{FF2B5EF4-FFF2-40B4-BE49-F238E27FC236}">
                <a16:creationId xmlns:a16="http://schemas.microsoft.com/office/drawing/2014/main" xmlns="" id="{8CAEB401-D353-45E5-8280-0606CCCBED2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xmlns="" id="{D807E761-7F7A-4D2C-8944-3B49A5CD8D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5F53B4-0D05-421F-85D3-F311BA4EBDD9}" type="slidenum">
              <a:rPr lang="ru-RU" smtClean="0"/>
              <a:t>‹#›</a:t>
            </a:fld>
            <a:endParaRPr lang="ru-RU"/>
          </a:p>
        </p:txBody>
      </p:sp>
    </p:spTree>
    <p:extLst>
      <p:ext uri="{BB962C8B-B14F-4D97-AF65-F5344CB8AC3E}">
        <p14:creationId xmlns:p14="http://schemas.microsoft.com/office/powerpoint/2010/main" val="1406858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noProof="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EEBA56-40D1-4E05-9DDD-CA1A1A679143}" type="datetime1">
              <a:rPr lang="ru-RU" smtClean="0"/>
              <a:pPr/>
              <a:t>19.10.2023</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noProof="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C41A3B-8407-4A4E-B5A6-988BD64132E7}" type="slidenum">
              <a:rPr lang="ru-RU" noProof="0" smtClean="0"/>
              <a:t>‹#›</a:t>
            </a:fld>
            <a:endParaRPr lang="ru-RU" noProof="0"/>
          </a:p>
        </p:txBody>
      </p:sp>
    </p:spTree>
    <p:extLst>
      <p:ext uri="{BB962C8B-B14F-4D97-AF65-F5344CB8AC3E}">
        <p14:creationId xmlns:p14="http://schemas.microsoft.com/office/powerpoint/2010/main" val="889824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2BC41A3B-8407-4A4E-B5A6-988BD64132E7}" type="slidenum">
              <a:rPr lang="ru-RU" smtClean="0"/>
              <a:t>1</a:t>
            </a:fld>
            <a:endParaRPr lang="ru-RU"/>
          </a:p>
        </p:txBody>
      </p:sp>
    </p:spTree>
    <p:extLst>
      <p:ext uri="{BB962C8B-B14F-4D97-AF65-F5344CB8AC3E}">
        <p14:creationId xmlns:p14="http://schemas.microsoft.com/office/powerpoint/2010/main" val="2971171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2BC41A3B-8407-4A4E-B5A6-988BD64132E7}" type="slidenum">
              <a:rPr lang="ru-RU" smtClean="0"/>
              <a:t>10</a:t>
            </a:fld>
            <a:endParaRPr lang="ru-RU"/>
          </a:p>
        </p:txBody>
      </p:sp>
    </p:spTree>
    <p:extLst>
      <p:ext uri="{BB962C8B-B14F-4D97-AF65-F5344CB8AC3E}">
        <p14:creationId xmlns:p14="http://schemas.microsoft.com/office/powerpoint/2010/main" val="2877726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2BC41A3B-8407-4A4E-B5A6-988BD64132E7}" type="slidenum">
              <a:rPr lang="ru-RU" smtClean="0"/>
              <a:t>11</a:t>
            </a:fld>
            <a:endParaRPr lang="ru-RU"/>
          </a:p>
        </p:txBody>
      </p:sp>
    </p:spTree>
    <p:extLst>
      <p:ext uri="{BB962C8B-B14F-4D97-AF65-F5344CB8AC3E}">
        <p14:creationId xmlns:p14="http://schemas.microsoft.com/office/powerpoint/2010/main" val="2339404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2BC41A3B-8407-4A4E-B5A6-988BD64132E7}" type="slidenum">
              <a:rPr lang="ru-RU" smtClean="0"/>
              <a:t>12</a:t>
            </a:fld>
            <a:endParaRPr lang="ru-RU"/>
          </a:p>
        </p:txBody>
      </p:sp>
    </p:spTree>
    <p:extLst>
      <p:ext uri="{BB962C8B-B14F-4D97-AF65-F5344CB8AC3E}">
        <p14:creationId xmlns:p14="http://schemas.microsoft.com/office/powerpoint/2010/main" val="3417685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2BC41A3B-8407-4A4E-B5A6-988BD64132E7}" type="slidenum">
              <a:rPr lang="ru-RU" smtClean="0"/>
              <a:t>13</a:t>
            </a:fld>
            <a:endParaRPr lang="ru-RU"/>
          </a:p>
        </p:txBody>
      </p:sp>
    </p:spTree>
    <p:extLst>
      <p:ext uri="{BB962C8B-B14F-4D97-AF65-F5344CB8AC3E}">
        <p14:creationId xmlns:p14="http://schemas.microsoft.com/office/powerpoint/2010/main" val="189572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2BC41A3B-8407-4A4E-B5A6-988BD64132E7}" type="slidenum">
              <a:rPr lang="ru-RU" smtClean="0"/>
              <a:t>14</a:t>
            </a:fld>
            <a:endParaRPr lang="ru-RU"/>
          </a:p>
        </p:txBody>
      </p:sp>
    </p:spTree>
    <p:extLst>
      <p:ext uri="{BB962C8B-B14F-4D97-AF65-F5344CB8AC3E}">
        <p14:creationId xmlns:p14="http://schemas.microsoft.com/office/powerpoint/2010/main" val="866327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2BC41A3B-8407-4A4E-B5A6-988BD64132E7}" type="slidenum">
              <a:rPr lang="ru-RU" smtClean="0"/>
              <a:t>15</a:t>
            </a:fld>
            <a:endParaRPr lang="ru-RU"/>
          </a:p>
        </p:txBody>
      </p:sp>
    </p:spTree>
    <p:extLst>
      <p:ext uri="{BB962C8B-B14F-4D97-AF65-F5344CB8AC3E}">
        <p14:creationId xmlns:p14="http://schemas.microsoft.com/office/powerpoint/2010/main" val="2163885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2BC41A3B-8407-4A4E-B5A6-988BD64132E7}" type="slidenum">
              <a:rPr lang="ru-RU" smtClean="0"/>
              <a:t>16</a:t>
            </a:fld>
            <a:endParaRPr lang="ru-RU"/>
          </a:p>
        </p:txBody>
      </p:sp>
    </p:spTree>
    <p:extLst>
      <p:ext uri="{BB962C8B-B14F-4D97-AF65-F5344CB8AC3E}">
        <p14:creationId xmlns:p14="http://schemas.microsoft.com/office/powerpoint/2010/main" val="1357272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2BC41A3B-8407-4A4E-B5A6-988BD64132E7}" type="slidenum">
              <a:rPr lang="ru-RU" smtClean="0"/>
              <a:t>17</a:t>
            </a:fld>
            <a:endParaRPr lang="ru-RU"/>
          </a:p>
        </p:txBody>
      </p:sp>
    </p:spTree>
    <p:extLst>
      <p:ext uri="{BB962C8B-B14F-4D97-AF65-F5344CB8AC3E}">
        <p14:creationId xmlns:p14="http://schemas.microsoft.com/office/powerpoint/2010/main" val="228238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2BC41A3B-8407-4A4E-B5A6-988BD64132E7}" type="slidenum">
              <a:rPr lang="ru-RU" smtClean="0"/>
              <a:t>18</a:t>
            </a:fld>
            <a:endParaRPr lang="ru-RU"/>
          </a:p>
        </p:txBody>
      </p:sp>
    </p:spTree>
    <p:extLst>
      <p:ext uri="{BB962C8B-B14F-4D97-AF65-F5344CB8AC3E}">
        <p14:creationId xmlns:p14="http://schemas.microsoft.com/office/powerpoint/2010/main" val="3667900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2BC41A3B-8407-4A4E-B5A6-988BD64132E7}" type="slidenum">
              <a:rPr lang="ru-RU" smtClean="0"/>
              <a:t>2</a:t>
            </a:fld>
            <a:endParaRPr lang="ru-RU"/>
          </a:p>
        </p:txBody>
      </p:sp>
    </p:spTree>
    <p:extLst>
      <p:ext uri="{BB962C8B-B14F-4D97-AF65-F5344CB8AC3E}">
        <p14:creationId xmlns:p14="http://schemas.microsoft.com/office/powerpoint/2010/main" val="2525432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2BC41A3B-8407-4A4E-B5A6-988BD64132E7}" type="slidenum">
              <a:rPr lang="ru-RU" smtClean="0"/>
              <a:t>3</a:t>
            </a:fld>
            <a:endParaRPr lang="ru-RU"/>
          </a:p>
        </p:txBody>
      </p:sp>
    </p:spTree>
    <p:extLst>
      <p:ext uri="{BB962C8B-B14F-4D97-AF65-F5344CB8AC3E}">
        <p14:creationId xmlns:p14="http://schemas.microsoft.com/office/powerpoint/2010/main" val="3563885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2BC41A3B-8407-4A4E-B5A6-988BD64132E7}" type="slidenum">
              <a:rPr lang="ru-RU" smtClean="0"/>
              <a:t>4</a:t>
            </a:fld>
            <a:endParaRPr lang="ru-RU"/>
          </a:p>
        </p:txBody>
      </p:sp>
    </p:spTree>
    <p:extLst>
      <p:ext uri="{BB962C8B-B14F-4D97-AF65-F5344CB8AC3E}">
        <p14:creationId xmlns:p14="http://schemas.microsoft.com/office/powerpoint/2010/main" val="941721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2BC41A3B-8407-4A4E-B5A6-988BD64132E7}" type="slidenum">
              <a:rPr lang="ru-RU" smtClean="0"/>
              <a:t>5</a:t>
            </a:fld>
            <a:endParaRPr lang="ru-RU"/>
          </a:p>
        </p:txBody>
      </p:sp>
    </p:spTree>
    <p:extLst>
      <p:ext uri="{BB962C8B-B14F-4D97-AF65-F5344CB8AC3E}">
        <p14:creationId xmlns:p14="http://schemas.microsoft.com/office/powerpoint/2010/main" val="3484036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2BC41A3B-8407-4A4E-B5A6-988BD64132E7}" type="slidenum">
              <a:rPr lang="ru-RU" smtClean="0"/>
              <a:t>6</a:t>
            </a:fld>
            <a:endParaRPr lang="ru-RU"/>
          </a:p>
        </p:txBody>
      </p:sp>
    </p:spTree>
    <p:extLst>
      <p:ext uri="{BB962C8B-B14F-4D97-AF65-F5344CB8AC3E}">
        <p14:creationId xmlns:p14="http://schemas.microsoft.com/office/powerpoint/2010/main" val="956345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2BC41A3B-8407-4A4E-B5A6-988BD64132E7}" type="slidenum">
              <a:rPr lang="ru-RU" smtClean="0"/>
              <a:t>7</a:t>
            </a:fld>
            <a:endParaRPr lang="ru-RU"/>
          </a:p>
        </p:txBody>
      </p:sp>
    </p:spTree>
    <p:extLst>
      <p:ext uri="{BB962C8B-B14F-4D97-AF65-F5344CB8AC3E}">
        <p14:creationId xmlns:p14="http://schemas.microsoft.com/office/powerpoint/2010/main" val="3476840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2BC41A3B-8407-4A4E-B5A6-988BD64132E7}" type="slidenum">
              <a:rPr lang="ru-RU" smtClean="0"/>
              <a:t>8</a:t>
            </a:fld>
            <a:endParaRPr lang="ru-RU"/>
          </a:p>
        </p:txBody>
      </p:sp>
    </p:spTree>
    <p:extLst>
      <p:ext uri="{BB962C8B-B14F-4D97-AF65-F5344CB8AC3E}">
        <p14:creationId xmlns:p14="http://schemas.microsoft.com/office/powerpoint/2010/main" val="1461675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2BC41A3B-8407-4A4E-B5A6-988BD64132E7}" type="slidenum">
              <a:rPr lang="ru-RU" smtClean="0"/>
              <a:t>9</a:t>
            </a:fld>
            <a:endParaRPr lang="ru-RU"/>
          </a:p>
        </p:txBody>
      </p:sp>
    </p:spTree>
    <p:extLst>
      <p:ext uri="{BB962C8B-B14F-4D97-AF65-F5344CB8AC3E}">
        <p14:creationId xmlns:p14="http://schemas.microsoft.com/office/powerpoint/2010/main" val="10182709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Прямоугольник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Прямоугольник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Прямоугольник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Прямоугольник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Группа 3"/>
          <p:cNvGrpSpPr/>
          <p:nvPr/>
        </p:nvGrpSpPr>
        <p:grpSpPr>
          <a:xfrm>
            <a:off x="5250180" y="1267730"/>
            <a:ext cx="1691640" cy="645295"/>
            <a:chOff x="5318306" y="1386268"/>
            <a:chExt cx="1567331" cy="645295"/>
          </a:xfrm>
        </p:grpSpPr>
        <p:cxnSp>
          <p:nvCxnSpPr>
            <p:cNvPr id="17" name="Прямая соединительная линия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Заголовок 1"/>
          <p:cNvSpPr>
            <a:spLocks noGrp="1"/>
          </p:cNvSpPr>
          <p:nvPr>
            <p:ph type="ctrTitle"/>
          </p:nvPr>
        </p:nvSpPr>
        <p:spPr>
          <a:xfrm>
            <a:off x="1561708" y="2091263"/>
            <a:ext cx="9068586" cy="2590800"/>
          </a:xfrm>
        </p:spPr>
        <p:txBody>
          <a:bodyPr tIns="45720" bIns="45720" rtlCol="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pPr rtl="0"/>
            <a:r>
              <a:rPr lang="ru-RU" noProof="0"/>
              <a:t>Образец заголовка</a:t>
            </a:r>
          </a:p>
        </p:txBody>
      </p:sp>
      <p:sp>
        <p:nvSpPr>
          <p:cNvPr id="3" name="Подзаголовок 2"/>
          <p:cNvSpPr>
            <a:spLocks noGrp="1"/>
          </p:cNvSpPr>
          <p:nvPr>
            <p:ph type="subTitle" idx="1"/>
          </p:nvPr>
        </p:nvSpPr>
        <p:spPr>
          <a:xfrm>
            <a:off x="1562100" y="4682062"/>
            <a:ext cx="9070848" cy="457201"/>
          </a:xfrm>
        </p:spPr>
        <p:txBody>
          <a:bodyPr rtlCol="0">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a:t>Образец подзаголовка</a:t>
            </a:r>
          </a:p>
        </p:txBody>
      </p:sp>
      <p:sp>
        <p:nvSpPr>
          <p:cNvPr id="20" name="Дата 19"/>
          <p:cNvSpPr>
            <a:spLocks noGrp="1"/>
          </p:cNvSpPr>
          <p:nvPr>
            <p:ph type="dt" sz="half" idx="10"/>
          </p:nvPr>
        </p:nvSpPr>
        <p:spPr>
          <a:xfrm>
            <a:off x="5318760" y="1341255"/>
            <a:ext cx="1554480" cy="527213"/>
          </a:xfrm>
        </p:spPr>
        <p:txBody>
          <a:bodyPr rtlCol="0"/>
          <a:lstStyle>
            <a:lvl1pPr algn="ctr">
              <a:defRPr sz="1300" spc="0" baseline="0">
                <a:solidFill>
                  <a:srgbClr val="FFFFFF"/>
                </a:solidFill>
                <a:latin typeface="+mn-lt"/>
              </a:defRPr>
            </a:lvl1pPr>
          </a:lstStyle>
          <a:p>
            <a:pPr rtl="0"/>
            <a:fld id="{C25A7E61-1BBB-461A-A3DA-7941C5BB961C}" type="datetime1">
              <a:rPr lang="ru-RU" noProof="0" smtClean="0"/>
              <a:t>19.10.2023</a:t>
            </a:fld>
            <a:endParaRPr lang="ru-RU" noProof="0"/>
          </a:p>
        </p:txBody>
      </p:sp>
      <p:sp>
        <p:nvSpPr>
          <p:cNvPr id="21" name="Нижний колонтитул 20"/>
          <p:cNvSpPr>
            <a:spLocks noGrp="1"/>
          </p:cNvSpPr>
          <p:nvPr>
            <p:ph type="ftr" sz="quarter" idx="11"/>
          </p:nvPr>
        </p:nvSpPr>
        <p:spPr>
          <a:xfrm>
            <a:off x="1453896" y="5212080"/>
            <a:ext cx="5905500" cy="228600"/>
          </a:xfrm>
        </p:spPr>
        <p:txBody>
          <a:bodyPr rtlCol="0"/>
          <a:lstStyle>
            <a:lvl1pPr algn="l">
              <a:defRPr>
                <a:solidFill>
                  <a:schemeClr val="tx2"/>
                </a:solidFill>
              </a:defRPr>
            </a:lvl1pPr>
          </a:lstStyle>
          <a:p>
            <a:pPr rtl="0"/>
            <a:endParaRPr lang="ru-RU" noProof="0"/>
          </a:p>
        </p:txBody>
      </p:sp>
      <p:sp>
        <p:nvSpPr>
          <p:cNvPr id="22" name="Номер слайда 21"/>
          <p:cNvSpPr>
            <a:spLocks noGrp="1"/>
          </p:cNvSpPr>
          <p:nvPr>
            <p:ph type="sldNum" sz="quarter" idx="12"/>
          </p:nvPr>
        </p:nvSpPr>
        <p:spPr>
          <a:xfrm>
            <a:off x="8606919" y="5212080"/>
            <a:ext cx="2111881" cy="228600"/>
          </a:xfrm>
        </p:spPr>
        <p:txBody>
          <a:bodyPr rtlCol="0"/>
          <a:lstStyle>
            <a:lvl1pPr>
              <a:defRPr>
                <a:solidFill>
                  <a:schemeClr val="tx2"/>
                </a:solidFill>
              </a:defRPr>
            </a:lvl1pPr>
          </a:lstStyle>
          <a:p>
            <a:pPr rtl="0"/>
            <a:fld id="{4FAB73BC-B049-4115-A692-8D63A059BFB8}" type="slidenum">
              <a:rPr lang="ru-RU" noProof="0" smtClean="0"/>
              <a:pPr/>
              <a:t>‹#›</a:t>
            </a:fld>
            <a:endParaRPr lang="ru-RU"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a:t>Образец заголовка</a:t>
            </a:r>
          </a:p>
        </p:txBody>
      </p:sp>
      <p:sp>
        <p:nvSpPr>
          <p:cNvPr id="3" name="Вертикальный текст 2"/>
          <p:cNvSpPr>
            <a:spLocks noGrp="1"/>
          </p:cNvSpPr>
          <p:nvPr>
            <p:ph type="body" orient="vert" idx="1"/>
          </p:nvPr>
        </p:nvSpPr>
        <p:spPr/>
        <p:txBody>
          <a:bodyPr vert="eaVert"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p:cNvSpPr>
            <a:spLocks noGrp="1"/>
          </p:cNvSpPr>
          <p:nvPr>
            <p:ph type="dt" sz="half" idx="10"/>
          </p:nvPr>
        </p:nvSpPr>
        <p:spPr/>
        <p:txBody>
          <a:bodyPr rtlCol="0"/>
          <a:lstStyle>
            <a:lvl1pPr>
              <a:defRPr>
                <a:solidFill>
                  <a:schemeClr val="tx2"/>
                </a:solidFill>
              </a:defRPr>
            </a:lvl1pPr>
          </a:lstStyle>
          <a:p>
            <a:pPr rtl="0"/>
            <a:fld id="{2AF586D1-CCD2-4008-B9DD-08178F9B3587}" type="datetime1">
              <a:rPr lang="ru-RU" noProof="0" smtClean="0"/>
              <a:t>19.10.2023</a:t>
            </a:fld>
            <a:endParaRPr lang="ru-RU" noProof="0"/>
          </a:p>
        </p:txBody>
      </p:sp>
      <p:sp>
        <p:nvSpPr>
          <p:cNvPr id="5" name="Нижний колонтитул 4"/>
          <p:cNvSpPr>
            <a:spLocks noGrp="1"/>
          </p:cNvSpPr>
          <p:nvPr>
            <p:ph type="ftr" sz="quarter" idx="11"/>
          </p:nvPr>
        </p:nvSpPr>
        <p:spPr/>
        <p:txBody>
          <a:bodyPr rtlCol="0"/>
          <a:lstStyle>
            <a:lvl1pPr>
              <a:defRPr>
                <a:solidFill>
                  <a:schemeClr val="tx2"/>
                </a:solidFill>
              </a:defRPr>
            </a:lvl1pPr>
          </a:lstStyle>
          <a:p>
            <a:pPr rtl="0"/>
            <a:endParaRPr lang="ru-RU" noProof="0"/>
          </a:p>
        </p:txBody>
      </p:sp>
      <p:sp>
        <p:nvSpPr>
          <p:cNvPr id="6" name="Номер слайда 5"/>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ru-RU" noProof="0" smtClean="0"/>
              <a:pPr/>
              <a:t>‹#›</a:t>
            </a:fld>
            <a:endParaRPr lang="ru-RU"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991600" y="762000"/>
            <a:ext cx="2362200" cy="5257800"/>
          </a:xfrm>
        </p:spPr>
        <p:txBody>
          <a:bodyPr vert="eaVert" rtlCol="0"/>
          <a:lstStyle/>
          <a:p>
            <a:pPr rtl="0"/>
            <a:r>
              <a:rPr lang="ru-RU" noProof="0"/>
              <a:t>Образец заголовка</a:t>
            </a:r>
          </a:p>
        </p:txBody>
      </p:sp>
      <p:sp>
        <p:nvSpPr>
          <p:cNvPr id="3" name="Вертикальный текст 2"/>
          <p:cNvSpPr>
            <a:spLocks noGrp="1"/>
          </p:cNvSpPr>
          <p:nvPr>
            <p:ph type="body" orient="vert" idx="1"/>
          </p:nvPr>
        </p:nvSpPr>
        <p:spPr>
          <a:xfrm>
            <a:off x="838200" y="762000"/>
            <a:ext cx="8077200" cy="5257800"/>
          </a:xfrm>
        </p:spPr>
        <p:txBody>
          <a:bodyPr vert="eaVert"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p:cNvSpPr>
            <a:spLocks noGrp="1"/>
          </p:cNvSpPr>
          <p:nvPr>
            <p:ph type="dt" sz="half" idx="10"/>
          </p:nvPr>
        </p:nvSpPr>
        <p:spPr/>
        <p:txBody>
          <a:bodyPr rtlCol="0"/>
          <a:lstStyle>
            <a:lvl1pPr>
              <a:defRPr>
                <a:solidFill>
                  <a:schemeClr val="tx2"/>
                </a:solidFill>
              </a:defRPr>
            </a:lvl1pPr>
          </a:lstStyle>
          <a:p>
            <a:pPr rtl="0"/>
            <a:fld id="{147CB108-4600-494C-A02C-F32CCD9AC1AE}" type="datetime1">
              <a:rPr lang="ru-RU" noProof="0" smtClean="0"/>
              <a:t>19.10.2023</a:t>
            </a:fld>
            <a:endParaRPr lang="ru-RU" noProof="0"/>
          </a:p>
        </p:txBody>
      </p:sp>
      <p:sp>
        <p:nvSpPr>
          <p:cNvPr id="5" name="Нижний колонтитул 4"/>
          <p:cNvSpPr>
            <a:spLocks noGrp="1"/>
          </p:cNvSpPr>
          <p:nvPr>
            <p:ph type="ftr" sz="quarter" idx="11"/>
          </p:nvPr>
        </p:nvSpPr>
        <p:spPr/>
        <p:txBody>
          <a:bodyPr rtlCol="0"/>
          <a:lstStyle>
            <a:lvl1pPr>
              <a:defRPr>
                <a:solidFill>
                  <a:schemeClr val="tx2"/>
                </a:solidFill>
              </a:defRPr>
            </a:lvl1pPr>
          </a:lstStyle>
          <a:p>
            <a:pPr rtl="0"/>
            <a:endParaRPr lang="ru-RU" noProof="0"/>
          </a:p>
        </p:txBody>
      </p:sp>
      <p:sp>
        <p:nvSpPr>
          <p:cNvPr id="6" name="Номер слайда 5"/>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ru-RU" noProof="0" smtClean="0"/>
              <a:pPr/>
              <a:t>‹#›</a:t>
            </a:fld>
            <a:endParaRPr lang="ru-RU"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solidFill>
          <a:schemeClr val="tx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a:t>Образец заголовка</a:t>
            </a:r>
          </a:p>
        </p:txBody>
      </p:sp>
      <p:sp>
        <p:nvSpPr>
          <p:cNvPr id="3" name="Объект 2"/>
          <p:cNvSpPr>
            <a:spLocks noGrp="1"/>
          </p:cNvSpPr>
          <p:nvPr>
            <p:ph idx="1"/>
          </p:nvPr>
        </p:nvSpPr>
        <p:spPr/>
        <p:txBody>
          <a:bodyPr rtlCol="0"/>
          <a:lstStyle>
            <a:lvl1pPr>
              <a:defRPr sz="1800"/>
            </a:lvl1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p:cNvSpPr>
            <a:spLocks noGrp="1"/>
          </p:cNvSpPr>
          <p:nvPr>
            <p:ph type="dt" sz="half" idx="10"/>
          </p:nvPr>
        </p:nvSpPr>
        <p:spPr/>
        <p:txBody>
          <a:bodyPr rtlCol="0"/>
          <a:lstStyle>
            <a:lvl1pPr>
              <a:defRPr>
                <a:solidFill>
                  <a:schemeClr val="tx2"/>
                </a:solidFill>
              </a:defRPr>
            </a:lvl1pPr>
          </a:lstStyle>
          <a:p>
            <a:pPr rtl="0"/>
            <a:fld id="{AF4C9AFD-A4DD-4E73-ADEE-77437DA12583}" type="datetime1">
              <a:rPr lang="ru-RU" noProof="0" smtClean="0"/>
              <a:t>19.10.2023</a:t>
            </a:fld>
            <a:endParaRPr lang="ru-RU" noProof="0"/>
          </a:p>
        </p:txBody>
      </p:sp>
      <p:sp>
        <p:nvSpPr>
          <p:cNvPr id="5" name="Нижний колонтитул 4"/>
          <p:cNvSpPr>
            <a:spLocks noGrp="1"/>
          </p:cNvSpPr>
          <p:nvPr>
            <p:ph type="ftr" sz="quarter" idx="11"/>
          </p:nvPr>
        </p:nvSpPr>
        <p:spPr/>
        <p:txBody>
          <a:bodyPr rtlCol="0"/>
          <a:lstStyle>
            <a:lvl1pPr>
              <a:defRPr>
                <a:solidFill>
                  <a:schemeClr val="tx2"/>
                </a:solidFill>
              </a:defRPr>
            </a:lvl1pPr>
          </a:lstStyle>
          <a:p>
            <a:pPr rtl="0"/>
            <a:endParaRPr lang="ru-RU" noProof="0"/>
          </a:p>
        </p:txBody>
      </p:sp>
      <p:sp>
        <p:nvSpPr>
          <p:cNvPr id="6" name="Номер слайда 5"/>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ru-RU" noProof="0" smtClean="0"/>
              <a:pPr/>
              <a:t>‹#›</a:t>
            </a:fld>
            <a:endParaRPr lang="ru-RU"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9" name="Прямоугольник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Прямоугольник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Прямоугольник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Прямоугольник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Группа 30"/>
          <p:cNvGrpSpPr/>
          <p:nvPr/>
        </p:nvGrpSpPr>
        <p:grpSpPr>
          <a:xfrm>
            <a:off x="5250180" y="1267730"/>
            <a:ext cx="1691640" cy="645295"/>
            <a:chOff x="5318306" y="1386268"/>
            <a:chExt cx="1567331" cy="645295"/>
          </a:xfrm>
        </p:grpSpPr>
        <p:cxnSp>
          <p:nvCxnSpPr>
            <p:cNvPr id="32" name="Прямая соединительная линия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Заголовок 1"/>
          <p:cNvSpPr>
            <a:spLocks noGrp="1"/>
          </p:cNvSpPr>
          <p:nvPr>
            <p:ph type="title"/>
          </p:nvPr>
        </p:nvSpPr>
        <p:spPr>
          <a:xfrm>
            <a:off x="1563623" y="2094309"/>
            <a:ext cx="9070848" cy="2587752"/>
          </a:xfrm>
        </p:spPr>
        <p:txBody>
          <a:bodyPr rtlCol="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pPr rtl="0"/>
            <a:r>
              <a:rPr lang="ru-RU" noProof="0"/>
              <a:t>Образец заголовка</a:t>
            </a:r>
          </a:p>
        </p:txBody>
      </p:sp>
      <p:sp>
        <p:nvSpPr>
          <p:cNvPr id="3" name="Текст 2"/>
          <p:cNvSpPr>
            <a:spLocks noGrp="1"/>
          </p:cNvSpPr>
          <p:nvPr>
            <p:ph type="body" idx="1"/>
          </p:nvPr>
        </p:nvSpPr>
        <p:spPr>
          <a:xfrm>
            <a:off x="1563624" y="4682062"/>
            <a:ext cx="9070848" cy="457200"/>
          </a:xfrm>
        </p:spPr>
        <p:txBody>
          <a:bodyPr rtlCol="0"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a:t>Образец текста</a:t>
            </a:r>
          </a:p>
        </p:txBody>
      </p:sp>
      <p:sp>
        <p:nvSpPr>
          <p:cNvPr id="4" name="Дата 3"/>
          <p:cNvSpPr>
            <a:spLocks noGrp="1"/>
          </p:cNvSpPr>
          <p:nvPr>
            <p:ph type="dt" sz="half" idx="10"/>
          </p:nvPr>
        </p:nvSpPr>
        <p:spPr>
          <a:xfrm>
            <a:off x="5321808" y="1344502"/>
            <a:ext cx="1554480" cy="530352"/>
          </a:xfrm>
        </p:spPr>
        <p:txBody>
          <a:bodyPr rtlCol="0"/>
          <a:lstStyle>
            <a:lvl1pPr algn="ctr">
              <a:defRPr lang="en-US" sz="1300" kern="1200" spc="0" baseline="0">
                <a:solidFill>
                  <a:srgbClr val="FFFFFF"/>
                </a:solidFill>
                <a:latin typeface="+mn-lt"/>
                <a:ea typeface="+mn-ea"/>
                <a:cs typeface="+mn-cs"/>
              </a:defRPr>
            </a:lvl1pPr>
          </a:lstStyle>
          <a:p>
            <a:pPr rtl="0"/>
            <a:fld id="{583C615E-E95A-475E-BF17-8B9F578A04B6}" type="datetime1">
              <a:rPr lang="ru-RU" noProof="0" smtClean="0"/>
              <a:t>19.10.2023</a:t>
            </a:fld>
            <a:endParaRPr lang="ru-RU" noProof="0"/>
          </a:p>
        </p:txBody>
      </p:sp>
      <p:sp>
        <p:nvSpPr>
          <p:cNvPr id="5" name="Нижний колонтитул 4"/>
          <p:cNvSpPr>
            <a:spLocks noGrp="1"/>
          </p:cNvSpPr>
          <p:nvPr>
            <p:ph type="ftr" sz="quarter" idx="11"/>
          </p:nvPr>
        </p:nvSpPr>
        <p:spPr>
          <a:xfrm>
            <a:off x="1453896" y="5212080"/>
            <a:ext cx="5907024" cy="228600"/>
          </a:xfrm>
        </p:spPr>
        <p:txBody>
          <a:bodyPr rtlCol="0"/>
          <a:lstStyle>
            <a:lvl1pPr algn="l">
              <a:defRPr>
                <a:solidFill>
                  <a:schemeClr val="tx2"/>
                </a:solidFill>
              </a:defRPr>
            </a:lvl1pPr>
          </a:lstStyle>
          <a:p>
            <a:pPr rtl="0"/>
            <a:endParaRPr lang="ru-RU" noProof="0"/>
          </a:p>
        </p:txBody>
      </p:sp>
      <p:sp>
        <p:nvSpPr>
          <p:cNvPr id="6" name="Номер слайда 5"/>
          <p:cNvSpPr>
            <a:spLocks noGrp="1"/>
          </p:cNvSpPr>
          <p:nvPr>
            <p:ph type="sldNum" sz="quarter" idx="12"/>
          </p:nvPr>
        </p:nvSpPr>
        <p:spPr>
          <a:xfrm>
            <a:off x="8604504" y="5212080"/>
            <a:ext cx="2112264" cy="228600"/>
          </a:xfrm>
        </p:spPr>
        <p:txBody>
          <a:bodyPr rtlCol="0"/>
          <a:lstStyle>
            <a:lvl1pPr>
              <a:defRPr>
                <a:solidFill>
                  <a:schemeClr val="tx2"/>
                </a:solidFill>
              </a:defRPr>
            </a:lvl1pPr>
          </a:lstStyle>
          <a:p>
            <a:pPr rtl="0"/>
            <a:fld id="{4FAB73BC-B049-4115-A692-8D63A059BFB8}" type="slidenum">
              <a:rPr lang="ru-RU" noProof="0" smtClean="0"/>
              <a:pPr/>
              <a:t>‹#›</a:t>
            </a:fld>
            <a:endParaRPr lang="ru-RU"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rtlCol="0"/>
          <a:lstStyle/>
          <a:p>
            <a:pPr rtl="0"/>
            <a:r>
              <a:rPr lang="ru-RU" noProof="0"/>
              <a:t>Образец заголовка</a:t>
            </a:r>
          </a:p>
        </p:txBody>
      </p:sp>
      <p:sp>
        <p:nvSpPr>
          <p:cNvPr id="3" name="Объект 2"/>
          <p:cNvSpPr>
            <a:spLocks noGrp="1"/>
          </p:cNvSpPr>
          <p:nvPr>
            <p:ph sz="half" idx="1"/>
          </p:nvPr>
        </p:nvSpPr>
        <p:spPr>
          <a:xfrm>
            <a:off x="1066800" y="2103120"/>
            <a:ext cx="475488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Объект 3"/>
          <p:cNvSpPr>
            <a:spLocks noGrp="1"/>
          </p:cNvSpPr>
          <p:nvPr>
            <p:ph sz="half" idx="2"/>
          </p:nvPr>
        </p:nvSpPr>
        <p:spPr>
          <a:xfrm>
            <a:off x="6370320" y="2103120"/>
            <a:ext cx="475488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Дата 4"/>
          <p:cNvSpPr>
            <a:spLocks noGrp="1"/>
          </p:cNvSpPr>
          <p:nvPr>
            <p:ph type="dt" sz="half" idx="10"/>
          </p:nvPr>
        </p:nvSpPr>
        <p:spPr/>
        <p:txBody>
          <a:bodyPr rtlCol="0"/>
          <a:lstStyle>
            <a:lvl1pPr>
              <a:defRPr>
                <a:solidFill>
                  <a:schemeClr val="tx2"/>
                </a:solidFill>
              </a:defRPr>
            </a:lvl1pPr>
          </a:lstStyle>
          <a:p>
            <a:pPr rtl="0"/>
            <a:fld id="{A6B86C46-81F7-4E08-B84F-71E86E76A374}" type="datetime1">
              <a:rPr lang="ru-RU" noProof="0" smtClean="0"/>
              <a:t>19.10.2023</a:t>
            </a:fld>
            <a:endParaRPr lang="ru-RU" noProof="0"/>
          </a:p>
        </p:txBody>
      </p:sp>
      <p:sp>
        <p:nvSpPr>
          <p:cNvPr id="6" name="Нижний колонтитул 5"/>
          <p:cNvSpPr>
            <a:spLocks noGrp="1"/>
          </p:cNvSpPr>
          <p:nvPr>
            <p:ph type="ftr" sz="quarter" idx="11"/>
          </p:nvPr>
        </p:nvSpPr>
        <p:spPr/>
        <p:txBody>
          <a:bodyPr rtlCol="0"/>
          <a:lstStyle>
            <a:lvl1pPr>
              <a:defRPr>
                <a:solidFill>
                  <a:schemeClr val="tx2"/>
                </a:solidFill>
              </a:defRPr>
            </a:lvl1pPr>
          </a:lstStyle>
          <a:p>
            <a:pPr rtl="0"/>
            <a:endParaRPr lang="ru-RU" noProof="0"/>
          </a:p>
        </p:txBody>
      </p:sp>
      <p:sp>
        <p:nvSpPr>
          <p:cNvPr id="7" name="Номер слайда 6"/>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ru-RU" noProof="0" smtClean="0"/>
              <a:pPr/>
              <a:t>‹#›</a:t>
            </a:fld>
            <a:endParaRPr lang="ru-RU"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a:t>Образец заголовка</a:t>
            </a:r>
          </a:p>
        </p:txBody>
      </p:sp>
      <p:sp>
        <p:nvSpPr>
          <p:cNvPr id="3" name="Текст 2"/>
          <p:cNvSpPr>
            <a:spLocks noGrp="1"/>
          </p:cNvSpPr>
          <p:nvPr>
            <p:ph type="body" idx="1"/>
          </p:nvPr>
        </p:nvSpPr>
        <p:spPr>
          <a:xfrm>
            <a:off x="1069848" y="2074334"/>
            <a:ext cx="4754880" cy="640080"/>
          </a:xfrm>
        </p:spPr>
        <p:txBody>
          <a:bodyPr rtlCol="0"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p>
        </p:txBody>
      </p:sp>
      <p:sp>
        <p:nvSpPr>
          <p:cNvPr id="4" name="Объект 3"/>
          <p:cNvSpPr>
            <a:spLocks noGrp="1"/>
          </p:cNvSpPr>
          <p:nvPr>
            <p:ph sz="half" idx="2"/>
          </p:nvPr>
        </p:nvSpPr>
        <p:spPr>
          <a:xfrm>
            <a:off x="1069848" y="2755898"/>
            <a:ext cx="4754880" cy="320040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Текст 4"/>
          <p:cNvSpPr>
            <a:spLocks noGrp="1"/>
          </p:cNvSpPr>
          <p:nvPr>
            <p:ph type="body" sz="quarter" idx="3"/>
          </p:nvPr>
        </p:nvSpPr>
        <p:spPr>
          <a:xfrm>
            <a:off x="6373368" y="2074334"/>
            <a:ext cx="4754880" cy="640080"/>
          </a:xfrm>
        </p:spPr>
        <p:txBody>
          <a:bodyPr rtlCol="0"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p>
        </p:txBody>
      </p:sp>
      <p:sp>
        <p:nvSpPr>
          <p:cNvPr id="6" name="Объект 5"/>
          <p:cNvSpPr>
            <a:spLocks noGrp="1"/>
          </p:cNvSpPr>
          <p:nvPr>
            <p:ph sz="quarter" idx="4"/>
          </p:nvPr>
        </p:nvSpPr>
        <p:spPr>
          <a:xfrm>
            <a:off x="6373368" y="2756581"/>
            <a:ext cx="4754880" cy="320040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7" name="Дата 6"/>
          <p:cNvSpPr>
            <a:spLocks noGrp="1"/>
          </p:cNvSpPr>
          <p:nvPr>
            <p:ph type="dt" sz="half" idx="10"/>
          </p:nvPr>
        </p:nvSpPr>
        <p:spPr/>
        <p:txBody>
          <a:bodyPr rtlCol="0"/>
          <a:lstStyle>
            <a:lvl1pPr>
              <a:defRPr>
                <a:solidFill>
                  <a:schemeClr val="tx2"/>
                </a:solidFill>
              </a:defRPr>
            </a:lvl1pPr>
          </a:lstStyle>
          <a:p>
            <a:pPr rtl="0"/>
            <a:fld id="{6AE373B3-AD72-488C-8D65-CC2A0D855714}" type="datetime1">
              <a:rPr lang="ru-RU" noProof="0" smtClean="0"/>
              <a:t>19.10.2023</a:t>
            </a:fld>
            <a:endParaRPr lang="ru-RU" noProof="0"/>
          </a:p>
        </p:txBody>
      </p:sp>
      <p:sp>
        <p:nvSpPr>
          <p:cNvPr id="8" name="Нижний колонтитул 7"/>
          <p:cNvSpPr>
            <a:spLocks noGrp="1"/>
          </p:cNvSpPr>
          <p:nvPr>
            <p:ph type="ftr" sz="quarter" idx="11"/>
          </p:nvPr>
        </p:nvSpPr>
        <p:spPr/>
        <p:txBody>
          <a:bodyPr rtlCol="0"/>
          <a:lstStyle>
            <a:lvl1pPr>
              <a:defRPr>
                <a:solidFill>
                  <a:schemeClr val="tx2"/>
                </a:solidFill>
              </a:defRPr>
            </a:lvl1pPr>
          </a:lstStyle>
          <a:p>
            <a:pPr rtl="0"/>
            <a:endParaRPr lang="ru-RU" noProof="0"/>
          </a:p>
        </p:txBody>
      </p:sp>
      <p:sp>
        <p:nvSpPr>
          <p:cNvPr id="9" name="Номер слайда 8"/>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ru-RU" noProof="0" smtClean="0"/>
              <a:pPr/>
              <a:t>‹#›</a:t>
            </a:fld>
            <a:endParaRPr lang="ru-RU"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a:t>Образец заголовка</a:t>
            </a:r>
          </a:p>
        </p:txBody>
      </p:sp>
      <p:sp>
        <p:nvSpPr>
          <p:cNvPr id="3" name="Дата 2"/>
          <p:cNvSpPr>
            <a:spLocks noGrp="1"/>
          </p:cNvSpPr>
          <p:nvPr>
            <p:ph type="dt" sz="half" idx="10"/>
          </p:nvPr>
        </p:nvSpPr>
        <p:spPr/>
        <p:txBody>
          <a:bodyPr rtlCol="0"/>
          <a:lstStyle>
            <a:lvl1pPr>
              <a:defRPr>
                <a:solidFill>
                  <a:schemeClr val="tx2"/>
                </a:solidFill>
              </a:defRPr>
            </a:lvl1pPr>
          </a:lstStyle>
          <a:p>
            <a:pPr rtl="0"/>
            <a:fld id="{0D816314-F397-49E9-A8ED-29B429DE8B7F}" type="datetime1">
              <a:rPr lang="ru-RU" noProof="0" smtClean="0"/>
              <a:t>19.10.2023</a:t>
            </a:fld>
            <a:endParaRPr lang="ru-RU" noProof="0"/>
          </a:p>
        </p:txBody>
      </p:sp>
      <p:sp>
        <p:nvSpPr>
          <p:cNvPr id="4" name="Нижний колонтитул 3"/>
          <p:cNvSpPr>
            <a:spLocks noGrp="1"/>
          </p:cNvSpPr>
          <p:nvPr>
            <p:ph type="ftr" sz="quarter" idx="11"/>
          </p:nvPr>
        </p:nvSpPr>
        <p:spPr/>
        <p:txBody>
          <a:bodyPr rtlCol="0"/>
          <a:lstStyle>
            <a:lvl1pPr>
              <a:defRPr>
                <a:solidFill>
                  <a:schemeClr val="tx2"/>
                </a:solidFill>
              </a:defRPr>
            </a:lvl1pPr>
          </a:lstStyle>
          <a:p>
            <a:pPr rtl="0"/>
            <a:endParaRPr lang="ru-RU" noProof="0"/>
          </a:p>
        </p:txBody>
      </p:sp>
      <p:sp>
        <p:nvSpPr>
          <p:cNvPr id="5" name="Номер слайда 4"/>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ru-RU" noProof="0" smtClean="0"/>
              <a:pPr/>
              <a:t>‹#›</a:t>
            </a:fld>
            <a:endParaRPr lang="ru-RU"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lvl1pPr>
              <a:defRPr>
                <a:solidFill>
                  <a:schemeClr val="tx2"/>
                </a:solidFill>
              </a:defRPr>
            </a:lvl1pPr>
          </a:lstStyle>
          <a:p>
            <a:pPr rtl="0"/>
            <a:fld id="{BAA3BCF6-1B5D-48B1-BC5F-09A4104978DD}" type="datetime1">
              <a:rPr lang="ru-RU" noProof="0" smtClean="0"/>
              <a:t>19.10.2023</a:t>
            </a:fld>
            <a:endParaRPr lang="ru-RU" noProof="0"/>
          </a:p>
        </p:txBody>
      </p:sp>
      <p:sp>
        <p:nvSpPr>
          <p:cNvPr id="3" name="Нижний колонтитул 2"/>
          <p:cNvSpPr>
            <a:spLocks noGrp="1"/>
          </p:cNvSpPr>
          <p:nvPr>
            <p:ph type="ftr" sz="quarter" idx="11"/>
          </p:nvPr>
        </p:nvSpPr>
        <p:spPr/>
        <p:txBody>
          <a:bodyPr rtlCol="0"/>
          <a:lstStyle>
            <a:lvl1pPr>
              <a:defRPr>
                <a:solidFill>
                  <a:schemeClr val="tx2"/>
                </a:solidFill>
              </a:defRPr>
            </a:lvl1pPr>
          </a:lstStyle>
          <a:p>
            <a:pPr rtl="0"/>
            <a:endParaRPr lang="ru-RU" noProof="0"/>
          </a:p>
        </p:txBody>
      </p:sp>
      <p:sp>
        <p:nvSpPr>
          <p:cNvPr id="4" name="Номер слайда 3"/>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ru-RU" noProof="0" smtClean="0"/>
              <a:pPr/>
              <a:t>‹#›</a:t>
            </a:fld>
            <a:endParaRPr lang="ru-RU"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4" name="Прямоугольник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Прямоугольник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Прямоугольник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9296400" y="607392"/>
            <a:ext cx="2430780" cy="1645920"/>
          </a:xfrm>
        </p:spPr>
        <p:txBody>
          <a:bodyPr rtlCol="0"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pPr rtl="0"/>
            <a:r>
              <a:rPr lang="ru-RU" noProof="0"/>
              <a:t>Образец заголовка</a:t>
            </a:r>
          </a:p>
        </p:txBody>
      </p:sp>
      <p:sp>
        <p:nvSpPr>
          <p:cNvPr id="3" name="Объект 2"/>
          <p:cNvSpPr>
            <a:spLocks noGrp="1"/>
          </p:cNvSpPr>
          <p:nvPr>
            <p:ph idx="1"/>
          </p:nvPr>
        </p:nvSpPr>
        <p:spPr>
          <a:xfrm>
            <a:off x="790575" y="704850"/>
            <a:ext cx="7562850" cy="51435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Текст 3"/>
          <p:cNvSpPr>
            <a:spLocks noGrp="1"/>
          </p:cNvSpPr>
          <p:nvPr>
            <p:ph type="body" sz="half" idx="2"/>
          </p:nvPr>
        </p:nvSpPr>
        <p:spPr>
          <a:xfrm>
            <a:off x="9296400" y="2286000"/>
            <a:ext cx="2430780" cy="3505200"/>
          </a:xfrm>
        </p:spPr>
        <p:txBody>
          <a:bodyPr rtlCol="0">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a:t>Образец текста</a:t>
            </a:r>
          </a:p>
        </p:txBody>
      </p:sp>
      <p:sp>
        <p:nvSpPr>
          <p:cNvPr id="5" name="Дата 4"/>
          <p:cNvSpPr>
            <a:spLocks noGrp="1"/>
          </p:cNvSpPr>
          <p:nvPr>
            <p:ph type="dt" sz="half" idx="10"/>
          </p:nvPr>
        </p:nvSpPr>
        <p:spPr/>
        <p:txBody>
          <a:bodyPr rtlCol="0"/>
          <a:lstStyle>
            <a:lvl1pPr>
              <a:defRPr>
                <a:solidFill>
                  <a:schemeClr val="tx2"/>
                </a:solidFill>
              </a:defRPr>
            </a:lvl1pPr>
          </a:lstStyle>
          <a:p>
            <a:pPr rtl="0"/>
            <a:fld id="{49E48EAD-D381-4DD0-8557-975059B0D05D}" type="datetime1">
              <a:rPr lang="ru-RU" noProof="0" smtClean="0"/>
              <a:t>19.10.2023</a:t>
            </a:fld>
            <a:endParaRPr lang="ru-RU" noProof="0"/>
          </a:p>
        </p:txBody>
      </p:sp>
      <p:sp>
        <p:nvSpPr>
          <p:cNvPr id="6" name="Нижний колонтитул 5"/>
          <p:cNvSpPr>
            <a:spLocks noGrp="1"/>
          </p:cNvSpPr>
          <p:nvPr>
            <p:ph type="ftr" sz="quarter" idx="11"/>
          </p:nvPr>
        </p:nvSpPr>
        <p:spPr>
          <a:xfrm>
            <a:off x="3439158" y="6214535"/>
            <a:ext cx="5184648" cy="256032"/>
          </a:xfrm>
        </p:spPr>
        <p:txBody>
          <a:bodyPr rtlCol="0"/>
          <a:lstStyle>
            <a:lvl1pPr algn="r">
              <a:defRPr>
                <a:solidFill>
                  <a:schemeClr val="tx2"/>
                </a:solidFill>
              </a:defRPr>
            </a:lvl1pPr>
          </a:lstStyle>
          <a:p>
            <a:pPr rtl="0"/>
            <a:endParaRPr lang="ru-RU" noProof="0"/>
          </a:p>
        </p:txBody>
      </p:sp>
      <p:sp>
        <p:nvSpPr>
          <p:cNvPr id="7" name="Номер слайда 6"/>
          <p:cNvSpPr>
            <a:spLocks noGrp="1"/>
          </p:cNvSpPr>
          <p:nvPr>
            <p:ph type="sldNum" sz="quarter" idx="12"/>
          </p:nvPr>
        </p:nvSpPr>
        <p:spPr/>
        <p:txBody>
          <a:bodyPr rtlCol="0"/>
          <a:lstStyle>
            <a:lvl1pPr>
              <a:defRPr>
                <a:solidFill>
                  <a:schemeClr val="bg2"/>
                </a:solidFill>
              </a:defRPr>
            </a:lvl1pPr>
          </a:lstStyle>
          <a:p>
            <a:pPr rtl="0"/>
            <a:fld id="{4FAB73BC-B049-4115-A692-8D63A059BFB8}" type="slidenum">
              <a:rPr lang="ru-RU" noProof="0" smtClean="0"/>
              <a:pPr/>
              <a:t>‹#›</a:t>
            </a:fld>
            <a:endParaRPr lang="ru-RU" noProof="0"/>
          </a:p>
        </p:txBody>
      </p:sp>
      <p:sp>
        <p:nvSpPr>
          <p:cNvPr id="11" name="Прямоугольник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4" name="Прямоугольник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Прямоугольник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9296400" y="603504"/>
            <a:ext cx="2432304" cy="1645920"/>
          </a:xfrm>
        </p:spPr>
        <p:txBody>
          <a:bodyPr rtlCol="0" anchor="b">
            <a:noAutofit/>
          </a:bodyPr>
          <a:lstStyle>
            <a:lvl1pPr algn="l">
              <a:defRPr sz="2800" b="0">
                <a:solidFill>
                  <a:schemeClr val="tx1"/>
                </a:solidFill>
                <a:latin typeface="+mj-lt"/>
              </a:defRPr>
            </a:lvl1pPr>
          </a:lstStyle>
          <a:p>
            <a:pPr rtl="0"/>
            <a:r>
              <a:rPr lang="ru-RU" noProof="0"/>
              <a:t>Образец заголовка</a:t>
            </a:r>
          </a:p>
        </p:txBody>
      </p:sp>
      <p:sp>
        <p:nvSpPr>
          <p:cNvPr id="3" name="Рисунок 2"/>
          <p:cNvSpPr>
            <a:spLocks noGrp="1" noChangeAspect="1"/>
          </p:cNvSpPr>
          <p:nvPr>
            <p:ph type="pic" idx="1" hasCustomPrompt="1"/>
          </p:nvPr>
        </p:nvSpPr>
        <p:spPr>
          <a:xfrm>
            <a:off x="228599" y="237744"/>
            <a:ext cx="8601076" cy="6382512"/>
          </a:xfrm>
          <a:solidFill>
            <a:srgbClr val="808080"/>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0"/>
              <a:t>Щелкните значок, чтобы добавить изображение</a:t>
            </a:r>
          </a:p>
        </p:txBody>
      </p:sp>
      <p:sp>
        <p:nvSpPr>
          <p:cNvPr id="4" name="Текст 3"/>
          <p:cNvSpPr>
            <a:spLocks noGrp="1"/>
          </p:cNvSpPr>
          <p:nvPr>
            <p:ph type="body" sz="half" idx="2"/>
          </p:nvPr>
        </p:nvSpPr>
        <p:spPr>
          <a:xfrm>
            <a:off x="9296400" y="2286000"/>
            <a:ext cx="2432304" cy="3502152"/>
          </a:xfrm>
        </p:spPr>
        <p:txBody>
          <a:bodyPr rtlCol="0">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a:t>Образец текста</a:t>
            </a:r>
          </a:p>
        </p:txBody>
      </p:sp>
      <p:sp>
        <p:nvSpPr>
          <p:cNvPr id="5" name="Дата 4"/>
          <p:cNvSpPr>
            <a:spLocks noGrp="1"/>
          </p:cNvSpPr>
          <p:nvPr>
            <p:ph type="dt" sz="half" idx="10"/>
          </p:nvPr>
        </p:nvSpPr>
        <p:spPr/>
        <p:txBody>
          <a:bodyPr rtlCol="0"/>
          <a:lstStyle>
            <a:lvl1pPr>
              <a:defRPr>
                <a:solidFill>
                  <a:srgbClr val="FFFFFF"/>
                </a:solidFill>
                <a:effectLst>
                  <a:outerShdw blurRad="19050" dist="6350" dir="2700000" algn="tl" rotWithShape="0">
                    <a:prstClr val="black">
                      <a:alpha val="40000"/>
                    </a:prstClr>
                  </a:outerShdw>
                </a:effectLst>
              </a:defRPr>
            </a:lvl1pPr>
          </a:lstStyle>
          <a:p>
            <a:pPr rtl="0"/>
            <a:fld id="{16365492-6A5A-4444-B9B9-CCA334E4126D}" type="datetime1">
              <a:rPr lang="ru-RU" noProof="0" smtClean="0"/>
              <a:t>19.10.2023</a:t>
            </a:fld>
            <a:endParaRPr lang="ru-RU" noProof="0"/>
          </a:p>
        </p:txBody>
      </p:sp>
      <p:sp>
        <p:nvSpPr>
          <p:cNvPr id="6" name="Нижний колонтитул 5"/>
          <p:cNvSpPr>
            <a:spLocks noGrp="1"/>
          </p:cNvSpPr>
          <p:nvPr>
            <p:ph type="ftr" sz="quarter" idx="11"/>
          </p:nvPr>
        </p:nvSpPr>
        <p:spPr/>
        <p:txBody>
          <a:bodyPr rtlCol="0"/>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rtl="0"/>
            <a:endParaRPr lang="ru-RU" noProof="0"/>
          </a:p>
        </p:txBody>
      </p:sp>
      <p:sp>
        <p:nvSpPr>
          <p:cNvPr id="7" name="Номер слайда 6"/>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ru-RU" noProof="0" smtClean="0"/>
              <a:pPr/>
              <a:t>‹#›</a:t>
            </a:fld>
            <a:endParaRPr lang="ru-RU"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Прямоугольник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Прямоугольник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Заголовок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ru-RU" noProof="0"/>
              <a:t>Образец заголовка</a:t>
            </a:r>
          </a:p>
        </p:txBody>
      </p:sp>
      <p:sp>
        <p:nvSpPr>
          <p:cNvPr id="3" name="Текст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pPr rtl="0"/>
            <a:fld id="{E93472D9-7988-48D2-AF06-25BECD8DE9FF}" type="datetime1">
              <a:rPr lang="ru-RU" noProof="0" smtClean="0"/>
              <a:t>19.10.2023</a:t>
            </a:fld>
            <a:endParaRPr lang="ru-RU" noProof="0"/>
          </a:p>
        </p:txBody>
      </p:sp>
      <p:sp>
        <p:nvSpPr>
          <p:cNvPr id="5" name="Нижний колонтитул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pPr rtl="0"/>
            <a:endParaRPr lang="ru-RU" noProof="0"/>
          </a:p>
        </p:txBody>
      </p:sp>
      <p:sp>
        <p:nvSpPr>
          <p:cNvPr id="6" name="Номер слайда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pPr rtl="0"/>
            <a:fld id="{4FAB73BC-B049-4115-A692-8D63A059BFB8}" type="slidenum">
              <a:rPr lang="ru-RU" noProof="0" smtClean="0"/>
              <a:pPr/>
              <a:t>‹#›</a:t>
            </a:fld>
            <a:endParaRPr lang="ru-RU" noProof="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jpeg"/><Relationship Id="rId7" Type="http://schemas.openxmlformats.org/officeDocument/2006/relationships/diagramColors" Target="../diagrams/colors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jpeg"/><Relationship Id="rId7" Type="http://schemas.openxmlformats.org/officeDocument/2006/relationships/diagramColors" Target="../diagrams/colors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5.jpeg"/><Relationship Id="rId7" Type="http://schemas.openxmlformats.org/officeDocument/2006/relationships/diagramColors" Target="../diagrams/colors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5.jpeg"/><Relationship Id="rId7" Type="http://schemas.openxmlformats.org/officeDocument/2006/relationships/diagramColors" Target="../diagrams/colors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8.xml.rels><?xml version="1.0" encoding="UTF-8" standalone="yes"?>
<Relationships xmlns="http://schemas.openxmlformats.org/package/2006/relationships"><Relationship Id="rId3" Type="http://schemas.openxmlformats.org/officeDocument/2006/relationships/image" Target="../media/image2.bmp"/><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jpe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5.jpe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xmlns="" id="{26318998-C19E-4594-9FB4-193BC26616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3190" y="457200"/>
            <a:ext cx="11281609" cy="5943603"/>
          </a:xfrm>
          <a:prstGeom prst="rect">
            <a:avLst/>
          </a:prstGeom>
          <a:solidFill>
            <a:schemeClr val="tx1"/>
          </a:solidFill>
          <a:ln w="6350" cap="flat" cmpd="sng" algn="ctr">
            <a:noFill/>
            <a:prstDash val="solid"/>
          </a:ln>
          <a:effectLst>
            <a:outerShdw blurRad="50800" algn="ctr" rotWithShape="0">
              <a:prstClr val="black">
                <a:alpha val="66000"/>
              </a:prstClr>
            </a:outerShdw>
            <a:softEdge rad="0"/>
          </a:effectLst>
        </p:spPr>
      </p:sp>
      <p:sp>
        <p:nvSpPr>
          <p:cNvPr id="45" name="Rectangle 44">
            <a:extLst>
              <a:ext uri="{FF2B5EF4-FFF2-40B4-BE49-F238E27FC236}">
                <a16:creationId xmlns:a16="http://schemas.microsoft.com/office/drawing/2014/main" xmlns="" id="{234D2EEE-E18B-47B9-90F1-2BA9D8D1AD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7782" y="620772"/>
            <a:ext cx="10952424" cy="5616458"/>
          </a:xfrm>
          <a:prstGeom prst="rect">
            <a:avLst/>
          </a:prstGeom>
          <a:solidFill>
            <a:schemeClr val="bg2"/>
          </a:solidFill>
          <a:ln w="6350" cap="sq" cmpd="sng" algn="ctr">
            <a:noFill/>
            <a:prstDash val="solid"/>
            <a:miter lim="800000"/>
          </a:ln>
          <a:effectLst/>
        </p:spPr>
      </p:sp>
      <p:sp>
        <p:nvSpPr>
          <p:cNvPr id="2" name="Заголовок 1">
            <a:extLst>
              <a:ext uri="{FF2B5EF4-FFF2-40B4-BE49-F238E27FC236}">
                <a16:creationId xmlns:a16="http://schemas.microsoft.com/office/drawing/2014/main" xmlns="" id="{ED90EC3D-482A-4E73-B198-E8341A0D0973}"/>
              </a:ext>
            </a:extLst>
          </p:cNvPr>
          <p:cNvSpPr>
            <a:spLocks noGrp="1"/>
          </p:cNvSpPr>
          <p:nvPr>
            <p:ph type="ctrTitle"/>
          </p:nvPr>
        </p:nvSpPr>
        <p:spPr>
          <a:xfrm>
            <a:off x="1136849" y="1348844"/>
            <a:ext cx="5716338" cy="3042706"/>
          </a:xfrm>
        </p:spPr>
        <p:txBody>
          <a:bodyPr rtlCol="0">
            <a:normAutofit/>
          </a:bodyPr>
          <a:lstStyle/>
          <a:p>
            <a:r>
              <a:rPr lang="ru-RU" sz="3800"/>
              <a:t>Название стартап-проекта</a:t>
            </a:r>
            <a:r>
              <a:rPr lang="en-US" sz="3800"/>
              <a:t>:</a:t>
            </a:r>
            <a:r>
              <a:rPr lang="ru-RU" sz="3800"/>
              <a:t> </a:t>
            </a:r>
            <a:br>
              <a:rPr lang="ru-RU" sz="3800"/>
            </a:br>
            <a:r>
              <a:rPr lang="ru-RU" sz="3800"/>
              <a:t>«Визуальный индикатор качества молочных товаров.»</a:t>
            </a:r>
          </a:p>
        </p:txBody>
      </p:sp>
      <p:sp>
        <p:nvSpPr>
          <p:cNvPr id="47" name="Rectangle 46">
            <a:extLst>
              <a:ext uri="{FF2B5EF4-FFF2-40B4-BE49-F238E27FC236}">
                <a16:creationId xmlns:a16="http://schemas.microsoft.com/office/drawing/2014/main" xmlns="" id="{6F18E515-60E5-43F8-A05E-92AE00EBCE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34898" y="446824"/>
            <a:ext cx="1920240" cy="731520"/>
          </a:xfrm>
          <a:prstGeom prst="rect">
            <a:avLst/>
          </a:prstGeom>
          <a:solidFill>
            <a:schemeClr val="accent1"/>
          </a:solidFill>
          <a:ln>
            <a:noFill/>
          </a:ln>
          <a:effectLst>
            <a:outerShdw blurRad="38100" dist="635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cxnSp>
        <p:nvCxnSpPr>
          <p:cNvPr id="49" name="Straight Connector 48">
            <a:extLst>
              <a:ext uri="{FF2B5EF4-FFF2-40B4-BE49-F238E27FC236}">
                <a16:creationId xmlns:a16="http://schemas.microsoft.com/office/drawing/2014/main" xmlns="" id="{729DCB65-8532-4281-AAE2-A65DD7F3E3A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149198"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4C79C354-91BA-494C-BC93-779E73C4208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840838"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6FF5F9B5-9D53-48DF-AE33-00386EC545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149198" y="1092118"/>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0337" y="1225575"/>
            <a:ext cx="2787685" cy="4424897"/>
          </a:xfrm>
          <a:prstGeom prst="rect">
            <a:avLst/>
          </a:prstGeom>
        </p:spPr>
      </p:pic>
    </p:spTree>
    <p:extLst>
      <p:ext uri="{BB962C8B-B14F-4D97-AF65-F5344CB8AC3E}">
        <p14:creationId xmlns:p14="http://schemas.microsoft.com/office/powerpoint/2010/main" val="755769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Прямоугольник 13">
            <a:extLst>
              <a:ext uri="{FF2B5EF4-FFF2-40B4-BE49-F238E27FC236}">
                <a16:creationId xmlns:a16="http://schemas.microsoft.com/office/drawing/2014/main" xmlns="" id="{E192707B-B929-41A7-9B41-E959A1C689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pic>
        <p:nvPicPr>
          <p:cNvPr id="5" name="Рисунок 2" descr="Листья крупным планом">
            <a:extLst>
              <a:ext uri="{FF2B5EF4-FFF2-40B4-BE49-F238E27FC236}">
                <a16:creationId xmlns:a16="http://schemas.microsoft.com/office/drawing/2014/main" xmlns="" id="{C542C31E-A9A6-4196-9C15-D9E26F2B2175}"/>
              </a:ext>
            </a:extLst>
          </p:cNvPr>
          <p:cNvPicPr>
            <a:picLocks noChangeAspect="1" noChangeArrowheads="1"/>
          </p:cNvPicPr>
          <p:nvPr/>
        </p:nvPicPr>
        <p:blipFill rotWithShape="1">
          <a:blip r:embed="rId3" cstate="email">
            <a:alphaModFix amt="35000"/>
            <a:extLst>
              <a:ext uri="{28A0092B-C50C-407E-A947-70E740481C1C}">
                <a14:useLocalDpi xmlns:a14="http://schemas.microsoft.com/office/drawing/2010/main"/>
              </a:ext>
            </a:extLst>
          </a:blip>
          <a:srcRect/>
          <a:stretch/>
        </p:blipFill>
        <p:spPr bwMode="auto">
          <a:xfrm>
            <a:off x="-1264257" y="0"/>
            <a:ext cx="13456257" cy="7737397"/>
          </a:xfrm>
          <a:prstGeom prst="rect">
            <a:avLst/>
          </a:prstGeom>
          <a:noFill/>
          <a:extLst>
            <a:ext uri="{909E8E84-426E-40DD-AFC4-6F175D3DCCD1}">
              <a14:hiddenFill xmlns:a14="http://schemas.microsoft.com/office/drawing/2010/main">
                <a:solidFill>
                  <a:srgbClr val="FFFFFF"/>
                </a:solidFill>
              </a14:hiddenFill>
            </a:ext>
          </a:extLst>
        </p:spPr>
      </p:pic>
      <p:sp>
        <p:nvSpPr>
          <p:cNvPr id="16" name="Прямоугольник 15">
            <a:extLst>
              <a:ext uri="{FF2B5EF4-FFF2-40B4-BE49-F238E27FC236}">
                <a16:creationId xmlns:a16="http://schemas.microsoft.com/office/drawing/2014/main" xmlns="" id="{8FB4235C-4505-46C7-AD8F-8769A1972F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
        <p:nvSpPr>
          <p:cNvPr id="2" name="Объект 1"/>
          <p:cNvSpPr>
            <a:spLocks noGrp="1"/>
          </p:cNvSpPr>
          <p:nvPr>
            <p:ph idx="1"/>
          </p:nvPr>
        </p:nvSpPr>
        <p:spPr>
          <a:xfrm>
            <a:off x="316594" y="469775"/>
            <a:ext cx="10201523" cy="5094952"/>
          </a:xfrm>
        </p:spPr>
        <p:txBody>
          <a:bodyPr>
            <a:normAutofit/>
          </a:bodyPr>
          <a:lstStyle/>
          <a:p>
            <a:pPr marL="0" indent="0">
              <a:buNone/>
            </a:pPr>
            <a:endParaRPr lang="ru-RU" dirty="0"/>
          </a:p>
          <a:p>
            <a:pPr marL="0" indent="0">
              <a:buNone/>
            </a:pPr>
            <a:endParaRPr lang="ru-RU" dirty="0"/>
          </a:p>
        </p:txBody>
      </p:sp>
      <p:sp>
        <p:nvSpPr>
          <p:cNvPr id="3" name="TextBox 2"/>
          <p:cNvSpPr txBox="1"/>
          <p:nvPr/>
        </p:nvSpPr>
        <p:spPr>
          <a:xfrm>
            <a:off x="2870420" y="518278"/>
            <a:ext cx="5899372" cy="461665"/>
          </a:xfrm>
          <a:prstGeom prst="rect">
            <a:avLst/>
          </a:prstGeom>
          <a:noFill/>
        </p:spPr>
        <p:txBody>
          <a:bodyPr wrap="none" rtlCol="0">
            <a:spAutoFit/>
          </a:bodyPr>
          <a:lstStyle/>
          <a:p>
            <a:r>
              <a:rPr lang="ru-RU" sz="2400" b="1" dirty="0"/>
              <a:t>Характеристика будущего проекта</a:t>
            </a:r>
          </a:p>
        </p:txBody>
      </p:sp>
      <p:graphicFrame>
        <p:nvGraphicFramePr>
          <p:cNvPr id="18" name="TextBox 3">
            <a:extLst>
              <a:ext uri="{FF2B5EF4-FFF2-40B4-BE49-F238E27FC236}">
                <a16:creationId xmlns:a16="http://schemas.microsoft.com/office/drawing/2014/main" xmlns="" id="{1D8EF682-C9BC-7A64-64EB-703847341542}"/>
              </a:ext>
            </a:extLst>
          </p:cNvPr>
          <p:cNvGraphicFramePr/>
          <p:nvPr/>
        </p:nvGraphicFramePr>
        <p:xfrm>
          <a:off x="316594" y="1425351"/>
          <a:ext cx="11640710" cy="34163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87589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Прямоугольник 13">
            <a:extLst>
              <a:ext uri="{FF2B5EF4-FFF2-40B4-BE49-F238E27FC236}">
                <a16:creationId xmlns:a16="http://schemas.microsoft.com/office/drawing/2014/main" xmlns="" id="{E192707B-B929-41A7-9B41-E959A1C689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pic>
        <p:nvPicPr>
          <p:cNvPr id="5" name="Рисунок 2" descr="Листья крупным планом">
            <a:extLst>
              <a:ext uri="{FF2B5EF4-FFF2-40B4-BE49-F238E27FC236}">
                <a16:creationId xmlns:a16="http://schemas.microsoft.com/office/drawing/2014/main" xmlns="" id="{C542C31E-A9A6-4196-9C15-D9E26F2B2175}"/>
              </a:ext>
            </a:extLst>
          </p:cNvPr>
          <p:cNvPicPr>
            <a:picLocks noChangeAspect="1" noChangeArrowheads="1"/>
          </p:cNvPicPr>
          <p:nvPr/>
        </p:nvPicPr>
        <p:blipFill rotWithShape="1">
          <a:blip r:embed="rId3" cstate="email">
            <a:alphaModFix amt="35000"/>
            <a:extLst>
              <a:ext uri="{28A0092B-C50C-407E-A947-70E740481C1C}">
                <a14:useLocalDpi xmlns:a14="http://schemas.microsoft.com/office/drawing/2010/main"/>
              </a:ext>
            </a:extLst>
          </a:blip>
          <a:srcRect/>
          <a:stretch/>
        </p:blipFill>
        <p:spPr bwMode="auto">
          <a:xfrm>
            <a:off x="-1264257" y="0"/>
            <a:ext cx="13456257" cy="7737397"/>
          </a:xfrm>
          <a:prstGeom prst="rect">
            <a:avLst/>
          </a:prstGeom>
          <a:noFill/>
          <a:extLst>
            <a:ext uri="{909E8E84-426E-40DD-AFC4-6F175D3DCCD1}">
              <a14:hiddenFill xmlns:a14="http://schemas.microsoft.com/office/drawing/2010/main">
                <a:solidFill>
                  <a:srgbClr val="FFFFFF"/>
                </a:solidFill>
              </a14:hiddenFill>
            </a:ext>
          </a:extLst>
        </p:spPr>
      </p:pic>
      <p:sp>
        <p:nvSpPr>
          <p:cNvPr id="16" name="Прямоугольник 15">
            <a:extLst>
              <a:ext uri="{FF2B5EF4-FFF2-40B4-BE49-F238E27FC236}">
                <a16:creationId xmlns:a16="http://schemas.microsoft.com/office/drawing/2014/main" xmlns="" id="{8FB4235C-4505-46C7-AD8F-8769A1972F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
        <p:nvSpPr>
          <p:cNvPr id="2" name="Объект 1"/>
          <p:cNvSpPr>
            <a:spLocks noGrp="1"/>
          </p:cNvSpPr>
          <p:nvPr>
            <p:ph idx="1"/>
          </p:nvPr>
        </p:nvSpPr>
        <p:spPr>
          <a:xfrm>
            <a:off x="294198" y="294198"/>
            <a:ext cx="10201523" cy="5094952"/>
          </a:xfrm>
        </p:spPr>
        <p:txBody>
          <a:bodyPr>
            <a:normAutofit/>
          </a:bodyPr>
          <a:lstStyle/>
          <a:p>
            <a:pPr marL="0" indent="0">
              <a:buNone/>
            </a:pPr>
            <a:endParaRPr lang="ru-RU" dirty="0"/>
          </a:p>
          <a:p>
            <a:pPr marL="0" indent="0">
              <a:buNone/>
            </a:pPr>
            <a:endParaRPr lang="ru-RU" dirty="0"/>
          </a:p>
        </p:txBody>
      </p:sp>
      <p:sp>
        <p:nvSpPr>
          <p:cNvPr id="3" name="TextBox 2"/>
          <p:cNvSpPr txBox="1"/>
          <p:nvPr/>
        </p:nvSpPr>
        <p:spPr>
          <a:xfrm>
            <a:off x="3746894" y="354377"/>
            <a:ext cx="3433953" cy="461665"/>
          </a:xfrm>
          <a:prstGeom prst="rect">
            <a:avLst/>
          </a:prstGeom>
          <a:noFill/>
        </p:spPr>
        <p:txBody>
          <a:bodyPr wrap="none" rtlCol="0">
            <a:spAutoFit/>
          </a:bodyPr>
          <a:lstStyle/>
          <a:p>
            <a:r>
              <a:rPr lang="ru-RU" sz="2400" b="1" dirty="0"/>
              <a:t>Параметры бизнеса</a:t>
            </a:r>
          </a:p>
        </p:txBody>
      </p:sp>
      <p:graphicFrame>
        <p:nvGraphicFramePr>
          <p:cNvPr id="18" name="TextBox 3">
            <a:extLst>
              <a:ext uri="{FF2B5EF4-FFF2-40B4-BE49-F238E27FC236}">
                <a16:creationId xmlns:a16="http://schemas.microsoft.com/office/drawing/2014/main" xmlns="" id="{2F4AE67B-F272-7EDF-F3AC-F64341F8E423}"/>
              </a:ext>
            </a:extLst>
          </p:cNvPr>
          <p:cNvGraphicFramePr/>
          <p:nvPr/>
        </p:nvGraphicFramePr>
        <p:xfrm>
          <a:off x="353966" y="876221"/>
          <a:ext cx="10764607" cy="54784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10463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Прямоугольник 13">
            <a:extLst>
              <a:ext uri="{FF2B5EF4-FFF2-40B4-BE49-F238E27FC236}">
                <a16:creationId xmlns:a16="http://schemas.microsoft.com/office/drawing/2014/main" xmlns="" id="{E192707B-B929-41A7-9B41-E959A1C689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pic>
        <p:nvPicPr>
          <p:cNvPr id="5" name="Рисунок 2" descr="Листья крупным планом">
            <a:extLst>
              <a:ext uri="{FF2B5EF4-FFF2-40B4-BE49-F238E27FC236}">
                <a16:creationId xmlns:a16="http://schemas.microsoft.com/office/drawing/2014/main" xmlns="" id="{C542C31E-A9A6-4196-9C15-D9E26F2B2175}"/>
              </a:ext>
            </a:extLst>
          </p:cNvPr>
          <p:cNvPicPr>
            <a:picLocks noChangeAspect="1" noChangeArrowheads="1"/>
          </p:cNvPicPr>
          <p:nvPr/>
        </p:nvPicPr>
        <p:blipFill rotWithShape="1">
          <a:blip r:embed="rId3" cstate="email">
            <a:alphaModFix amt="35000"/>
            <a:extLst>
              <a:ext uri="{28A0092B-C50C-407E-A947-70E740481C1C}">
                <a14:useLocalDpi xmlns:a14="http://schemas.microsoft.com/office/drawing/2010/main"/>
              </a:ext>
            </a:extLst>
          </a:blip>
          <a:srcRect/>
          <a:stretch/>
        </p:blipFill>
        <p:spPr bwMode="auto">
          <a:xfrm>
            <a:off x="-758157" y="-879397"/>
            <a:ext cx="13456257" cy="7737397"/>
          </a:xfrm>
          <a:prstGeom prst="rect">
            <a:avLst/>
          </a:prstGeom>
          <a:noFill/>
          <a:extLst>
            <a:ext uri="{909E8E84-426E-40DD-AFC4-6F175D3DCCD1}">
              <a14:hiddenFill xmlns:a14="http://schemas.microsoft.com/office/drawing/2010/main">
                <a:solidFill>
                  <a:srgbClr val="FFFFFF"/>
                </a:solidFill>
              </a14:hiddenFill>
            </a:ext>
          </a:extLst>
        </p:spPr>
      </p:pic>
      <p:sp>
        <p:nvSpPr>
          <p:cNvPr id="16" name="Прямоугольник 15">
            <a:extLst>
              <a:ext uri="{FF2B5EF4-FFF2-40B4-BE49-F238E27FC236}">
                <a16:creationId xmlns:a16="http://schemas.microsoft.com/office/drawing/2014/main" xmlns="" id="{8FB4235C-4505-46C7-AD8F-8769A1972F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
        <p:nvSpPr>
          <p:cNvPr id="4" name="TextBox 3"/>
          <p:cNvSpPr txBox="1"/>
          <p:nvPr/>
        </p:nvSpPr>
        <p:spPr>
          <a:xfrm>
            <a:off x="499971" y="524995"/>
            <a:ext cx="11192057" cy="5693866"/>
          </a:xfrm>
          <a:prstGeom prst="rect">
            <a:avLst/>
          </a:prstGeom>
          <a:noFill/>
        </p:spPr>
        <p:txBody>
          <a:bodyPr wrap="square" rtlCol="0">
            <a:spAutoFit/>
          </a:bodyPr>
          <a:lstStyle/>
          <a:p>
            <a:r>
              <a:rPr lang="ru-RU" sz="1400" b="1"/>
              <a:t>Основные конкурентные преимущества</a:t>
            </a:r>
            <a:r>
              <a:rPr lang="ru-RU" sz="1400"/>
              <a:t>:</a:t>
            </a:r>
          </a:p>
          <a:p>
            <a:r>
              <a:rPr lang="ru-RU" sz="1400"/>
              <a:t>1. Высокая степень безопасности</a:t>
            </a:r>
          </a:p>
          <a:p>
            <a:r>
              <a:rPr lang="ru-RU" sz="1400"/>
              <a:t>2. Уникальность продукта для рынка молочных товаров.</a:t>
            </a:r>
          </a:p>
          <a:p>
            <a:r>
              <a:rPr lang="ru-RU" sz="1400"/>
              <a:t>3. Высокая точность измерений.</a:t>
            </a:r>
          </a:p>
          <a:p>
            <a:r>
              <a:rPr lang="ru-RU" sz="1400"/>
              <a:t>4. Гибкие бизнес-модели, удобство сотрудничества.</a:t>
            </a:r>
          </a:p>
          <a:p>
            <a:endParaRPr lang="ru-RU" sz="1400"/>
          </a:p>
          <a:p>
            <a:r>
              <a:rPr lang="ru-RU" sz="1400" b="1"/>
              <a:t>Научно-техническое решение и результаты для создания продукции</a:t>
            </a:r>
            <a:r>
              <a:rPr lang="ru-RU" sz="1400"/>
              <a:t>:</a:t>
            </a:r>
          </a:p>
          <a:p>
            <a:r>
              <a:rPr lang="ru-RU" sz="1400"/>
              <a:t>1. Спектрофотомерия (измерение содержания жира, белка и лактозы)</a:t>
            </a:r>
          </a:p>
          <a:p>
            <a:r>
              <a:rPr lang="ru-RU" sz="1400"/>
              <a:t>2. Биохимические анализы</a:t>
            </a:r>
          </a:p>
          <a:p>
            <a:r>
              <a:rPr lang="ru-RU" sz="1400"/>
              <a:t>3. Микробиологические анализы</a:t>
            </a:r>
          </a:p>
          <a:p>
            <a:r>
              <a:rPr lang="ru-RU" sz="1400"/>
              <a:t>4. Химический анализ загрязнений</a:t>
            </a:r>
          </a:p>
          <a:p>
            <a:r>
              <a:rPr lang="ru-RU" sz="1400"/>
              <a:t>5. Технологии наноматериалов</a:t>
            </a:r>
          </a:p>
          <a:p>
            <a:r>
              <a:rPr lang="ru-RU" sz="1400"/>
              <a:t>6. Оборудование и датчики</a:t>
            </a:r>
          </a:p>
          <a:p>
            <a:r>
              <a:rPr lang="ru-RU" sz="1400"/>
              <a:t>7. Нормативные требования</a:t>
            </a:r>
          </a:p>
          <a:p>
            <a:r>
              <a:rPr lang="ru-RU" sz="1400"/>
              <a:t>8. Исследования конкурентов</a:t>
            </a:r>
          </a:p>
          <a:p>
            <a:r>
              <a:rPr lang="ru-RU" sz="1400"/>
              <a:t>Стоит учесть, что нам могут потребоваться лицензии, патенты и разрешения на использование определенных технологий</a:t>
            </a:r>
          </a:p>
          <a:p>
            <a:endParaRPr lang="ru-RU" sz="1400"/>
          </a:p>
          <a:p>
            <a:r>
              <a:rPr lang="ru-RU" sz="1400"/>
              <a:t> </a:t>
            </a:r>
            <a:r>
              <a:rPr lang="ru-RU" sz="1400" b="1"/>
              <a:t>«Задел». Уровень готовности продукта TRL</a:t>
            </a:r>
            <a:r>
              <a:rPr lang="en-US" sz="1400" b="1"/>
              <a:t>:</a:t>
            </a:r>
            <a:endParaRPr lang="ru-RU" sz="1400" b="1"/>
          </a:p>
          <a:p>
            <a:r>
              <a:rPr lang="ru-RU" sz="1400"/>
              <a:t>Стартап является хорошо проработанным, так как в ходе его создания были проработаны и изучены:</a:t>
            </a:r>
          </a:p>
          <a:p>
            <a:r>
              <a:rPr lang="ru-RU" sz="1400"/>
              <a:t>- конкурентная среда, что помогает оценить риски;</a:t>
            </a:r>
          </a:p>
          <a:p>
            <a:r>
              <a:rPr lang="ru-RU" sz="1400"/>
              <a:t>- выделены основные преимущества;</a:t>
            </a:r>
          </a:p>
          <a:p>
            <a:r>
              <a:rPr lang="ru-RU" sz="1400"/>
              <a:t>- имеется четко поставленная цель и задача;</a:t>
            </a:r>
          </a:p>
          <a:p>
            <a:r>
              <a:rPr lang="ru-RU" sz="1400"/>
              <a:t>- продукт является рентабельным в силу низкой себестоимости.</a:t>
            </a:r>
          </a:p>
          <a:p>
            <a:r>
              <a:rPr lang="ru-RU" sz="1400"/>
              <a:t>Не проработаны и не найдены:</a:t>
            </a:r>
          </a:p>
          <a:p>
            <a:r>
              <a:rPr lang="ru-RU" sz="1400"/>
              <a:t>- поиск инвесторов;</a:t>
            </a:r>
          </a:p>
          <a:p>
            <a:r>
              <a:rPr lang="ru-RU" sz="1400"/>
              <a:t>- компания, занимающаяся производством самого продукта.</a:t>
            </a:r>
            <a:endParaRPr lang="ru-RU" sz="1400" dirty="0"/>
          </a:p>
        </p:txBody>
      </p:sp>
    </p:spTree>
    <p:extLst>
      <p:ext uri="{BB962C8B-B14F-4D97-AF65-F5344CB8AC3E}">
        <p14:creationId xmlns:p14="http://schemas.microsoft.com/office/powerpoint/2010/main" val="2237933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Прямоугольник 13">
            <a:extLst>
              <a:ext uri="{FF2B5EF4-FFF2-40B4-BE49-F238E27FC236}">
                <a16:creationId xmlns:a16="http://schemas.microsoft.com/office/drawing/2014/main" xmlns="" id="{E192707B-B929-41A7-9B41-E959A1C689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pic>
        <p:nvPicPr>
          <p:cNvPr id="5" name="Рисунок 2" descr="Листья крупным планом">
            <a:extLst>
              <a:ext uri="{FF2B5EF4-FFF2-40B4-BE49-F238E27FC236}">
                <a16:creationId xmlns:a16="http://schemas.microsoft.com/office/drawing/2014/main" xmlns="" id="{C542C31E-A9A6-4196-9C15-D9E26F2B2175}"/>
              </a:ext>
            </a:extLst>
          </p:cNvPr>
          <p:cNvPicPr>
            <a:picLocks noChangeAspect="1" noChangeArrowheads="1"/>
          </p:cNvPicPr>
          <p:nvPr/>
        </p:nvPicPr>
        <p:blipFill rotWithShape="1">
          <a:blip r:embed="rId3" cstate="email">
            <a:alphaModFix amt="35000"/>
            <a:extLst>
              <a:ext uri="{28A0092B-C50C-407E-A947-70E740481C1C}">
                <a14:useLocalDpi xmlns:a14="http://schemas.microsoft.com/office/drawing/2010/main"/>
              </a:ext>
            </a:extLst>
          </a:blip>
          <a:srcRect/>
          <a:stretch/>
        </p:blipFill>
        <p:spPr bwMode="auto">
          <a:xfrm>
            <a:off x="-758157" y="-879397"/>
            <a:ext cx="13456257" cy="7737397"/>
          </a:xfrm>
          <a:prstGeom prst="rect">
            <a:avLst/>
          </a:prstGeom>
          <a:noFill/>
          <a:extLst>
            <a:ext uri="{909E8E84-426E-40DD-AFC4-6F175D3DCCD1}">
              <a14:hiddenFill xmlns:a14="http://schemas.microsoft.com/office/drawing/2010/main">
                <a:solidFill>
                  <a:srgbClr val="FFFFFF"/>
                </a:solidFill>
              </a14:hiddenFill>
            </a:ext>
          </a:extLst>
        </p:spPr>
      </p:pic>
      <p:sp>
        <p:nvSpPr>
          <p:cNvPr id="16" name="Прямоугольник 15">
            <a:extLst>
              <a:ext uri="{FF2B5EF4-FFF2-40B4-BE49-F238E27FC236}">
                <a16:creationId xmlns:a16="http://schemas.microsoft.com/office/drawing/2014/main" xmlns="" id="{8FB4235C-4505-46C7-AD8F-8769A1972F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
        <p:nvSpPr>
          <p:cNvPr id="4" name="TextBox 3"/>
          <p:cNvSpPr txBox="1"/>
          <p:nvPr/>
        </p:nvSpPr>
        <p:spPr>
          <a:xfrm>
            <a:off x="499971" y="710946"/>
            <a:ext cx="11192057" cy="5355312"/>
          </a:xfrm>
          <a:prstGeom prst="rect">
            <a:avLst/>
          </a:prstGeom>
          <a:noFill/>
        </p:spPr>
        <p:txBody>
          <a:bodyPr wrap="square" rtlCol="0">
            <a:spAutoFit/>
          </a:bodyPr>
          <a:lstStyle/>
          <a:p>
            <a:r>
              <a:rPr lang="ru-RU" b="1" dirty="0"/>
              <a:t>Соответствие проекта научным и научно-техническим приоритетам образовательной организации/региона заявителя/предприятия</a:t>
            </a:r>
            <a:r>
              <a:rPr lang="ru-RU" dirty="0"/>
              <a:t>:</a:t>
            </a:r>
          </a:p>
          <a:p>
            <a:endParaRPr lang="ru-RU" dirty="0"/>
          </a:p>
          <a:p>
            <a:r>
              <a:rPr lang="ru-RU" dirty="0"/>
              <a:t>Наш проект соответствует научным приоритетам образовательной организации ВФ РЭУ им. Плеханова Г.В.</a:t>
            </a:r>
          </a:p>
          <a:p>
            <a:r>
              <a:rPr lang="ru-RU" dirty="0"/>
              <a:t>Общественная организация “Качество нашей жизни” и Воронежский филиал РЭУ им. Г. В. Плеханова сотрудничают на протяжении многих лет</a:t>
            </a:r>
          </a:p>
          <a:p>
            <a:r>
              <a:rPr lang="ru-RU" dirty="0"/>
              <a:t>В Воронежской области, есть несколько производителей и переработчиков молока. Например, компания «</a:t>
            </a:r>
            <a:r>
              <a:rPr lang="ru-RU" dirty="0" err="1"/>
              <a:t>Молвест</a:t>
            </a:r>
            <a:r>
              <a:rPr lang="ru-RU" dirty="0"/>
              <a:t>», Молочный комбинат «Воронежский» и т.д.</a:t>
            </a:r>
          </a:p>
          <a:p>
            <a:r>
              <a:rPr lang="ru-RU" dirty="0"/>
              <a:t>Тем самым, разрабатывая наш проект, поначалу, мы можем предлагать свой товар данным фирмам в данном регионе, а потом переходить на другие регионы РФ</a:t>
            </a:r>
          </a:p>
          <a:p>
            <a:endParaRPr lang="ru-RU" dirty="0"/>
          </a:p>
          <a:p>
            <a:r>
              <a:rPr lang="ru-RU" b="1" dirty="0"/>
              <a:t>Каналы продвижения будущего продукта</a:t>
            </a:r>
            <a:r>
              <a:rPr lang="ru-RU" dirty="0"/>
              <a:t>:</a:t>
            </a:r>
          </a:p>
          <a:p>
            <a:endParaRPr lang="ru-RU" dirty="0"/>
          </a:p>
          <a:p>
            <a:r>
              <a:rPr lang="ru-RU" dirty="0"/>
              <a:t>1. Реклама и маркетинговые каналы</a:t>
            </a:r>
          </a:p>
          <a:p>
            <a:r>
              <a:rPr lang="ru-RU" dirty="0"/>
              <a:t>2. Дегустации и промо-акции</a:t>
            </a:r>
          </a:p>
          <a:p>
            <a:r>
              <a:rPr lang="ru-RU" dirty="0"/>
              <a:t>3. Сотрудничество с производителями и розничными сетями</a:t>
            </a:r>
          </a:p>
          <a:p>
            <a:r>
              <a:rPr lang="ru-RU" dirty="0"/>
              <a:t>4. Обратная связь и отзывы</a:t>
            </a:r>
          </a:p>
          <a:p>
            <a:endParaRPr lang="ru-RU" dirty="0"/>
          </a:p>
        </p:txBody>
      </p:sp>
    </p:spTree>
    <p:extLst>
      <p:ext uri="{BB962C8B-B14F-4D97-AF65-F5344CB8AC3E}">
        <p14:creationId xmlns:p14="http://schemas.microsoft.com/office/powerpoint/2010/main" val="2280356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Прямоугольник 13">
            <a:extLst>
              <a:ext uri="{FF2B5EF4-FFF2-40B4-BE49-F238E27FC236}">
                <a16:creationId xmlns:a16="http://schemas.microsoft.com/office/drawing/2014/main" xmlns="" id="{E192707B-B929-41A7-9B41-E959A1C689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pic>
        <p:nvPicPr>
          <p:cNvPr id="5" name="Рисунок 2" descr="Листья крупным планом">
            <a:extLst>
              <a:ext uri="{FF2B5EF4-FFF2-40B4-BE49-F238E27FC236}">
                <a16:creationId xmlns:a16="http://schemas.microsoft.com/office/drawing/2014/main" xmlns="" id="{C542C31E-A9A6-4196-9C15-D9E26F2B2175}"/>
              </a:ext>
            </a:extLst>
          </p:cNvPr>
          <p:cNvPicPr>
            <a:picLocks noChangeAspect="1" noChangeArrowheads="1"/>
          </p:cNvPicPr>
          <p:nvPr/>
        </p:nvPicPr>
        <p:blipFill rotWithShape="1">
          <a:blip r:embed="rId3" cstate="email">
            <a:alphaModFix amt="35000"/>
            <a:extLst>
              <a:ext uri="{28A0092B-C50C-407E-A947-70E740481C1C}">
                <a14:useLocalDpi xmlns:a14="http://schemas.microsoft.com/office/drawing/2010/main"/>
              </a:ext>
            </a:extLst>
          </a:blip>
          <a:srcRect/>
          <a:stretch/>
        </p:blipFill>
        <p:spPr bwMode="auto">
          <a:xfrm>
            <a:off x="-1264257" y="0"/>
            <a:ext cx="13456257" cy="7737397"/>
          </a:xfrm>
          <a:prstGeom prst="rect">
            <a:avLst/>
          </a:prstGeom>
          <a:noFill/>
          <a:extLst>
            <a:ext uri="{909E8E84-426E-40DD-AFC4-6F175D3DCCD1}">
              <a14:hiddenFill xmlns:a14="http://schemas.microsoft.com/office/drawing/2010/main">
                <a:solidFill>
                  <a:srgbClr val="FFFFFF"/>
                </a:solidFill>
              </a14:hiddenFill>
            </a:ext>
          </a:extLst>
        </p:spPr>
      </p:pic>
      <p:sp>
        <p:nvSpPr>
          <p:cNvPr id="16" name="Прямоугольник 15">
            <a:extLst>
              <a:ext uri="{FF2B5EF4-FFF2-40B4-BE49-F238E27FC236}">
                <a16:creationId xmlns:a16="http://schemas.microsoft.com/office/drawing/2014/main" xmlns="" id="{8FB4235C-4505-46C7-AD8F-8769A1972F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
        <p:nvSpPr>
          <p:cNvPr id="2" name="Объект 1"/>
          <p:cNvSpPr>
            <a:spLocks noGrp="1"/>
          </p:cNvSpPr>
          <p:nvPr>
            <p:ph idx="1"/>
          </p:nvPr>
        </p:nvSpPr>
        <p:spPr>
          <a:xfrm>
            <a:off x="294198" y="294198"/>
            <a:ext cx="10201523" cy="5094952"/>
          </a:xfrm>
        </p:spPr>
        <p:txBody>
          <a:bodyPr>
            <a:normAutofit/>
          </a:bodyPr>
          <a:lstStyle/>
          <a:p>
            <a:pPr marL="0" indent="0">
              <a:buNone/>
            </a:pPr>
            <a:endParaRPr lang="ru-RU" dirty="0"/>
          </a:p>
          <a:p>
            <a:pPr marL="0" indent="0">
              <a:buNone/>
            </a:pPr>
            <a:endParaRPr lang="ru-RU" dirty="0"/>
          </a:p>
        </p:txBody>
      </p:sp>
      <p:sp>
        <p:nvSpPr>
          <p:cNvPr id="3" name="TextBox 2"/>
          <p:cNvSpPr txBox="1"/>
          <p:nvPr/>
        </p:nvSpPr>
        <p:spPr>
          <a:xfrm>
            <a:off x="2774061" y="444567"/>
            <a:ext cx="5703806" cy="461665"/>
          </a:xfrm>
          <a:prstGeom prst="rect">
            <a:avLst/>
          </a:prstGeom>
          <a:noFill/>
        </p:spPr>
        <p:txBody>
          <a:bodyPr wrap="none" rtlCol="0">
            <a:spAutoFit/>
          </a:bodyPr>
          <a:lstStyle/>
          <a:p>
            <a:r>
              <a:rPr lang="ru-RU" sz="2400" b="1" dirty="0"/>
              <a:t>Каналы сбыта будущего продукта</a:t>
            </a:r>
          </a:p>
        </p:txBody>
      </p:sp>
      <p:graphicFrame>
        <p:nvGraphicFramePr>
          <p:cNvPr id="18" name="TextBox 3">
            <a:extLst>
              <a:ext uri="{FF2B5EF4-FFF2-40B4-BE49-F238E27FC236}">
                <a16:creationId xmlns:a16="http://schemas.microsoft.com/office/drawing/2014/main" xmlns="" id="{A60E57D4-A721-F616-E271-EA114CBF3D11}"/>
              </a:ext>
            </a:extLst>
          </p:cNvPr>
          <p:cNvGraphicFramePr/>
          <p:nvPr/>
        </p:nvGraphicFramePr>
        <p:xfrm>
          <a:off x="492961" y="1255936"/>
          <a:ext cx="10764607" cy="36933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14792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Прямоугольник 13">
            <a:extLst>
              <a:ext uri="{FF2B5EF4-FFF2-40B4-BE49-F238E27FC236}">
                <a16:creationId xmlns:a16="http://schemas.microsoft.com/office/drawing/2014/main" xmlns="" id="{E192707B-B929-41A7-9B41-E959A1C689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pic>
        <p:nvPicPr>
          <p:cNvPr id="5" name="Рисунок 2" descr="Листья крупным планом">
            <a:extLst>
              <a:ext uri="{FF2B5EF4-FFF2-40B4-BE49-F238E27FC236}">
                <a16:creationId xmlns:a16="http://schemas.microsoft.com/office/drawing/2014/main" xmlns="" id="{C542C31E-A9A6-4196-9C15-D9E26F2B2175}"/>
              </a:ext>
            </a:extLst>
          </p:cNvPr>
          <p:cNvPicPr>
            <a:picLocks noChangeAspect="1" noChangeArrowheads="1"/>
          </p:cNvPicPr>
          <p:nvPr/>
        </p:nvPicPr>
        <p:blipFill rotWithShape="1">
          <a:blip r:embed="rId3" cstate="email">
            <a:alphaModFix amt="35000"/>
            <a:extLst>
              <a:ext uri="{28A0092B-C50C-407E-A947-70E740481C1C}">
                <a14:useLocalDpi xmlns:a14="http://schemas.microsoft.com/office/drawing/2010/main"/>
              </a:ext>
            </a:extLst>
          </a:blip>
          <a:srcRect/>
          <a:stretch/>
        </p:blipFill>
        <p:spPr bwMode="auto">
          <a:xfrm>
            <a:off x="-758157" y="-879397"/>
            <a:ext cx="13456257" cy="7737397"/>
          </a:xfrm>
          <a:prstGeom prst="rect">
            <a:avLst/>
          </a:prstGeom>
          <a:noFill/>
          <a:extLst>
            <a:ext uri="{909E8E84-426E-40DD-AFC4-6F175D3DCCD1}">
              <a14:hiddenFill xmlns:a14="http://schemas.microsoft.com/office/drawing/2010/main">
                <a:solidFill>
                  <a:srgbClr val="FFFFFF"/>
                </a:solidFill>
              </a14:hiddenFill>
            </a:ext>
          </a:extLst>
        </p:spPr>
      </p:pic>
      <p:sp>
        <p:nvSpPr>
          <p:cNvPr id="16" name="Прямоугольник 15">
            <a:extLst>
              <a:ext uri="{FF2B5EF4-FFF2-40B4-BE49-F238E27FC236}">
                <a16:creationId xmlns:a16="http://schemas.microsoft.com/office/drawing/2014/main" xmlns="" id="{8FB4235C-4505-46C7-AD8F-8769A1972F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
        <p:nvSpPr>
          <p:cNvPr id="4" name="TextBox 3"/>
          <p:cNvSpPr txBox="1"/>
          <p:nvPr/>
        </p:nvSpPr>
        <p:spPr>
          <a:xfrm>
            <a:off x="351911" y="612844"/>
            <a:ext cx="11488177" cy="5693866"/>
          </a:xfrm>
          <a:prstGeom prst="rect">
            <a:avLst/>
          </a:prstGeom>
          <a:noFill/>
        </p:spPr>
        <p:txBody>
          <a:bodyPr wrap="square" rtlCol="0">
            <a:spAutoFit/>
          </a:bodyPr>
          <a:lstStyle/>
          <a:p>
            <a:r>
              <a:rPr lang="ru-RU" b="1" dirty="0"/>
              <a:t>            </a:t>
            </a:r>
            <a:r>
              <a:rPr lang="ru-RU" sz="2000" b="1" dirty="0"/>
              <a:t>Характеристика проблемы, на решение которой направлен </a:t>
            </a:r>
            <a:r>
              <a:rPr lang="ru-RU" sz="2000" b="1" dirty="0" err="1"/>
              <a:t>стартап</a:t>
            </a:r>
            <a:r>
              <a:rPr lang="ru-RU" sz="2000" b="1" dirty="0"/>
              <a:t>-проект</a:t>
            </a:r>
            <a:r>
              <a:rPr lang="ru-RU" sz="2000" dirty="0"/>
              <a:t>.</a:t>
            </a:r>
          </a:p>
          <a:p>
            <a:endParaRPr lang="ru-RU" sz="2000" dirty="0"/>
          </a:p>
          <a:p>
            <a:r>
              <a:rPr lang="ru-RU" b="1" dirty="0"/>
              <a:t>Описание проблемы</a:t>
            </a:r>
            <a:r>
              <a:rPr lang="ru-RU" dirty="0"/>
              <a:t>:</a:t>
            </a:r>
          </a:p>
          <a:p>
            <a:r>
              <a:rPr lang="ru-RU" dirty="0"/>
              <a:t>Проблема скоропортящихся молочных товаров может быть вызвана несколькими факторами:</a:t>
            </a:r>
          </a:p>
          <a:p>
            <a:r>
              <a:rPr lang="ru-RU" dirty="0"/>
              <a:t>1. неправильное хранение</a:t>
            </a:r>
          </a:p>
          <a:p>
            <a:r>
              <a:rPr lang="ru-RU" dirty="0"/>
              <a:t>2. неблагоприятные условия транспортировки</a:t>
            </a:r>
          </a:p>
          <a:p>
            <a:r>
              <a:rPr lang="ru-RU" dirty="0"/>
              <a:t>3. нарушение производственных процессов</a:t>
            </a:r>
          </a:p>
          <a:p>
            <a:endParaRPr lang="ru-RU" dirty="0"/>
          </a:p>
          <a:p>
            <a:r>
              <a:rPr lang="ru-RU" b="1" dirty="0"/>
              <a:t>Основной фактор</a:t>
            </a:r>
            <a:r>
              <a:rPr lang="ru-RU" dirty="0"/>
              <a:t>-температура.</a:t>
            </a:r>
          </a:p>
          <a:p>
            <a:r>
              <a:rPr lang="ru-RU" dirty="0"/>
              <a:t>Кроме того, гигиенические нормы при производстве и хранении молочных продуктов играют важную роль.</a:t>
            </a:r>
          </a:p>
          <a:p>
            <a:endParaRPr lang="ru-RU" dirty="0"/>
          </a:p>
          <a:p>
            <a:r>
              <a:rPr lang="ru-RU" b="1" dirty="0"/>
              <a:t>Какая часть проблемы решается</a:t>
            </a:r>
            <a:r>
              <a:rPr lang="ru-RU" dirty="0"/>
              <a:t>:</a:t>
            </a:r>
          </a:p>
          <a:p>
            <a:r>
              <a:rPr lang="ru-RU" dirty="0"/>
              <a:t>Последовательность факторов, приводящих к ухудшению молочных товаров, может различаться в разных случаях:</a:t>
            </a:r>
          </a:p>
          <a:p>
            <a:r>
              <a:rPr lang="ru-RU" dirty="0"/>
              <a:t>1.Температура хранения</a:t>
            </a:r>
          </a:p>
          <a:p>
            <a:r>
              <a:rPr lang="ru-RU" dirty="0"/>
              <a:t>2.Санитарные условия</a:t>
            </a:r>
          </a:p>
          <a:p>
            <a:r>
              <a:rPr lang="ru-RU" dirty="0"/>
              <a:t>3.Упаковка</a:t>
            </a:r>
          </a:p>
          <a:p>
            <a:r>
              <a:rPr lang="ru-RU" dirty="0"/>
              <a:t>4.Время производства и доставки</a:t>
            </a:r>
          </a:p>
          <a:p>
            <a:r>
              <a:rPr lang="ru-RU" dirty="0"/>
              <a:t>Проблему скоропортящихся молочных товаров мы хотим частично решить нашим проектом.</a:t>
            </a:r>
          </a:p>
        </p:txBody>
      </p:sp>
    </p:spTree>
    <p:extLst>
      <p:ext uri="{BB962C8B-B14F-4D97-AF65-F5344CB8AC3E}">
        <p14:creationId xmlns:p14="http://schemas.microsoft.com/office/powerpoint/2010/main" val="2161608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Прямоугольник 13">
            <a:extLst>
              <a:ext uri="{FF2B5EF4-FFF2-40B4-BE49-F238E27FC236}">
                <a16:creationId xmlns:a16="http://schemas.microsoft.com/office/drawing/2014/main" xmlns="" id="{E192707B-B929-41A7-9B41-E959A1C689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pic>
        <p:nvPicPr>
          <p:cNvPr id="5" name="Рисунок 2" descr="Листья крупным планом">
            <a:extLst>
              <a:ext uri="{FF2B5EF4-FFF2-40B4-BE49-F238E27FC236}">
                <a16:creationId xmlns:a16="http://schemas.microsoft.com/office/drawing/2014/main" xmlns="" id="{C542C31E-A9A6-4196-9C15-D9E26F2B2175}"/>
              </a:ext>
            </a:extLst>
          </p:cNvPr>
          <p:cNvPicPr>
            <a:picLocks noChangeAspect="1" noChangeArrowheads="1"/>
          </p:cNvPicPr>
          <p:nvPr/>
        </p:nvPicPr>
        <p:blipFill rotWithShape="1">
          <a:blip r:embed="rId3" cstate="email">
            <a:alphaModFix amt="35000"/>
            <a:extLst>
              <a:ext uri="{28A0092B-C50C-407E-A947-70E740481C1C}">
                <a14:useLocalDpi xmlns:a14="http://schemas.microsoft.com/office/drawing/2010/main"/>
              </a:ext>
            </a:extLst>
          </a:blip>
          <a:srcRect/>
          <a:stretch/>
        </p:blipFill>
        <p:spPr bwMode="auto">
          <a:xfrm>
            <a:off x="-758157" y="-879397"/>
            <a:ext cx="13456257" cy="7737397"/>
          </a:xfrm>
          <a:prstGeom prst="rect">
            <a:avLst/>
          </a:prstGeom>
          <a:noFill/>
          <a:extLst>
            <a:ext uri="{909E8E84-426E-40DD-AFC4-6F175D3DCCD1}">
              <a14:hiddenFill xmlns:a14="http://schemas.microsoft.com/office/drawing/2010/main">
                <a:solidFill>
                  <a:srgbClr val="FFFFFF"/>
                </a:solidFill>
              </a14:hiddenFill>
            </a:ext>
          </a:extLst>
        </p:spPr>
      </p:pic>
      <p:sp>
        <p:nvSpPr>
          <p:cNvPr id="16" name="Прямоугольник 15">
            <a:extLst>
              <a:ext uri="{FF2B5EF4-FFF2-40B4-BE49-F238E27FC236}">
                <a16:creationId xmlns:a16="http://schemas.microsoft.com/office/drawing/2014/main" xmlns="" id="{8FB4235C-4505-46C7-AD8F-8769A1972F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
        <p:nvSpPr>
          <p:cNvPr id="4" name="TextBox 3"/>
          <p:cNvSpPr txBox="1"/>
          <p:nvPr/>
        </p:nvSpPr>
        <p:spPr>
          <a:xfrm>
            <a:off x="477078" y="634810"/>
            <a:ext cx="11480226" cy="4770537"/>
          </a:xfrm>
          <a:prstGeom prst="rect">
            <a:avLst/>
          </a:prstGeom>
          <a:noFill/>
        </p:spPr>
        <p:txBody>
          <a:bodyPr wrap="square" rtlCol="0">
            <a:spAutoFit/>
          </a:bodyPr>
          <a:lstStyle/>
          <a:p>
            <a:r>
              <a:rPr lang="ru-RU" sz="2200" dirty="0"/>
              <a:t>   </a:t>
            </a:r>
            <a:r>
              <a:rPr lang="ru-RU" sz="2200" b="1" dirty="0"/>
              <a:t>«Держатель» проблемы, его мотивации, возможности решения проблемы.</a:t>
            </a:r>
          </a:p>
          <a:p>
            <a:endParaRPr lang="ru-RU" sz="2200" dirty="0"/>
          </a:p>
          <a:p>
            <a:r>
              <a:rPr lang="ru-RU" sz="2000" dirty="0"/>
              <a:t>В зоне риска находятся как продавцы, так и покупатели. Поэтому важно как продавцам, так и покупателям быть внимательными и заботиться о качестве продуктов.</a:t>
            </a:r>
          </a:p>
          <a:p>
            <a:endParaRPr lang="ru-RU" sz="2000" dirty="0"/>
          </a:p>
          <a:p>
            <a:r>
              <a:rPr lang="ru-RU" sz="2000" dirty="0"/>
              <a:t>Физический индикатор качества молочных товаров позволит предоставлять четкую информацию о сроке годности молочных продуктов. Эта мера поможет улучшить качество молочных продуктов, сократить расходы компаний на сотрудников, минимизировать потери от порчи, обеспечить безопасность.</a:t>
            </a:r>
          </a:p>
          <a:p>
            <a:endParaRPr lang="ru-RU" sz="2000" dirty="0"/>
          </a:p>
          <a:p>
            <a:r>
              <a:rPr lang="ru-RU" sz="2000" b="1" dirty="0"/>
              <a:t>Каким способом будет решена проблема:</a:t>
            </a:r>
          </a:p>
          <a:p>
            <a:r>
              <a:rPr lang="ru-RU" sz="2000" dirty="0"/>
              <a:t>Индикаторы помещаются в упаковку, распознают свежесть товаров, за счёт смены цветов можно узнать, пригодна ли продукция для дальнейшего использования.</a:t>
            </a:r>
          </a:p>
          <a:p>
            <a:r>
              <a:rPr lang="ru-RU" sz="2000" dirty="0"/>
              <a:t>Это позволит сократить потери товара и убытки от производства, обеспечить безопасность </a:t>
            </a:r>
            <a:r>
              <a:rPr lang="ru-RU" dirty="0"/>
              <a:t>продукта</a:t>
            </a:r>
          </a:p>
        </p:txBody>
      </p:sp>
    </p:spTree>
    <p:extLst>
      <p:ext uri="{BB962C8B-B14F-4D97-AF65-F5344CB8AC3E}">
        <p14:creationId xmlns:p14="http://schemas.microsoft.com/office/powerpoint/2010/main" val="1054938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 name="Rectangle 22">
            <a:extLst>
              <a:ext uri="{FF2B5EF4-FFF2-40B4-BE49-F238E27FC236}">
                <a16:creationId xmlns:a16="http://schemas.microsoft.com/office/drawing/2014/main" xmlns="" id="{2A4D183E-A455-400F-B558-5EF3C42F66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85217" y="892220"/>
            <a:ext cx="5054517" cy="5097085"/>
          </a:xfrm>
          <a:prstGeom prst="rect">
            <a:avLst/>
          </a:prstGeom>
          <a:solidFill>
            <a:schemeClr val="tx2"/>
          </a:solidFill>
          <a:ln w="6350" cap="sq" cmpd="sng" algn="ctr">
            <a:noFill/>
            <a:prstDash val="solid"/>
            <a:miter lim="800000"/>
          </a:ln>
          <a:effectLst/>
        </p:spPr>
      </p:sp>
      <p:sp>
        <p:nvSpPr>
          <p:cNvPr id="28" name="Rectangle 24">
            <a:extLst>
              <a:ext uri="{FF2B5EF4-FFF2-40B4-BE49-F238E27FC236}">
                <a16:creationId xmlns:a16="http://schemas.microsoft.com/office/drawing/2014/main" xmlns="" id="{46EC6A0A-8EDD-4CAD-8301-B0613EFB68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12175" y="1005675"/>
            <a:ext cx="4800601" cy="4870174"/>
          </a:xfrm>
          <a:prstGeom prst="rect">
            <a:avLst/>
          </a:prstGeom>
          <a:solidFill>
            <a:schemeClr val="tx1"/>
          </a:solidFill>
          <a:ln w="6350" cap="sq" cmpd="sng" algn="ctr">
            <a:noFill/>
            <a:prstDash val="solid"/>
            <a:miter lim="800000"/>
          </a:ln>
          <a:effectLst/>
        </p:spPr>
      </p:sp>
      <p:pic>
        <p:nvPicPr>
          <p:cNvPr id="5" name="Рисунок 2" descr="Листья крупным планом">
            <a:extLst>
              <a:ext uri="{FF2B5EF4-FFF2-40B4-BE49-F238E27FC236}">
                <a16:creationId xmlns:a16="http://schemas.microsoft.com/office/drawing/2014/main" xmlns="" id="{C542C31E-A9A6-4196-9C15-D9E26F2B217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8200" r="16073" b="3"/>
          <a:stretch/>
        </p:blipFill>
        <p:spPr bwMode="auto">
          <a:xfrm>
            <a:off x="1304515" y="1328394"/>
            <a:ext cx="4188221" cy="422741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 name="TextBox 3">
            <a:extLst>
              <a:ext uri="{FF2B5EF4-FFF2-40B4-BE49-F238E27FC236}">
                <a16:creationId xmlns:a16="http://schemas.microsoft.com/office/drawing/2014/main" xmlns="" id="{65FA1F70-A6FD-0229-DF63-AE07769EE7A3}"/>
              </a:ext>
            </a:extLst>
          </p:cNvPr>
          <p:cNvGraphicFramePr/>
          <p:nvPr>
            <p:extLst>
              <p:ext uri="{D42A27DB-BD31-4B8C-83A1-F6EECF244321}">
                <p14:modId xmlns:p14="http://schemas.microsoft.com/office/powerpoint/2010/main" val="1812674600"/>
              </p:ext>
            </p:extLst>
          </p:nvPr>
        </p:nvGraphicFramePr>
        <p:xfrm>
          <a:off x="6314384" y="2103120"/>
          <a:ext cx="4810816" cy="39319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11149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xmlns="" id="{06FF3823-BBAD-4D28-B6DB-E416E2409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0" cy="6858000"/>
          </a:xfrm>
          <a:prstGeom prst="rect">
            <a:avLst/>
          </a:prstGeom>
          <a:blipFill dpi="0" rotWithShape="1">
            <a:blip r:embed="rId3">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35" name="Rectangle 1034">
            <a:extLst>
              <a:ext uri="{FF2B5EF4-FFF2-40B4-BE49-F238E27FC236}">
                <a16:creationId xmlns:a16="http://schemas.microsoft.com/office/drawing/2014/main" xmlns="" id="{0E20F056-0FFD-4EE9-BDCB-8963C7F8BA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037" name="Rectangle 1036">
            <a:extLst>
              <a:ext uri="{FF2B5EF4-FFF2-40B4-BE49-F238E27FC236}">
                <a16:creationId xmlns:a16="http://schemas.microsoft.com/office/drawing/2014/main" xmlns="" id="{87507ED7-71D7-4B95-8D4F-7B3E186238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47801" y="1411615"/>
            <a:ext cx="9296400" cy="4034770"/>
          </a:xfrm>
          <a:prstGeom prst="rect">
            <a:avLst/>
          </a:prstGeom>
          <a:solidFill>
            <a:schemeClr val="bg2"/>
          </a:solidFill>
          <a:ln w="9525" cap="sq" cmpd="sng" algn="ctr">
            <a:noFill/>
            <a:prstDash val="solid"/>
            <a:miter lim="800000"/>
          </a:ln>
          <a:effectLst/>
        </p:spPr>
      </p:sp>
      <p:grpSp>
        <p:nvGrpSpPr>
          <p:cNvPr id="1039" name="Group 1038">
            <a:extLst>
              <a:ext uri="{FF2B5EF4-FFF2-40B4-BE49-F238E27FC236}">
                <a16:creationId xmlns:a16="http://schemas.microsoft.com/office/drawing/2014/main" xmlns="" id="{AA38E6D2-F0D9-4B69-ABEB-EB70412E8C7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828372" y="1267730"/>
            <a:ext cx="2227748" cy="731520"/>
            <a:chOff x="4828372" y="1267730"/>
            <a:chExt cx="2227748" cy="731520"/>
          </a:xfrm>
        </p:grpSpPr>
        <p:sp>
          <p:nvSpPr>
            <p:cNvPr id="1040" name="Rectangle 1039">
              <a:extLst>
                <a:ext uri="{FF2B5EF4-FFF2-40B4-BE49-F238E27FC236}">
                  <a16:creationId xmlns:a16="http://schemas.microsoft.com/office/drawing/2014/main" xmlns="" id="{025EA075-7728-48F3-B18E-92389160D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1041" name="Group 1040">
              <a:extLst>
                <a:ext uri="{FF2B5EF4-FFF2-40B4-BE49-F238E27FC236}">
                  <a16:creationId xmlns:a16="http://schemas.microsoft.com/office/drawing/2014/main" xmlns="" id="{1115E6AD-1E2A-40FE-B424-56271D8A89F6}"/>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4828372" y="1267730"/>
              <a:ext cx="1567331" cy="645295"/>
              <a:chOff x="5318306" y="1386268"/>
              <a:chExt cx="1567331" cy="645295"/>
            </a:xfrm>
          </p:grpSpPr>
          <p:cxnSp>
            <p:nvCxnSpPr>
              <p:cNvPr id="1042" name="Straight Connector 1041">
                <a:extLst>
                  <a:ext uri="{FF2B5EF4-FFF2-40B4-BE49-F238E27FC236}">
                    <a16:creationId xmlns:a16="http://schemas.microsoft.com/office/drawing/2014/main" xmlns="" id="{D2CFBBA0-D70F-4068-8385-B020EA21AAB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043" name="Straight Connector 1042">
                <a:extLst>
                  <a:ext uri="{FF2B5EF4-FFF2-40B4-BE49-F238E27FC236}">
                    <a16:creationId xmlns:a16="http://schemas.microsoft.com/office/drawing/2014/main" xmlns="" id="{D963F62F-FFD6-43CD-BE0D-00770BB97C0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044" name="Straight Connector 1043">
                <a:extLst>
                  <a:ext uri="{FF2B5EF4-FFF2-40B4-BE49-F238E27FC236}">
                    <a16:creationId xmlns:a16="http://schemas.microsoft.com/office/drawing/2014/main" xmlns="" id="{875688F4-0BFA-49D0-92B0-84CBE5508B0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grpSp>
      <p:sp>
        <p:nvSpPr>
          <p:cNvPr id="1046" name="Rectangle 1045">
            <a:extLst>
              <a:ext uri="{FF2B5EF4-FFF2-40B4-BE49-F238E27FC236}">
                <a16:creationId xmlns:a16="http://schemas.microsoft.com/office/drawing/2014/main" xmlns="" id="{93BD9E30-A625-415D-BEA5-3A58017929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3190" y="457200"/>
            <a:ext cx="11281609" cy="5943603"/>
          </a:xfrm>
          <a:prstGeom prst="rect">
            <a:avLst/>
          </a:prstGeom>
          <a:solidFill>
            <a:schemeClr val="tx1"/>
          </a:solidFill>
          <a:ln w="6350" cap="flat" cmpd="sng" algn="ctr">
            <a:solidFill>
              <a:schemeClr val="tx1"/>
            </a:solidFill>
            <a:prstDash val="solid"/>
          </a:ln>
          <a:effectLst>
            <a:outerShdw blurRad="63500" algn="ctr" rotWithShape="0">
              <a:prstClr val="black">
                <a:alpha val="40000"/>
              </a:prstClr>
            </a:outerShdw>
            <a:softEdge rad="0"/>
          </a:effectLst>
        </p:spPr>
      </p:sp>
      <p:sp>
        <p:nvSpPr>
          <p:cNvPr id="1048" name="Rectangle 1047">
            <a:extLst>
              <a:ext uri="{FF2B5EF4-FFF2-40B4-BE49-F238E27FC236}">
                <a16:creationId xmlns:a16="http://schemas.microsoft.com/office/drawing/2014/main" xmlns="" id="{47EF499C-E375-40F4-A309-B0A262ADB3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6738" y="621793"/>
            <a:ext cx="10954512" cy="5614416"/>
          </a:xfrm>
          <a:prstGeom prst="rect">
            <a:avLst/>
          </a:prstGeom>
          <a:solidFill>
            <a:schemeClr val="bg2"/>
          </a:solidFill>
          <a:ln w="6350" cap="sq" cmpd="sng" algn="ctr">
            <a:noFill/>
            <a:prstDash val="solid"/>
            <a:miter lim="800000"/>
          </a:ln>
          <a:effectLst/>
        </p:spPr>
      </p:sp>
      <p:sp>
        <p:nvSpPr>
          <p:cNvPr id="2" name="Заголовок 1">
            <a:extLst>
              <a:ext uri="{FF2B5EF4-FFF2-40B4-BE49-F238E27FC236}">
                <a16:creationId xmlns:a16="http://schemas.microsoft.com/office/drawing/2014/main" xmlns="" id="{722BAEBB-B897-4E2E-8BE7-753F1060BEA5}"/>
              </a:ext>
            </a:extLst>
          </p:cNvPr>
          <p:cNvSpPr>
            <a:spLocks noGrp="1"/>
          </p:cNvSpPr>
          <p:nvPr>
            <p:ph type="title"/>
          </p:nvPr>
        </p:nvSpPr>
        <p:spPr>
          <a:xfrm>
            <a:off x="5353249" y="1348844"/>
            <a:ext cx="5716338" cy="3042706"/>
          </a:xfrm>
        </p:spPr>
        <p:txBody>
          <a:bodyPr vert="horz" lIns="91440" tIns="45720" rIns="91440" bIns="45720" rtlCol="0" anchor="ctr">
            <a:normAutofit/>
          </a:bodyPr>
          <a:lstStyle/>
          <a:p>
            <a:r>
              <a:rPr lang="en-US" sz="2400"/>
              <a:t/>
            </a:r>
            <a:br>
              <a:rPr lang="en-US" sz="2400"/>
            </a:br>
            <a:r>
              <a:rPr lang="en-US" sz="2400"/>
              <a:t> Лидер стартап-проекта:</a:t>
            </a:r>
            <a:br>
              <a:rPr lang="en-US" sz="2400"/>
            </a:br>
            <a:r>
              <a:rPr lang="en-US" sz="2400"/>
              <a:t/>
            </a:r>
            <a:br>
              <a:rPr lang="en-US" sz="2400"/>
            </a:br>
            <a:r>
              <a:rPr lang="en-US" sz="2400"/>
              <a:t>Кузнецов Кирилл Владимирович</a:t>
            </a:r>
            <a:br>
              <a:rPr lang="en-US" sz="2400"/>
            </a:br>
            <a:r>
              <a:rPr lang="en-US" sz="2400"/>
              <a:t/>
            </a:r>
            <a:br>
              <a:rPr lang="en-US" sz="2400"/>
            </a:br>
            <a:r>
              <a:rPr lang="en-US" sz="2400"/>
              <a:t>U1409766</a:t>
            </a:r>
            <a:br>
              <a:rPr lang="en-US" sz="2400"/>
            </a:br>
            <a:r>
              <a:rPr lang="en-US" sz="2400"/>
              <a:t>id 1520995</a:t>
            </a:r>
            <a:br>
              <a:rPr lang="en-US" sz="2400"/>
            </a:br>
            <a:r>
              <a:rPr lang="en-US" sz="2400"/>
              <a:t>89964516923</a:t>
            </a:r>
            <a:br>
              <a:rPr lang="en-US" sz="2400"/>
            </a:br>
            <a:r>
              <a:rPr lang="en-US" sz="2400"/>
              <a:t>kirgramm@inbox.ru  </a:t>
            </a:r>
          </a:p>
        </p:txBody>
      </p:sp>
      <p:pic>
        <p:nvPicPr>
          <p:cNvPr id="1028" name="Picture 4" descr="https://sun9-14.userapi.com/impf/c840526/v840526294/52b27/Wubpsxa9nU4.jpg?size=1203x1415&amp;quality=96&amp;sign=fa819fa70ddb074704d91f00aa48bc84&amp;type=album">
            <a:extLst>
              <a:ext uri="{FF2B5EF4-FFF2-40B4-BE49-F238E27FC236}">
                <a16:creationId xmlns:a16="http://schemas.microsoft.com/office/drawing/2014/main" xmlns="" id="{DEF5E415-9685-4C4F-A714-D362B2FEC22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5" r="8117"/>
          <a:stretch/>
        </p:blipFill>
        <p:spPr bwMode="auto">
          <a:xfrm>
            <a:off x="616737" y="621793"/>
            <a:ext cx="4376501" cy="5614416"/>
          </a:xfrm>
          <a:prstGeom prst="rect">
            <a:avLst/>
          </a:prstGeom>
          <a:noFill/>
          <a:extLst>
            <a:ext uri="{909E8E84-426E-40DD-AFC4-6F175D3DCCD1}">
              <a14:hiddenFill xmlns:a14="http://schemas.microsoft.com/office/drawing/2010/main">
                <a:solidFill>
                  <a:srgbClr val="FFFFFF"/>
                </a:solidFill>
              </a14:hiddenFill>
            </a:ext>
          </a:extLst>
        </p:spPr>
      </p:pic>
      <p:sp>
        <p:nvSpPr>
          <p:cNvPr id="1050" name="Rectangle 1049">
            <a:extLst>
              <a:ext uri="{FF2B5EF4-FFF2-40B4-BE49-F238E27FC236}">
                <a16:creationId xmlns:a16="http://schemas.microsoft.com/office/drawing/2014/main" xmlns="" id="{949A387D-81ED-40CD-96DC-69A3891139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251298" y="446824"/>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cxnSp>
        <p:nvCxnSpPr>
          <p:cNvPr id="1052" name="Straight Connector 1051">
            <a:extLst>
              <a:ext uri="{FF2B5EF4-FFF2-40B4-BE49-F238E27FC236}">
                <a16:creationId xmlns:a16="http://schemas.microsoft.com/office/drawing/2014/main" xmlns="" id="{178C5724-3032-4F24-A892-63FD8803FE3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054" name="Straight Connector 1053">
            <a:extLst>
              <a:ext uri="{FF2B5EF4-FFF2-40B4-BE49-F238E27FC236}">
                <a16:creationId xmlns:a16="http://schemas.microsoft.com/office/drawing/2014/main" xmlns="" id="{AB974F09-8863-49BC-ABCC-A89D66B79FD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056" name="Straight Connector 1055">
            <a:extLst>
              <a:ext uri="{FF2B5EF4-FFF2-40B4-BE49-F238E27FC236}">
                <a16:creationId xmlns:a16="http://schemas.microsoft.com/office/drawing/2014/main" xmlns="" id="{4CDF5C8D-DB14-433F-A4C6-2F8D7313788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2906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xmlns="" id="{55FD6489-E58C-4653-8BD6-4E293C510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37370" y="0"/>
            <a:ext cx="435463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xmlns="" id="{01423010-62B9-4271-808E-CBB625B6D7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7744" y="237744"/>
            <a:ext cx="7652977"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035" name="Rectangle 1034">
            <a:extLst>
              <a:ext uri="{FF2B5EF4-FFF2-40B4-BE49-F238E27FC236}">
                <a16:creationId xmlns:a16="http://schemas.microsoft.com/office/drawing/2014/main" xmlns="" id="{10964C5D-CECF-44CB-A9B5-9FB819442D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1856" y="374904"/>
            <a:ext cx="7378773" cy="6108192"/>
          </a:xfrm>
          <a:prstGeom prst="rect">
            <a:avLst/>
          </a:prstGeom>
          <a:solidFill>
            <a:schemeClr val="bg2"/>
          </a:solidFill>
          <a:ln w="6350" cap="sq" cmpd="sng" algn="ctr">
            <a:noFill/>
            <a:prstDash val="solid"/>
            <a:miter lim="800000"/>
          </a:ln>
          <a:effectLst/>
        </p:spPr>
      </p:sp>
      <p:sp>
        <p:nvSpPr>
          <p:cNvPr id="4" name="Объект 3"/>
          <p:cNvSpPr>
            <a:spLocks noGrp="1"/>
          </p:cNvSpPr>
          <p:nvPr>
            <p:ph idx="1"/>
          </p:nvPr>
        </p:nvSpPr>
        <p:spPr>
          <a:xfrm>
            <a:off x="748934" y="2386584"/>
            <a:ext cx="6703426" cy="3648456"/>
          </a:xfrm>
        </p:spPr>
        <p:txBody>
          <a:bodyPr>
            <a:normAutofit/>
          </a:bodyPr>
          <a:lstStyle/>
          <a:p>
            <a:r>
              <a:rPr lang="ru-RU" b="1" dirty="0"/>
              <a:t>Технологическое направление</a:t>
            </a:r>
            <a:r>
              <a:rPr lang="en-US" dirty="0"/>
              <a:t>:</a:t>
            </a:r>
            <a:r>
              <a:rPr lang="ru-RU" dirty="0"/>
              <a:t> </a:t>
            </a:r>
          </a:p>
          <a:p>
            <a:pPr marL="0" indent="0">
              <a:buNone/>
            </a:pPr>
            <a:r>
              <a:rPr lang="ru-RU" dirty="0"/>
              <a:t> </a:t>
            </a:r>
            <a:r>
              <a:rPr lang="ru-RU" dirty="0" err="1"/>
              <a:t>Биокаталитические</a:t>
            </a:r>
            <a:r>
              <a:rPr lang="ru-RU" dirty="0"/>
              <a:t>, биосинтетические и </a:t>
            </a:r>
            <a:r>
              <a:rPr lang="ru-RU" dirty="0" err="1"/>
              <a:t>биосенсорные</a:t>
            </a:r>
            <a:r>
              <a:rPr lang="ru-RU" dirty="0"/>
              <a:t> технологии</a:t>
            </a:r>
          </a:p>
          <a:p>
            <a:r>
              <a:rPr lang="ru-RU" b="1" dirty="0"/>
              <a:t>Рынок НТИ</a:t>
            </a:r>
            <a:r>
              <a:rPr lang="ru-RU" dirty="0"/>
              <a:t>: </a:t>
            </a:r>
          </a:p>
          <a:p>
            <a:pPr marL="0" indent="0">
              <a:buNone/>
            </a:pPr>
            <a:r>
              <a:rPr lang="ru-RU" dirty="0"/>
              <a:t> Рынок FOODNET</a:t>
            </a:r>
          </a:p>
          <a:p>
            <a:r>
              <a:rPr lang="ru-RU" b="1" dirty="0"/>
              <a:t>Сквозные технологии</a:t>
            </a:r>
            <a:r>
              <a:rPr lang="ru-RU" dirty="0"/>
              <a:t>: </a:t>
            </a:r>
          </a:p>
          <a:p>
            <a:pPr marL="0" indent="0">
              <a:buNone/>
            </a:pPr>
            <a:r>
              <a:rPr lang="ru-RU" dirty="0"/>
              <a:t> Новые производственные технологии</a:t>
            </a:r>
          </a:p>
        </p:txBody>
      </p:sp>
      <p:pic>
        <p:nvPicPr>
          <p:cNvPr id="1026" name="Picture 2" descr="https://avatars.dzeninfra.ru/get-zen_doc/4581585/pub_62b07bba90520a3187e4c633_62b07d9b29d6c84f8eb57f55/scale_1200">
            <a:extLst>
              <a:ext uri="{FF2B5EF4-FFF2-40B4-BE49-F238E27FC236}">
                <a16:creationId xmlns:a16="http://schemas.microsoft.com/office/drawing/2014/main" xmlns="" id="{ADCD9678-AEB2-4ABD-9DB8-0AA7215229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552" r="4342" b="2"/>
          <a:stretch/>
        </p:blipFill>
        <p:spPr bwMode="auto">
          <a:xfrm>
            <a:off x="8386170" y="484632"/>
            <a:ext cx="3318953" cy="2790023"/>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2" descr="Листья крупным планом">
            <a:extLst>
              <a:ext uri="{FF2B5EF4-FFF2-40B4-BE49-F238E27FC236}">
                <a16:creationId xmlns:a16="http://schemas.microsoft.com/office/drawing/2014/main" xmlns="" id="{C542C31E-A9A6-4196-9C15-D9E26F2B2175}"/>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22585" r="10455" b="-1"/>
          <a:stretch/>
        </p:blipFill>
        <p:spPr bwMode="auto">
          <a:xfrm>
            <a:off x="8386170" y="3435522"/>
            <a:ext cx="3321198" cy="2790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795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Прямоугольник 13">
            <a:extLst>
              <a:ext uri="{FF2B5EF4-FFF2-40B4-BE49-F238E27FC236}">
                <a16:creationId xmlns:a16="http://schemas.microsoft.com/office/drawing/2014/main" xmlns="" id="{E192707B-B929-41A7-9B41-E959A1C689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pic>
        <p:nvPicPr>
          <p:cNvPr id="5" name="Рисунок 2" descr="Листья крупным планом">
            <a:extLst>
              <a:ext uri="{FF2B5EF4-FFF2-40B4-BE49-F238E27FC236}">
                <a16:creationId xmlns:a16="http://schemas.microsoft.com/office/drawing/2014/main" xmlns="" id="{C542C31E-A9A6-4196-9C15-D9E26F2B2175}"/>
              </a:ext>
            </a:extLst>
          </p:cNvPr>
          <p:cNvPicPr>
            <a:picLocks noChangeAspect="1" noChangeArrowheads="1"/>
          </p:cNvPicPr>
          <p:nvPr/>
        </p:nvPicPr>
        <p:blipFill rotWithShape="1">
          <a:blip r:embed="rId3" cstate="email">
            <a:alphaModFix amt="35000"/>
            <a:extLst>
              <a:ext uri="{28A0092B-C50C-407E-A947-70E740481C1C}">
                <a14:useLocalDpi xmlns:a14="http://schemas.microsoft.com/office/drawing/2010/main"/>
              </a:ext>
            </a:extLst>
          </a:blip>
          <a:srcRect/>
          <a:stretch/>
        </p:blipFill>
        <p:spPr bwMode="auto">
          <a:xfrm>
            <a:off x="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6" name="Прямоугольник 15">
            <a:extLst>
              <a:ext uri="{FF2B5EF4-FFF2-40B4-BE49-F238E27FC236}">
                <a16:creationId xmlns:a16="http://schemas.microsoft.com/office/drawing/2014/main" xmlns="" id="{8FB4235C-4505-46C7-AD8F-8769A1972F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
        <p:nvSpPr>
          <p:cNvPr id="2" name="Объект 1"/>
          <p:cNvSpPr>
            <a:spLocks noGrp="1"/>
          </p:cNvSpPr>
          <p:nvPr>
            <p:ph idx="1"/>
          </p:nvPr>
        </p:nvSpPr>
        <p:spPr>
          <a:xfrm>
            <a:off x="294198" y="294198"/>
            <a:ext cx="10201523" cy="5094952"/>
          </a:xfrm>
        </p:spPr>
        <p:txBody>
          <a:bodyPr>
            <a:normAutofit fontScale="92500" lnSpcReduction="10000"/>
          </a:bodyPr>
          <a:lstStyle/>
          <a:p>
            <a:r>
              <a:rPr lang="ru-RU" b="1" dirty="0"/>
              <a:t>Команда </a:t>
            </a:r>
            <a:r>
              <a:rPr lang="ru-RU" b="1" dirty="0" err="1"/>
              <a:t>стартап</a:t>
            </a:r>
            <a:r>
              <a:rPr lang="ru-RU" b="1" dirty="0"/>
              <a:t>-проекта:                                                              </a:t>
            </a:r>
          </a:p>
          <a:p>
            <a:pPr marL="0" indent="0">
              <a:buNone/>
            </a:pPr>
            <a:r>
              <a:rPr lang="ru-RU" b="1" dirty="0"/>
              <a:t> Участники:</a:t>
            </a:r>
          </a:p>
          <a:p>
            <a:pPr marL="0" indent="0">
              <a:buNone/>
            </a:pPr>
            <a:r>
              <a:rPr lang="ru-RU" b="1" dirty="0"/>
              <a:t>1.</a:t>
            </a:r>
            <a:r>
              <a:rPr lang="ru-RU" dirty="0"/>
              <a:t> Степура Диана Юрьевна</a:t>
            </a:r>
          </a:p>
          <a:p>
            <a:pPr marL="0" indent="0">
              <a:buNone/>
            </a:pPr>
            <a:r>
              <a:rPr lang="ru-RU" dirty="0"/>
              <a:t>U1420571</a:t>
            </a:r>
          </a:p>
          <a:p>
            <a:pPr marL="0" indent="0">
              <a:buNone/>
            </a:pPr>
            <a:r>
              <a:rPr lang="ru-RU" dirty="0"/>
              <a:t>4915391</a:t>
            </a:r>
          </a:p>
          <a:p>
            <a:pPr marL="0" indent="0">
              <a:buNone/>
            </a:pPr>
            <a:r>
              <a:rPr lang="ru-RU" dirty="0"/>
              <a:t>89529534199</a:t>
            </a:r>
          </a:p>
          <a:p>
            <a:pPr marL="0" indent="0">
              <a:buNone/>
            </a:pPr>
            <a:r>
              <a:rPr lang="ru-RU" b="1" dirty="0"/>
              <a:t>2. </a:t>
            </a:r>
            <a:r>
              <a:rPr lang="ru-RU" dirty="0"/>
              <a:t>Елизавета Игоревна Кожухова</a:t>
            </a:r>
          </a:p>
          <a:p>
            <a:pPr marL="0" indent="0">
              <a:buNone/>
            </a:pPr>
            <a:r>
              <a:rPr lang="ru-RU" dirty="0"/>
              <a:t>U1420515</a:t>
            </a:r>
          </a:p>
          <a:p>
            <a:pPr marL="0" indent="0">
              <a:buNone/>
            </a:pPr>
            <a:r>
              <a:rPr lang="ru-RU" dirty="0"/>
              <a:t>4915364</a:t>
            </a:r>
          </a:p>
          <a:p>
            <a:pPr marL="0" indent="0">
              <a:buNone/>
            </a:pPr>
            <a:r>
              <a:rPr lang="ru-RU" dirty="0"/>
              <a:t>89026972627</a:t>
            </a:r>
          </a:p>
          <a:p>
            <a:pPr marL="0" indent="0">
              <a:buNone/>
            </a:pPr>
            <a:r>
              <a:rPr lang="ru-RU" b="1" dirty="0"/>
              <a:t>3.</a:t>
            </a:r>
            <a:r>
              <a:rPr lang="ru-RU" dirty="0"/>
              <a:t> Александр Викторович Сильченко</a:t>
            </a:r>
          </a:p>
          <a:p>
            <a:pPr marL="0" indent="0">
              <a:buNone/>
            </a:pPr>
            <a:r>
              <a:rPr lang="ru-RU" dirty="0"/>
              <a:t>U1409840</a:t>
            </a:r>
          </a:p>
          <a:p>
            <a:pPr marL="0" indent="0">
              <a:buNone/>
            </a:pPr>
            <a:r>
              <a:rPr lang="ru-RU" dirty="0"/>
              <a:t>4915364</a:t>
            </a:r>
          </a:p>
          <a:p>
            <a:pPr marL="0" indent="0">
              <a:buNone/>
            </a:pPr>
            <a:r>
              <a:rPr lang="ru-RU" dirty="0"/>
              <a:t>89802436804</a:t>
            </a:r>
          </a:p>
          <a:p>
            <a:pPr marL="0" indent="0">
              <a:buNone/>
            </a:pPr>
            <a:endParaRPr lang="ru-RU" dirty="0"/>
          </a:p>
          <a:p>
            <a:pPr marL="0" indent="0">
              <a:buNone/>
            </a:pPr>
            <a:endParaRPr lang="ru-RU" dirty="0"/>
          </a:p>
        </p:txBody>
      </p:sp>
      <p:sp>
        <p:nvSpPr>
          <p:cNvPr id="6" name="TextBox 5"/>
          <p:cNvSpPr txBox="1"/>
          <p:nvPr/>
        </p:nvSpPr>
        <p:spPr>
          <a:xfrm>
            <a:off x="294178" y="5204484"/>
            <a:ext cx="6321287" cy="1415772"/>
          </a:xfrm>
          <a:prstGeom prst="rect">
            <a:avLst/>
          </a:prstGeom>
          <a:noFill/>
        </p:spPr>
        <p:txBody>
          <a:bodyPr wrap="square" rtlCol="0">
            <a:spAutoFit/>
          </a:bodyPr>
          <a:lstStyle/>
          <a:p>
            <a:r>
              <a:rPr lang="ru-RU" sz="1700" b="1" dirty="0"/>
              <a:t>4</a:t>
            </a:r>
            <a:r>
              <a:rPr lang="ru-RU" sz="1700" dirty="0"/>
              <a:t>. Екатерина Романовна Шевченко</a:t>
            </a:r>
          </a:p>
          <a:p>
            <a:r>
              <a:rPr lang="ru-RU" sz="1700" dirty="0"/>
              <a:t>U1409801</a:t>
            </a:r>
          </a:p>
          <a:p>
            <a:r>
              <a:rPr lang="ru-RU" sz="1700" dirty="0"/>
              <a:t>4890720</a:t>
            </a:r>
          </a:p>
          <a:p>
            <a:r>
              <a:rPr lang="ru-RU" sz="1700" dirty="0"/>
              <a:t>8985384514</a:t>
            </a:r>
          </a:p>
          <a:p>
            <a:endParaRPr lang="ru-RU" dirty="0"/>
          </a:p>
        </p:txBody>
      </p:sp>
      <p:sp>
        <p:nvSpPr>
          <p:cNvPr id="7" name="TextBox 6"/>
          <p:cNvSpPr txBox="1"/>
          <p:nvPr/>
        </p:nvSpPr>
        <p:spPr>
          <a:xfrm>
            <a:off x="4731026" y="289679"/>
            <a:ext cx="3945311" cy="3139321"/>
          </a:xfrm>
          <a:prstGeom prst="rect">
            <a:avLst/>
          </a:prstGeom>
          <a:noFill/>
        </p:spPr>
        <p:txBody>
          <a:bodyPr wrap="none" rtlCol="0">
            <a:spAutoFit/>
          </a:bodyPr>
          <a:lstStyle/>
          <a:p>
            <a:r>
              <a:rPr lang="ru-RU" b="1" dirty="0" err="1"/>
              <a:t>Трекер</a:t>
            </a:r>
            <a:r>
              <a:rPr lang="ru-RU" b="1" dirty="0"/>
              <a:t>:</a:t>
            </a:r>
          </a:p>
          <a:p>
            <a:r>
              <a:rPr lang="ru-RU" dirty="0"/>
              <a:t>Елена Александровна </a:t>
            </a:r>
            <a:r>
              <a:rPr lang="ru-RU" dirty="0" err="1"/>
              <a:t>Чудакова</a:t>
            </a:r>
            <a:endParaRPr lang="ru-RU" dirty="0"/>
          </a:p>
          <a:p>
            <a:r>
              <a:rPr lang="ru-RU" dirty="0"/>
              <a:t>U119767</a:t>
            </a:r>
          </a:p>
          <a:p>
            <a:r>
              <a:rPr lang="ru-RU" dirty="0"/>
              <a:t>1046838</a:t>
            </a:r>
          </a:p>
          <a:p>
            <a:r>
              <a:rPr lang="ru-RU" dirty="0"/>
              <a:t>89081316498</a:t>
            </a:r>
          </a:p>
          <a:p>
            <a:endParaRPr lang="ru-RU" dirty="0"/>
          </a:p>
          <a:p>
            <a:r>
              <a:rPr lang="ru-RU" b="1" dirty="0"/>
              <a:t>Наставник:</a:t>
            </a:r>
          </a:p>
          <a:p>
            <a:r>
              <a:rPr lang="ru-RU" dirty="0"/>
              <a:t>Ольга Николаевна Романова</a:t>
            </a:r>
          </a:p>
          <a:p>
            <a:r>
              <a:rPr lang="ru-RU" dirty="0"/>
              <a:t>U119760</a:t>
            </a:r>
          </a:p>
          <a:p>
            <a:r>
              <a:rPr lang="ru-RU" dirty="0"/>
              <a:t>1046813</a:t>
            </a:r>
          </a:p>
          <a:p>
            <a:r>
              <a:rPr lang="ru-RU" dirty="0"/>
              <a:t>89507565611</a:t>
            </a:r>
          </a:p>
        </p:txBody>
      </p:sp>
    </p:spTree>
    <p:extLst>
      <p:ext uri="{BB962C8B-B14F-4D97-AF65-F5344CB8AC3E}">
        <p14:creationId xmlns:p14="http://schemas.microsoft.com/office/powerpoint/2010/main" val="2182921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Прямоугольник 13">
            <a:extLst>
              <a:ext uri="{FF2B5EF4-FFF2-40B4-BE49-F238E27FC236}">
                <a16:creationId xmlns:a16="http://schemas.microsoft.com/office/drawing/2014/main" xmlns="" id="{E192707B-B929-41A7-9B41-E959A1C689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pic>
        <p:nvPicPr>
          <p:cNvPr id="5" name="Рисунок 2" descr="Листья крупным планом">
            <a:extLst>
              <a:ext uri="{FF2B5EF4-FFF2-40B4-BE49-F238E27FC236}">
                <a16:creationId xmlns:a16="http://schemas.microsoft.com/office/drawing/2014/main" xmlns="" id="{C542C31E-A9A6-4196-9C15-D9E26F2B2175}"/>
              </a:ext>
            </a:extLst>
          </p:cNvPr>
          <p:cNvPicPr>
            <a:picLocks noChangeAspect="1" noChangeArrowheads="1"/>
          </p:cNvPicPr>
          <p:nvPr/>
        </p:nvPicPr>
        <p:blipFill rotWithShape="1">
          <a:blip r:embed="rId3" cstate="email">
            <a:alphaModFix amt="35000"/>
            <a:extLst>
              <a:ext uri="{28A0092B-C50C-407E-A947-70E740481C1C}">
                <a14:useLocalDpi xmlns:a14="http://schemas.microsoft.com/office/drawing/2010/main"/>
              </a:ext>
            </a:extLst>
          </a:blip>
          <a:srcRect/>
          <a:stretch/>
        </p:blipFill>
        <p:spPr bwMode="auto">
          <a:xfrm>
            <a:off x="-1264258" y="-787958"/>
            <a:ext cx="13456257" cy="7737397"/>
          </a:xfrm>
          <a:prstGeom prst="rect">
            <a:avLst/>
          </a:prstGeom>
          <a:noFill/>
          <a:extLst>
            <a:ext uri="{909E8E84-426E-40DD-AFC4-6F175D3DCCD1}">
              <a14:hiddenFill xmlns:a14="http://schemas.microsoft.com/office/drawing/2010/main">
                <a:solidFill>
                  <a:srgbClr val="FFFFFF"/>
                </a:solidFill>
              </a14:hiddenFill>
            </a:ext>
          </a:extLst>
        </p:spPr>
      </p:pic>
      <p:sp>
        <p:nvSpPr>
          <p:cNvPr id="16" name="Прямоугольник 15">
            <a:extLst>
              <a:ext uri="{FF2B5EF4-FFF2-40B4-BE49-F238E27FC236}">
                <a16:creationId xmlns:a16="http://schemas.microsoft.com/office/drawing/2014/main" xmlns="" id="{8FB4235C-4505-46C7-AD8F-8769A1972F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
        <p:nvSpPr>
          <p:cNvPr id="2" name="Объект 1"/>
          <p:cNvSpPr>
            <a:spLocks noGrp="1"/>
          </p:cNvSpPr>
          <p:nvPr>
            <p:ph idx="1"/>
          </p:nvPr>
        </p:nvSpPr>
        <p:spPr>
          <a:xfrm>
            <a:off x="294198" y="294198"/>
            <a:ext cx="10201523" cy="5094952"/>
          </a:xfrm>
        </p:spPr>
        <p:txBody>
          <a:bodyPr>
            <a:normAutofit/>
          </a:bodyPr>
          <a:lstStyle/>
          <a:p>
            <a:pPr marL="0" indent="0">
              <a:buNone/>
            </a:pPr>
            <a:endParaRPr lang="ru-RU" dirty="0"/>
          </a:p>
          <a:p>
            <a:pPr marL="0" indent="0">
              <a:buNone/>
            </a:pPr>
            <a:endParaRPr lang="ru-RU" dirty="0"/>
          </a:p>
        </p:txBody>
      </p:sp>
      <p:sp>
        <p:nvSpPr>
          <p:cNvPr id="3" name="TextBox 2"/>
          <p:cNvSpPr txBox="1"/>
          <p:nvPr/>
        </p:nvSpPr>
        <p:spPr>
          <a:xfrm>
            <a:off x="4023360" y="560850"/>
            <a:ext cx="3300904" cy="461665"/>
          </a:xfrm>
          <a:prstGeom prst="rect">
            <a:avLst/>
          </a:prstGeom>
          <a:noFill/>
        </p:spPr>
        <p:txBody>
          <a:bodyPr wrap="none" rtlCol="0">
            <a:spAutoFit/>
          </a:bodyPr>
          <a:lstStyle/>
          <a:p>
            <a:r>
              <a:rPr lang="ru-RU" sz="2400" b="1" dirty="0"/>
              <a:t>Аннотация проекта</a:t>
            </a:r>
          </a:p>
        </p:txBody>
      </p:sp>
      <p:graphicFrame>
        <p:nvGraphicFramePr>
          <p:cNvPr id="18" name="TextBox 3">
            <a:extLst>
              <a:ext uri="{FF2B5EF4-FFF2-40B4-BE49-F238E27FC236}">
                <a16:creationId xmlns:a16="http://schemas.microsoft.com/office/drawing/2014/main" xmlns="" id="{EBCEC536-301A-7F82-E67E-51A47E5CCEBD}"/>
              </a:ext>
            </a:extLst>
          </p:cNvPr>
          <p:cNvGraphicFramePr/>
          <p:nvPr>
            <p:extLst>
              <p:ext uri="{D42A27DB-BD31-4B8C-83A1-F6EECF244321}">
                <p14:modId xmlns:p14="http://schemas.microsoft.com/office/powerpoint/2010/main" val="549092054"/>
              </p:ext>
            </p:extLst>
          </p:nvPr>
        </p:nvGraphicFramePr>
        <p:xfrm>
          <a:off x="421002" y="910554"/>
          <a:ext cx="11338977" cy="45243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7569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Прямоугольник 13">
            <a:extLst>
              <a:ext uri="{FF2B5EF4-FFF2-40B4-BE49-F238E27FC236}">
                <a16:creationId xmlns:a16="http://schemas.microsoft.com/office/drawing/2014/main" xmlns="" id="{E192707B-B929-41A7-9B41-E959A1C689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pic>
        <p:nvPicPr>
          <p:cNvPr id="5" name="Рисунок 2" descr="Листья крупным планом">
            <a:extLst>
              <a:ext uri="{FF2B5EF4-FFF2-40B4-BE49-F238E27FC236}">
                <a16:creationId xmlns:a16="http://schemas.microsoft.com/office/drawing/2014/main" xmlns="" id="{C542C31E-A9A6-4196-9C15-D9E26F2B2175}"/>
              </a:ext>
            </a:extLst>
          </p:cNvPr>
          <p:cNvPicPr>
            <a:picLocks noChangeAspect="1" noChangeArrowheads="1"/>
          </p:cNvPicPr>
          <p:nvPr/>
        </p:nvPicPr>
        <p:blipFill rotWithShape="1">
          <a:blip r:embed="rId3" cstate="email">
            <a:alphaModFix amt="35000"/>
            <a:extLst>
              <a:ext uri="{28A0092B-C50C-407E-A947-70E740481C1C}">
                <a14:useLocalDpi xmlns:a14="http://schemas.microsoft.com/office/drawing/2010/main"/>
              </a:ext>
            </a:extLst>
          </a:blip>
          <a:srcRect/>
          <a:stretch/>
        </p:blipFill>
        <p:spPr bwMode="auto">
          <a:xfrm>
            <a:off x="-1264258" y="-787958"/>
            <a:ext cx="13456257" cy="7737397"/>
          </a:xfrm>
          <a:prstGeom prst="rect">
            <a:avLst/>
          </a:prstGeom>
          <a:noFill/>
          <a:extLst>
            <a:ext uri="{909E8E84-426E-40DD-AFC4-6F175D3DCCD1}">
              <a14:hiddenFill xmlns:a14="http://schemas.microsoft.com/office/drawing/2010/main">
                <a:solidFill>
                  <a:srgbClr val="FFFFFF"/>
                </a:solidFill>
              </a14:hiddenFill>
            </a:ext>
          </a:extLst>
        </p:spPr>
      </p:pic>
      <p:sp>
        <p:nvSpPr>
          <p:cNvPr id="16" name="Прямоугольник 15">
            <a:extLst>
              <a:ext uri="{FF2B5EF4-FFF2-40B4-BE49-F238E27FC236}">
                <a16:creationId xmlns:a16="http://schemas.microsoft.com/office/drawing/2014/main" xmlns="" id="{8FB4235C-4505-46C7-AD8F-8769A1972F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
        <p:nvSpPr>
          <p:cNvPr id="2" name="Объект 1"/>
          <p:cNvSpPr>
            <a:spLocks noGrp="1"/>
          </p:cNvSpPr>
          <p:nvPr>
            <p:ph idx="1"/>
          </p:nvPr>
        </p:nvSpPr>
        <p:spPr>
          <a:xfrm>
            <a:off x="294198" y="294198"/>
            <a:ext cx="10201523" cy="5094952"/>
          </a:xfrm>
        </p:spPr>
        <p:txBody>
          <a:bodyPr>
            <a:normAutofit/>
          </a:bodyPr>
          <a:lstStyle/>
          <a:p>
            <a:pPr marL="0" indent="0">
              <a:buNone/>
            </a:pPr>
            <a:endParaRPr lang="ru-RU" dirty="0"/>
          </a:p>
          <a:p>
            <a:pPr marL="0" indent="0">
              <a:buNone/>
            </a:pPr>
            <a:endParaRPr lang="ru-RU" dirty="0"/>
          </a:p>
        </p:txBody>
      </p:sp>
      <p:sp>
        <p:nvSpPr>
          <p:cNvPr id="3" name="TextBox 2"/>
          <p:cNvSpPr txBox="1"/>
          <p:nvPr/>
        </p:nvSpPr>
        <p:spPr>
          <a:xfrm>
            <a:off x="4134678" y="397565"/>
            <a:ext cx="3486852" cy="461665"/>
          </a:xfrm>
          <a:prstGeom prst="rect">
            <a:avLst/>
          </a:prstGeom>
          <a:noFill/>
        </p:spPr>
        <p:txBody>
          <a:bodyPr wrap="none" rtlCol="0">
            <a:spAutoFit/>
          </a:bodyPr>
          <a:lstStyle/>
          <a:p>
            <a:r>
              <a:rPr lang="ru-RU" sz="2400" b="1" dirty="0"/>
              <a:t>Базовая бизнес-идея</a:t>
            </a:r>
          </a:p>
        </p:txBody>
      </p:sp>
      <p:graphicFrame>
        <p:nvGraphicFramePr>
          <p:cNvPr id="20" name="TextBox 3">
            <a:extLst>
              <a:ext uri="{FF2B5EF4-FFF2-40B4-BE49-F238E27FC236}">
                <a16:creationId xmlns:a16="http://schemas.microsoft.com/office/drawing/2014/main" xmlns="" id="{3BC258DA-0DD6-7CD5-2EDC-55C79B3EC46A}"/>
              </a:ext>
            </a:extLst>
          </p:cNvPr>
          <p:cNvGraphicFramePr/>
          <p:nvPr/>
        </p:nvGraphicFramePr>
        <p:xfrm>
          <a:off x="421003" y="962597"/>
          <a:ext cx="12005692" cy="5355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01987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Прямоугольник 13">
            <a:extLst>
              <a:ext uri="{FF2B5EF4-FFF2-40B4-BE49-F238E27FC236}">
                <a16:creationId xmlns:a16="http://schemas.microsoft.com/office/drawing/2014/main" xmlns="" id="{E192707B-B929-41A7-9B41-E959A1C689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pic>
        <p:nvPicPr>
          <p:cNvPr id="5" name="Рисунок 2" descr="Листья крупным планом">
            <a:extLst>
              <a:ext uri="{FF2B5EF4-FFF2-40B4-BE49-F238E27FC236}">
                <a16:creationId xmlns:a16="http://schemas.microsoft.com/office/drawing/2014/main" xmlns="" id="{C542C31E-A9A6-4196-9C15-D9E26F2B2175}"/>
              </a:ext>
            </a:extLst>
          </p:cNvPr>
          <p:cNvPicPr>
            <a:picLocks noChangeAspect="1" noChangeArrowheads="1"/>
          </p:cNvPicPr>
          <p:nvPr/>
        </p:nvPicPr>
        <p:blipFill rotWithShape="1">
          <a:blip r:embed="rId3" cstate="email">
            <a:alphaModFix amt="35000"/>
            <a:extLst>
              <a:ext uri="{28A0092B-C50C-407E-A947-70E740481C1C}">
                <a14:useLocalDpi xmlns:a14="http://schemas.microsoft.com/office/drawing/2010/main"/>
              </a:ext>
            </a:extLst>
          </a:blip>
          <a:srcRect/>
          <a:stretch/>
        </p:blipFill>
        <p:spPr bwMode="auto">
          <a:xfrm>
            <a:off x="-1264257" y="0"/>
            <a:ext cx="13456257" cy="7737397"/>
          </a:xfrm>
          <a:prstGeom prst="rect">
            <a:avLst/>
          </a:prstGeom>
          <a:noFill/>
          <a:extLst>
            <a:ext uri="{909E8E84-426E-40DD-AFC4-6F175D3DCCD1}">
              <a14:hiddenFill xmlns:a14="http://schemas.microsoft.com/office/drawing/2010/main">
                <a:solidFill>
                  <a:srgbClr val="FFFFFF"/>
                </a:solidFill>
              </a14:hiddenFill>
            </a:ext>
          </a:extLst>
        </p:spPr>
      </p:pic>
      <p:sp>
        <p:nvSpPr>
          <p:cNvPr id="16" name="Прямоугольник 15">
            <a:extLst>
              <a:ext uri="{FF2B5EF4-FFF2-40B4-BE49-F238E27FC236}">
                <a16:creationId xmlns:a16="http://schemas.microsoft.com/office/drawing/2014/main" xmlns="" id="{8FB4235C-4505-46C7-AD8F-8769A1972F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
        <p:nvSpPr>
          <p:cNvPr id="2" name="Объект 1"/>
          <p:cNvSpPr>
            <a:spLocks noGrp="1"/>
          </p:cNvSpPr>
          <p:nvPr>
            <p:ph idx="1"/>
          </p:nvPr>
        </p:nvSpPr>
        <p:spPr>
          <a:xfrm>
            <a:off x="294198" y="294198"/>
            <a:ext cx="10201523" cy="5094952"/>
          </a:xfrm>
        </p:spPr>
        <p:txBody>
          <a:bodyPr>
            <a:normAutofit/>
          </a:bodyPr>
          <a:lstStyle/>
          <a:p>
            <a:pPr marL="0" indent="0">
              <a:buNone/>
            </a:pPr>
            <a:endParaRPr lang="ru-RU" dirty="0"/>
          </a:p>
          <a:p>
            <a:pPr marL="0" indent="0">
              <a:buNone/>
            </a:pPr>
            <a:endParaRPr lang="ru-RU" dirty="0"/>
          </a:p>
        </p:txBody>
      </p:sp>
      <p:sp>
        <p:nvSpPr>
          <p:cNvPr id="3" name="TextBox 2"/>
          <p:cNvSpPr txBox="1"/>
          <p:nvPr/>
        </p:nvSpPr>
        <p:spPr>
          <a:xfrm>
            <a:off x="4134678" y="397565"/>
            <a:ext cx="2539478" cy="461665"/>
          </a:xfrm>
          <a:prstGeom prst="rect">
            <a:avLst/>
          </a:prstGeom>
          <a:noFill/>
        </p:spPr>
        <p:txBody>
          <a:bodyPr wrap="none" rtlCol="0">
            <a:spAutoFit/>
          </a:bodyPr>
          <a:lstStyle/>
          <a:p>
            <a:r>
              <a:rPr lang="ru-RU" sz="2400" b="1" dirty="0"/>
              <a:t>Бизнес-модель</a:t>
            </a:r>
          </a:p>
        </p:txBody>
      </p:sp>
      <p:graphicFrame>
        <p:nvGraphicFramePr>
          <p:cNvPr id="18" name="TextBox 3">
            <a:extLst>
              <a:ext uri="{FF2B5EF4-FFF2-40B4-BE49-F238E27FC236}">
                <a16:creationId xmlns:a16="http://schemas.microsoft.com/office/drawing/2014/main" xmlns="" id="{D01FAB47-CC46-DB27-FDCD-DE75CDED467F}"/>
              </a:ext>
            </a:extLst>
          </p:cNvPr>
          <p:cNvGraphicFramePr/>
          <p:nvPr/>
        </p:nvGraphicFramePr>
        <p:xfrm>
          <a:off x="373711" y="1267962"/>
          <a:ext cx="12132497" cy="25853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48377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Прямоугольник 13">
            <a:extLst>
              <a:ext uri="{FF2B5EF4-FFF2-40B4-BE49-F238E27FC236}">
                <a16:creationId xmlns:a16="http://schemas.microsoft.com/office/drawing/2014/main" xmlns="" id="{E192707B-B929-41A7-9B41-E959A1C689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pic>
        <p:nvPicPr>
          <p:cNvPr id="5" name="Рисунок 2" descr="Листья крупным планом">
            <a:extLst>
              <a:ext uri="{FF2B5EF4-FFF2-40B4-BE49-F238E27FC236}">
                <a16:creationId xmlns:a16="http://schemas.microsoft.com/office/drawing/2014/main" xmlns="" id="{C542C31E-A9A6-4196-9C15-D9E26F2B2175}"/>
              </a:ext>
            </a:extLst>
          </p:cNvPr>
          <p:cNvPicPr>
            <a:picLocks noChangeAspect="1" noChangeArrowheads="1"/>
          </p:cNvPicPr>
          <p:nvPr/>
        </p:nvPicPr>
        <p:blipFill rotWithShape="1">
          <a:blip r:embed="rId3" cstate="email">
            <a:alphaModFix amt="35000"/>
            <a:extLst>
              <a:ext uri="{28A0092B-C50C-407E-A947-70E740481C1C}">
                <a14:useLocalDpi xmlns:a14="http://schemas.microsoft.com/office/drawing/2010/main"/>
              </a:ext>
            </a:extLst>
          </a:blip>
          <a:srcRect/>
          <a:stretch/>
        </p:blipFill>
        <p:spPr bwMode="auto">
          <a:xfrm>
            <a:off x="-924892" y="-148"/>
            <a:ext cx="13456257" cy="7737397"/>
          </a:xfrm>
          <a:prstGeom prst="rect">
            <a:avLst/>
          </a:prstGeom>
          <a:noFill/>
          <a:extLst>
            <a:ext uri="{909E8E84-426E-40DD-AFC4-6F175D3DCCD1}">
              <a14:hiddenFill xmlns:a14="http://schemas.microsoft.com/office/drawing/2010/main">
                <a:solidFill>
                  <a:srgbClr val="FFFFFF"/>
                </a:solidFill>
              </a14:hiddenFill>
            </a:ext>
          </a:extLst>
        </p:spPr>
      </p:pic>
      <p:sp>
        <p:nvSpPr>
          <p:cNvPr id="16" name="Прямоугольник 15">
            <a:extLst>
              <a:ext uri="{FF2B5EF4-FFF2-40B4-BE49-F238E27FC236}">
                <a16:creationId xmlns:a16="http://schemas.microsoft.com/office/drawing/2014/main" xmlns="" id="{8FB4235C-4505-46C7-AD8F-8769A1972F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
        <p:nvSpPr>
          <p:cNvPr id="2" name="Объект 1"/>
          <p:cNvSpPr>
            <a:spLocks noGrp="1"/>
          </p:cNvSpPr>
          <p:nvPr>
            <p:ph idx="1"/>
          </p:nvPr>
        </p:nvSpPr>
        <p:spPr>
          <a:xfrm>
            <a:off x="294198" y="294198"/>
            <a:ext cx="10201523" cy="5094952"/>
          </a:xfrm>
        </p:spPr>
        <p:txBody>
          <a:bodyPr>
            <a:normAutofit/>
          </a:bodyPr>
          <a:lstStyle/>
          <a:p>
            <a:pPr marL="0" indent="0">
              <a:buNone/>
            </a:pPr>
            <a:endParaRPr lang="ru-RU" dirty="0"/>
          </a:p>
          <a:p>
            <a:pPr marL="0" indent="0">
              <a:buNone/>
            </a:pPr>
            <a:endParaRPr lang="ru-RU" dirty="0"/>
          </a:p>
        </p:txBody>
      </p:sp>
      <p:sp>
        <p:nvSpPr>
          <p:cNvPr id="6" name="TextBox 5"/>
          <p:cNvSpPr txBox="1"/>
          <p:nvPr/>
        </p:nvSpPr>
        <p:spPr>
          <a:xfrm>
            <a:off x="381663" y="357809"/>
            <a:ext cx="3690434" cy="2862322"/>
          </a:xfrm>
          <a:prstGeom prst="rect">
            <a:avLst/>
          </a:prstGeom>
          <a:noFill/>
        </p:spPr>
        <p:txBody>
          <a:bodyPr wrap="none" rtlCol="0">
            <a:spAutoFit/>
          </a:bodyPr>
          <a:lstStyle/>
          <a:p>
            <a:r>
              <a:rPr lang="ru-RU" b="1" dirty="0"/>
              <a:t>Основные конкуренты</a:t>
            </a:r>
            <a:r>
              <a:rPr lang="en-US" dirty="0"/>
              <a:t>:</a:t>
            </a:r>
            <a:endParaRPr lang="ru-RU" dirty="0"/>
          </a:p>
          <a:p>
            <a:pPr marL="285750" indent="-285750">
              <a:buFont typeface="Arial" panose="020B0604020202020204" pitchFamily="34" charset="0"/>
              <a:buChar char="•"/>
            </a:pPr>
            <a:r>
              <a:rPr lang="ru-RU" dirty="0"/>
              <a:t>3</a:t>
            </a:r>
            <a:r>
              <a:rPr lang="en-US" dirty="0"/>
              <a:t>M Food Safety</a:t>
            </a:r>
          </a:p>
          <a:p>
            <a:pPr marL="285750" indent="-285750">
              <a:buFont typeface="Arial" panose="020B0604020202020204" pitchFamily="34" charset="0"/>
              <a:buChar char="•"/>
            </a:pPr>
            <a:r>
              <a:rPr lang="en-US" dirty="0" err="1"/>
              <a:t>Freshpoint</a:t>
            </a:r>
            <a:r>
              <a:rPr lang="en-US" dirty="0"/>
              <a:t> Quality Assurance</a:t>
            </a:r>
          </a:p>
          <a:p>
            <a:pPr marL="285750" indent="-285750">
              <a:buFont typeface="Arial" panose="020B0604020202020204" pitchFamily="34" charset="0"/>
              <a:buChar char="•"/>
            </a:pPr>
            <a:r>
              <a:rPr lang="en-US" dirty="0"/>
              <a:t>Mimica</a:t>
            </a:r>
          </a:p>
          <a:p>
            <a:pPr marL="285750" indent="-285750">
              <a:buFont typeface="Arial" panose="020B0604020202020204" pitchFamily="34" charset="0"/>
              <a:buChar char="•"/>
            </a:pPr>
            <a:r>
              <a:rPr lang="en-US" dirty="0" err="1"/>
              <a:t>Indicatorium</a:t>
            </a:r>
            <a:endParaRPr lang="en-US" dirty="0"/>
          </a:p>
          <a:p>
            <a:pPr marL="285750" indent="-285750">
              <a:buFont typeface="Arial" panose="020B0604020202020204" pitchFamily="34" charset="0"/>
              <a:buChar char="•"/>
            </a:pPr>
            <a:r>
              <a:rPr lang="en-US" dirty="0"/>
              <a:t>UPM</a:t>
            </a:r>
          </a:p>
          <a:p>
            <a:pPr marL="285750" indent="-285750">
              <a:buFont typeface="Arial" panose="020B0604020202020204" pitchFamily="34" charset="0"/>
              <a:buChar char="•"/>
            </a:pPr>
            <a:r>
              <a:rPr lang="en-US" dirty="0" err="1"/>
              <a:t>Evigence</a:t>
            </a:r>
            <a:endParaRPr lang="en-US" dirty="0"/>
          </a:p>
          <a:p>
            <a:pPr marL="285750" indent="-285750">
              <a:buFont typeface="Arial" panose="020B0604020202020204" pitchFamily="34" charset="0"/>
              <a:buChar char="•"/>
            </a:pPr>
            <a:r>
              <a:rPr lang="en-US" dirty="0" err="1"/>
              <a:t>Topcryo</a:t>
            </a:r>
            <a:endParaRPr lang="en-US" dirty="0"/>
          </a:p>
          <a:p>
            <a:pPr marL="285750" indent="-285750">
              <a:buFont typeface="Arial" panose="020B0604020202020204" pitchFamily="34" charset="0"/>
              <a:buChar char="•"/>
            </a:pPr>
            <a:r>
              <a:rPr lang="en-US" dirty="0" err="1"/>
              <a:t>FreshTag</a:t>
            </a:r>
            <a:endParaRPr lang="en-US" dirty="0"/>
          </a:p>
          <a:p>
            <a:endParaRPr lang="ru-RU" dirty="0"/>
          </a:p>
        </p:txBody>
      </p:sp>
      <p:pic>
        <p:nvPicPr>
          <p:cNvPr id="7" name="Рисунок 6"/>
          <p:cNvPicPr>
            <a:picLocks noChangeAspect="1"/>
          </p:cNvPicPr>
          <p:nvPr/>
        </p:nvPicPr>
        <p:blipFill>
          <a:blip r:embed="rId4"/>
          <a:stretch>
            <a:fillRect/>
          </a:stretch>
        </p:blipFill>
        <p:spPr>
          <a:xfrm>
            <a:off x="4307907" y="714814"/>
            <a:ext cx="2339159" cy="1450573"/>
          </a:xfrm>
          <a:prstGeom prst="rect">
            <a:avLst/>
          </a:prstGeom>
        </p:spPr>
      </p:pic>
      <p:pic>
        <p:nvPicPr>
          <p:cNvPr id="8" name="Рисунок 7"/>
          <p:cNvPicPr>
            <a:picLocks noChangeAspect="1"/>
          </p:cNvPicPr>
          <p:nvPr/>
        </p:nvPicPr>
        <p:blipFill>
          <a:blip r:embed="rId5"/>
          <a:stretch>
            <a:fillRect/>
          </a:stretch>
        </p:blipFill>
        <p:spPr>
          <a:xfrm>
            <a:off x="9386121" y="3105576"/>
            <a:ext cx="2114550" cy="1276350"/>
          </a:xfrm>
          <a:prstGeom prst="rect">
            <a:avLst/>
          </a:prstGeom>
        </p:spPr>
      </p:pic>
      <p:pic>
        <p:nvPicPr>
          <p:cNvPr id="9" name="Рисунок 8"/>
          <p:cNvPicPr>
            <a:picLocks noChangeAspect="1"/>
          </p:cNvPicPr>
          <p:nvPr/>
        </p:nvPicPr>
        <p:blipFill>
          <a:blip r:embed="rId6"/>
          <a:stretch>
            <a:fillRect/>
          </a:stretch>
        </p:blipFill>
        <p:spPr>
          <a:xfrm>
            <a:off x="2208144" y="2988706"/>
            <a:ext cx="2694167" cy="1693956"/>
          </a:xfrm>
          <a:prstGeom prst="rect">
            <a:avLst/>
          </a:prstGeom>
        </p:spPr>
      </p:pic>
      <p:pic>
        <p:nvPicPr>
          <p:cNvPr id="10" name="Рисунок 9"/>
          <p:cNvPicPr>
            <a:picLocks noChangeAspect="1"/>
          </p:cNvPicPr>
          <p:nvPr/>
        </p:nvPicPr>
        <p:blipFill>
          <a:blip r:embed="rId7"/>
          <a:stretch>
            <a:fillRect/>
          </a:stretch>
        </p:blipFill>
        <p:spPr>
          <a:xfrm>
            <a:off x="5867549" y="3097854"/>
            <a:ext cx="2571750" cy="1428750"/>
          </a:xfrm>
          <a:prstGeom prst="rect">
            <a:avLst/>
          </a:prstGeom>
        </p:spPr>
      </p:pic>
      <p:pic>
        <p:nvPicPr>
          <p:cNvPr id="11" name="Рисунок 10"/>
          <p:cNvPicPr>
            <a:picLocks noChangeAspect="1"/>
          </p:cNvPicPr>
          <p:nvPr/>
        </p:nvPicPr>
        <p:blipFill>
          <a:blip r:embed="rId8"/>
          <a:stretch>
            <a:fillRect/>
          </a:stretch>
        </p:blipFill>
        <p:spPr>
          <a:xfrm>
            <a:off x="7658258" y="681673"/>
            <a:ext cx="3287854" cy="1483714"/>
          </a:xfrm>
          <a:prstGeom prst="rect">
            <a:avLst/>
          </a:prstGeom>
        </p:spPr>
      </p:pic>
      <p:pic>
        <p:nvPicPr>
          <p:cNvPr id="12" name="Рисунок 11"/>
          <p:cNvPicPr>
            <a:picLocks noChangeAspect="1"/>
          </p:cNvPicPr>
          <p:nvPr/>
        </p:nvPicPr>
        <p:blipFill>
          <a:blip r:embed="rId9"/>
          <a:stretch>
            <a:fillRect/>
          </a:stretch>
        </p:blipFill>
        <p:spPr>
          <a:xfrm>
            <a:off x="6097523" y="5389150"/>
            <a:ext cx="4457700" cy="1019175"/>
          </a:xfrm>
          <a:prstGeom prst="rect">
            <a:avLst/>
          </a:prstGeom>
        </p:spPr>
      </p:pic>
      <p:pic>
        <p:nvPicPr>
          <p:cNvPr id="13" name="Рисунок 12"/>
          <p:cNvPicPr>
            <a:picLocks noChangeAspect="1"/>
          </p:cNvPicPr>
          <p:nvPr/>
        </p:nvPicPr>
        <p:blipFill>
          <a:blip r:embed="rId10"/>
          <a:stretch>
            <a:fillRect/>
          </a:stretch>
        </p:blipFill>
        <p:spPr>
          <a:xfrm>
            <a:off x="978011" y="5317713"/>
            <a:ext cx="3924300" cy="1162050"/>
          </a:xfrm>
          <a:prstGeom prst="rect">
            <a:avLst/>
          </a:prstGeom>
        </p:spPr>
      </p:pic>
    </p:spTree>
    <p:extLst>
      <p:ext uri="{BB962C8B-B14F-4D97-AF65-F5344CB8AC3E}">
        <p14:creationId xmlns:p14="http://schemas.microsoft.com/office/powerpoint/2010/main" val="3129041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Прямоугольник 13">
            <a:extLst>
              <a:ext uri="{FF2B5EF4-FFF2-40B4-BE49-F238E27FC236}">
                <a16:creationId xmlns:a16="http://schemas.microsoft.com/office/drawing/2014/main" xmlns="" id="{E192707B-B929-41A7-9B41-E959A1C689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pic>
        <p:nvPicPr>
          <p:cNvPr id="5" name="Рисунок 2" descr="Листья крупным планом">
            <a:extLst>
              <a:ext uri="{FF2B5EF4-FFF2-40B4-BE49-F238E27FC236}">
                <a16:creationId xmlns:a16="http://schemas.microsoft.com/office/drawing/2014/main" xmlns="" id="{C542C31E-A9A6-4196-9C15-D9E26F2B2175}"/>
              </a:ext>
            </a:extLst>
          </p:cNvPr>
          <p:cNvPicPr>
            <a:picLocks noChangeAspect="1" noChangeArrowheads="1"/>
          </p:cNvPicPr>
          <p:nvPr/>
        </p:nvPicPr>
        <p:blipFill rotWithShape="1">
          <a:blip r:embed="rId3" cstate="email">
            <a:alphaModFix amt="35000"/>
            <a:extLst>
              <a:ext uri="{28A0092B-C50C-407E-A947-70E740481C1C}">
                <a14:useLocalDpi xmlns:a14="http://schemas.microsoft.com/office/drawing/2010/main"/>
              </a:ext>
            </a:extLst>
          </a:blip>
          <a:srcRect/>
          <a:stretch/>
        </p:blipFill>
        <p:spPr bwMode="auto">
          <a:xfrm>
            <a:off x="-1264257" y="0"/>
            <a:ext cx="13456257" cy="7737397"/>
          </a:xfrm>
          <a:prstGeom prst="rect">
            <a:avLst/>
          </a:prstGeom>
          <a:noFill/>
          <a:extLst>
            <a:ext uri="{909E8E84-426E-40DD-AFC4-6F175D3DCCD1}">
              <a14:hiddenFill xmlns:a14="http://schemas.microsoft.com/office/drawing/2010/main">
                <a:solidFill>
                  <a:srgbClr val="FFFFFF"/>
                </a:solidFill>
              </a14:hiddenFill>
            </a:ext>
          </a:extLst>
        </p:spPr>
      </p:pic>
      <p:sp>
        <p:nvSpPr>
          <p:cNvPr id="16" name="Прямоугольник 15">
            <a:extLst>
              <a:ext uri="{FF2B5EF4-FFF2-40B4-BE49-F238E27FC236}">
                <a16:creationId xmlns:a16="http://schemas.microsoft.com/office/drawing/2014/main" xmlns="" id="{8FB4235C-4505-46C7-AD8F-8769A1972F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
        <p:nvSpPr>
          <p:cNvPr id="2" name="Объект 1"/>
          <p:cNvSpPr>
            <a:spLocks noGrp="1"/>
          </p:cNvSpPr>
          <p:nvPr>
            <p:ph idx="1"/>
          </p:nvPr>
        </p:nvSpPr>
        <p:spPr>
          <a:xfrm>
            <a:off x="294198" y="294198"/>
            <a:ext cx="10201523" cy="5094952"/>
          </a:xfrm>
        </p:spPr>
        <p:txBody>
          <a:bodyPr>
            <a:normAutofit/>
          </a:bodyPr>
          <a:lstStyle/>
          <a:p>
            <a:pPr marL="0" indent="0">
              <a:buNone/>
            </a:pPr>
            <a:endParaRPr lang="ru-RU" dirty="0"/>
          </a:p>
          <a:p>
            <a:pPr marL="0" indent="0">
              <a:buNone/>
            </a:pPr>
            <a:endParaRPr lang="ru-RU" dirty="0"/>
          </a:p>
        </p:txBody>
      </p:sp>
      <p:sp>
        <p:nvSpPr>
          <p:cNvPr id="3" name="TextBox 2"/>
          <p:cNvSpPr txBox="1"/>
          <p:nvPr/>
        </p:nvSpPr>
        <p:spPr>
          <a:xfrm>
            <a:off x="3570135" y="559453"/>
            <a:ext cx="4326826" cy="461665"/>
          </a:xfrm>
          <a:prstGeom prst="rect">
            <a:avLst/>
          </a:prstGeom>
          <a:noFill/>
        </p:spPr>
        <p:txBody>
          <a:bodyPr wrap="none" rtlCol="0">
            <a:spAutoFit/>
          </a:bodyPr>
          <a:lstStyle/>
          <a:p>
            <a:r>
              <a:rPr lang="ru-RU" sz="2400" b="1" dirty="0"/>
              <a:t>Ценностное предложение</a:t>
            </a:r>
          </a:p>
        </p:txBody>
      </p:sp>
      <p:sp>
        <p:nvSpPr>
          <p:cNvPr id="4" name="TextBox 3"/>
          <p:cNvSpPr txBox="1"/>
          <p:nvPr/>
        </p:nvSpPr>
        <p:spPr>
          <a:xfrm>
            <a:off x="376096" y="1397675"/>
            <a:ext cx="11640710" cy="2031325"/>
          </a:xfrm>
          <a:prstGeom prst="rect">
            <a:avLst/>
          </a:prstGeom>
          <a:noFill/>
        </p:spPr>
        <p:txBody>
          <a:bodyPr wrap="square" rtlCol="0">
            <a:spAutoFit/>
          </a:bodyPr>
          <a:lstStyle/>
          <a:p>
            <a:r>
              <a:rPr lang="ru-RU" dirty="0"/>
              <a:t>В большей степени компании производят индикаторы для мясной, замороженной продукции, следовательно, на данный момент на рынке представлено небольшое количество организаций, производящих индикаторы свежести, которые специализируются на молочной продукции, поэтому наша фирма может занять данный сегмент рынка . Клиентам гарантируется качество и надёжность индикаторов, а также простота и удобство в использовании за счёт изменения цвета. Также внешний вид индикаторов лаконичен, что не испортит внешний вид упаковок молочной продукции. В этом заключаются преимущества и ценность нашего продукта.</a:t>
            </a:r>
          </a:p>
        </p:txBody>
      </p:sp>
    </p:spTree>
    <p:extLst>
      <p:ext uri="{BB962C8B-B14F-4D97-AF65-F5344CB8AC3E}">
        <p14:creationId xmlns:p14="http://schemas.microsoft.com/office/powerpoint/2010/main" val="3319229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2A4D183E-A455-400F-B558-5EF3C42F66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85217" y="892220"/>
            <a:ext cx="5054517" cy="5097085"/>
          </a:xfrm>
          <a:prstGeom prst="rect">
            <a:avLst/>
          </a:prstGeom>
          <a:solidFill>
            <a:schemeClr val="tx2"/>
          </a:solidFill>
          <a:ln w="6350" cap="sq" cmpd="sng" algn="ctr">
            <a:noFill/>
            <a:prstDash val="solid"/>
            <a:miter lim="800000"/>
          </a:ln>
          <a:effectLst/>
        </p:spPr>
      </p:sp>
      <p:sp>
        <p:nvSpPr>
          <p:cNvPr id="23" name="Rectangle 22">
            <a:extLst>
              <a:ext uri="{FF2B5EF4-FFF2-40B4-BE49-F238E27FC236}">
                <a16:creationId xmlns:a16="http://schemas.microsoft.com/office/drawing/2014/main" xmlns="" id="{46EC6A0A-8EDD-4CAD-8301-B0613EFB68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12175" y="1005675"/>
            <a:ext cx="4800601" cy="4870174"/>
          </a:xfrm>
          <a:prstGeom prst="rect">
            <a:avLst/>
          </a:prstGeom>
          <a:solidFill>
            <a:schemeClr val="tx1"/>
          </a:solidFill>
          <a:ln w="6350" cap="sq" cmpd="sng" algn="ctr">
            <a:noFill/>
            <a:prstDash val="solid"/>
            <a:miter lim="800000"/>
          </a:ln>
          <a:effectLst/>
        </p:spPr>
      </p:sp>
      <p:pic>
        <p:nvPicPr>
          <p:cNvPr id="5" name="Рисунок 2" descr="Листья крупным планом">
            <a:extLst>
              <a:ext uri="{FF2B5EF4-FFF2-40B4-BE49-F238E27FC236}">
                <a16:creationId xmlns:a16="http://schemas.microsoft.com/office/drawing/2014/main" xmlns="" id="{C542C31E-A9A6-4196-9C15-D9E26F2B217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8200" r="16073" b="3"/>
          <a:stretch/>
        </p:blipFill>
        <p:spPr bwMode="auto">
          <a:xfrm>
            <a:off x="1304515" y="1328394"/>
            <a:ext cx="4188221" cy="42274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314384" y="2103120"/>
            <a:ext cx="4810816" cy="3931920"/>
          </a:xfrm>
          <a:prstGeom prst="rect">
            <a:avLst/>
          </a:prstGeom>
        </p:spPr>
        <p:txBody>
          <a:bodyPr vert="horz" lIns="91440" tIns="45720" rIns="91440" bIns="45720" rtlCol="0">
            <a:normAutofit/>
          </a:bodyPr>
          <a:lstStyle/>
          <a:p>
            <a:pPr indent="-182880" defTabSz="914400">
              <a:lnSpc>
                <a:spcPct val="90000"/>
              </a:lnSpc>
              <a:spcAft>
                <a:spcPts val="600"/>
              </a:spcAft>
              <a:buClr>
                <a:schemeClr val="tx2">
                  <a:lumMod val="60000"/>
                  <a:lumOff val="40000"/>
                </a:schemeClr>
              </a:buClr>
              <a:buFont typeface="Arial" pitchFamily="34" charset="0"/>
              <a:buChar char="•"/>
            </a:pPr>
            <a:r>
              <a:rPr lang="en-US" sz="1700"/>
              <a:t>                 </a:t>
            </a:r>
            <a:r>
              <a:rPr lang="en-US" sz="1700" b="1"/>
              <a:t>Обоснование реализуемости бизнеса</a:t>
            </a:r>
          </a:p>
          <a:p>
            <a:pPr indent="-182880" defTabSz="914400">
              <a:lnSpc>
                <a:spcPct val="90000"/>
              </a:lnSpc>
              <a:spcAft>
                <a:spcPts val="600"/>
              </a:spcAft>
              <a:buClr>
                <a:schemeClr val="tx2">
                  <a:lumMod val="60000"/>
                  <a:lumOff val="40000"/>
                </a:schemeClr>
              </a:buClr>
              <a:buFont typeface="Arial" pitchFamily="34" charset="0"/>
              <a:buChar char="•"/>
            </a:pPr>
            <a:endParaRPr lang="en-US" sz="1700"/>
          </a:p>
          <a:p>
            <a:pPr indent="-182880" defTabSz="914400">
              <a:lnSpc>
                <a:spcPct val="90000"/>
              </a:lnSpc>
              <a:spcAft>
                <a:spcPts val="600"/>
              </a:spcAft>
              <a:buClr>
                <a:schemeClr val="tx2">
                  <a:lumMod val="60000"/>
                  <a:lumOff val="40000"/>
                </a:schemeClr>
              </a:buClr>
              <a:buFont typeface="Arial" pitchFamily="34" charset="0"/>
              <a:buChar char="•"/>
            </a:pPr>
            <a:endParaRPr lang="en-US" sz="1700" b="1"/>
          </a:p>
          <a:p>
            <a:pPr indent="-182880" defTabSz="914400">
              <a:lnSpc>
                <a:spcPct val="90000"/>
              </a:lnSpc>
              <a:spcAft>
                <a:spcPts val="600"/>
              </a:spcAft>
              <a:buClr>
                <a:schemeClr val="tx2">
                  <a:lumMod val="60000"/>
                  <a:lumOff val="40000"/>
                </a:schemeClr>
              </a:buClr>
              <a:buFont typeface="Arial" pitchFamily="34" charset="0"/>
              <a:buChar char="•"/>
            </a:pPr>
            <a:r>
              <a:rPr lang="en-US" sz="1700" b="1"/>
              <a:t>Основные преимущества</a:t>
            </a:r>
            <a:r>
              <a:rPr lang="en-US" sz="1700"/>
              <a:t>:</a:t>
            </a:r>
          </a:p>
          <a:p>
            <a:pPr indent="-182880" defTabSz="914400">
              <a:lnSpc>
                <a:spcPct val="90000"/>
              </a:lnSpc>
              <a:spcAft>
                <a:spcPts val="600"/>
              </a:spcAft>
              <a:buClr>
                <a:schemeClr val="tx2">
                  <a:lumMod val="60000"/>
                  <a:lumOff val="40000"/>
                </a:schemeClr>
              </a:buClr>
              <a:buFont typeface="Arial" pitchFamily="34" charset="0"/>
              <a:buChar char="•"/>
            </a:pPr>
            <a:r>
              <a:rPr lang="en-US" sz="1700"/>
              <a:t>1. Экономия времени для покупателей.</a:t>
            </a:r>
          </a:p>
          <a:p>
            <a:pPr indent="-182880" defTabSz="914400">
              <a:lnSpc>
                <a:spcPct val="90000"/>
              </a:lnSpc>
              <a:spcAft>
                <a:spcPts val="600"/>
              </a:spcAft>
              <a:buClr>
                <a:schemeClr val="tx2">
                  <a:lumMod val="60000"/>
                  <a:lumOff val="40000"/>
                </a:schemeClr>
              </a:buClr>
              <a:buFont typeface="Arial" pitchFamily="34" charset="0"/>
              <a:buChar char="•"/>
            </a:pPr>
            <a:r>
              <a:rPr lang="en-US" sz="1700"/>
              <a:t>2. Снижение потерь для торговых организаций</a:t>
            </a:r>
          </a:p>
          <a:p>
            <a:pPr indent="-182880" defTabSz="914400">
              <a:lnSpc>
                <a:spcPct val="90000"/>
              </a:lnSpc>
              <a:spcAft>
                <a:spcPts val="600"/>
              </a:spcAft>
              <a:buClr>
                <a:schemeClr val="tx2">
                  <a:lumMod val="60000"/>
                  <a:lumOff val="40000"/>
                </a:schemeClr>
              </a:buClr>
              <a:buFont typeface="Arial" pitchFamily="34" charset="0"/>
              <a:buChar char="•"/>
            </a:pPr>
            <a:r>
              <a:rPr lang="en-US" sz="1700"/>
              <a:t>3. Соблюдение стандартов безопасности и регулирования отношений между контрагентами</a:t>
            </a:r>
          </a:p>
          <a:p>
            <a:pPr indent="-182880" defTabSz="914400">
              <a:lnSpc>
                <a:spcPct val="90000"/>
              </a:lnSpc>
              <a:spcAft>
                <a:spcPts val="600"/>
              </a:spcAft>
              <a:buClr>
                <a:schemeClr val="tx2">
                  <a:lumMod val="60000"/>
                  <a:lumOff val="40000"/>
                </a:schemeClr>
              </a:buClr>
              <a:buFont typeface="Arial" pitchFamily="34" charset="0"/>
              <a:buChar char="•"/>
            </a:pPr>
            <a:r>
              <a:rPr lang="en-US" sz="1700"/>
              <a:t>4. Доступность информации для покупателей и продавцов</a:t>
            </a:r>
          </a:p>
        </p:txBody>
      </p:sp>
    </p:spTree>
    <p:extLst>
      <p:ext uri="{BB962C8B-B14F-4D97-AF65-F5344CB8AC3E}">
        <p14:creationId xmlns:p14="http://schemas.microsoft.com/office/powerpoint/2010/main" val="2597606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авон">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xmlns="" name="Savon" id="{1306E473-ED32-493B-A2D0-240A757EDD34}" vid="{6728D11B-929E-4324-91B0-4A4DA4CAC3D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C21C94-EC06-4610-B8F0-A456DD28CD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C0DB4D-BE53-4100-8A0D-CEFB2E482820}">
  <ds:schemaRefs>
    <ds:schemaRef ds:uri="http://purl.org/dc/elements/1.1/"/>
    <ds:schemaRef ds:uri="http://schemas.microsoft.com/office/2006/metadata/properties"/>
    <ds:schemaRef ds:uri="http://purl.org/dc/dcmitype/"/>
    <ds:schemaRef ds:uri="16c05727-aa75-4e4a-9b5f-8a80a1165891"/>
    <ds:schemaRef ds:uri="http://schemas.microsoft.com/office/2006/documentManagement/types"/>
    <ds:schemaRef ds:uri="http://schemas.openxmlformats.org/package/2006/metadata/core-properties"/>
    <ds:schemaRef ds:uri="http://www.w3.org/XML/1998/namespace"/>
    <ds:schemaRef ds:uri="http://schemas.microsoft.com/office/infopath/2007/PartnerControls"/>
    <ds:schemaRef ds:uri="71af3243-3dd4-4a8d-8c0d-dd76da1f02a5"/>
    <ds:schemaRef ds:uri="http://purl.org/dc/terms/"/>
  </ds:schemaRefs>
</ds:datastoreItem>
</file>

<file path=customXml/itemProps3.xml><?xml version="1.0" encoding="utf-8"?>
<ds:datastoreItem xmlns:ds="http://schemas.openxmlformats.org/officeDocument/2006/customXml" ds:itemID="{75D6F7AD-09FB-47AB-B353-D1D83850E3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1444</Words>
  <Application>Microsoft Office PowerPoint</Application>
  <PresentationFormat>Произвольный</PresentationFormat>
  <Paragraphs>213</Paragraphs>
  <Slides>18</Slides>
  <Notes>18</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Савон</vt:lpstr>
      <vt:lpstr>Название стартап-проекта:  «Визуальный индикатор качества молочных товаров.»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Лидер стартап-проекта:  Кузнецов Кирилл Владимирович  U1409766 id 1520995 89964516923 kirgramm@inbox.ru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2023-10-19T11:05:13Z</dcterms:created>
  <dcterms:modified xsi:type="dcterms:W3CDTF">2023-10-19T07:34:00Z</dcterms:modified>
</cp:coreProperties>
</file>