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71" r:id="rId8"/>
    <p:sldId id="261" r:id="rId9"/>
    <p:sldId id="263" r:id="rId10"/>
    <p:sldId id="272" r:id="rId11"/>
    <p:sldId id="270" r:id="rId12"/>
  </p:sldIdLst>
  <p:sldSz cx="18288000" cy="10287000"/>
  <p:notesSz cx="6858000" cy="9144000"/>
  <p:embeddedFontLst>
    <p:embeddedFont>
      <p:font typeface="Lora" pitchFamily="2" charset="-52"/>
      <p:regular r:id="rId14"/>
      <p:bold r:id="rId15"/>
      <p:italic r:id="rId16"/>
      <p:boldItalic r:id="rId17"/>
    </p:embeddedFont>
    <p:embeddedFont>
      <p:font typeface="Lora Bold" charset="-52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Доля малого бизнеса в промышленном производстве в Республике Узбекистан, 2023-2025 гг</a:t>
            </a:r>
            <a:r>
              <a:rPr lang="ru-RU" dirty="0"/>
              <a:t>.</a:t>
            </a:r>
          </a:p>
        </c:rich>
      </c:tx>
      <c:layout>
        <c:manualLayout>
          <c:xMode val="edge"/>
          <c:yMode val="edge"/>
          <c:x val="0.10681233595800524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Доля малого бизнеса в промышленном производстве, 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0.00%</c:formatCode>
                <c:ptCount val="3"/>
                <c:pt idx="0" formatCode="0%">
                  <c:v>0.27</c:v>
                </c:pt>
                <c:pt idx="1">
                  <c:v>0.31900000000000001</c:v>
                </c:pt>
                <c:pt idx="2">
                  <c:v>0.34899999999999998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3B-492D-8062-188D726C72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21755072"/>
        <c:axId val="17213194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  <c:pt idx="0">
                        <c:v>Год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Лист1!$A$2:$A$4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623B-492D-8062-188D726C729B}"/>
                  </c:ext>
                </c:extLst>
              </c15:ser>
            </c15:filteredBarSeries>
          </c:ext>
        </c:extLst>
      </c:barChart>
      <c:catAx>
        <c:axId val="172175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21319408"/>
        <c:crosses val="autoZero"/>
        <c:auto val="1"/>
        <c:lblAlgn val="ctr"/>
        <c:lblOffset val="100"/>
        <c:noMultiLvlLbl val="0"/>
      </c:catAx>
      <c:valAx>
        <c:axId val="172131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2175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Объём рынка, $ млрд</c:v>
                </c:pt>
              </c:strCache>
            </c:strRef>
          </c:tx>
          <c:spPr>
            <a:ln w="34925" cap="rnd">
              <a:solidFill>
                <a:schemeClr val="accent3">
                  <a:shade val="76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1,98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8BD-4C40-9A1C-A93808379B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2023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0.20100000000000001</c:v>
                </c:pt>
                <c:pt idx="1">
                  <c:v>0.54300000000000004</c:v>
                </c:pt>
                <c:pt idx="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D-4C40-9A1C-A93808379B5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78670448"/>
        <c:axId val="17480184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  <c:pt idx="0">
                        <c:v>Год</c:v>
                      </c:pt>
                    </c:strCache>
                  </c:strRef>
                </c:tx>
                <c:spPr>
                  <a:ln w="34925" cap="rnd">
                    <a:solidFill>
                      <a:schemeClr val="accent3">
                        <a:tint val="77000"/>
                      </a:schemeClr>
                    </a:solidFill>
                    <a:round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c:spPr>
                <c:marker>
                  <c:symbol val="circle"/>
                  <c:size val="6"/>
                  <c:spPr>
                    <a:gradFill rotWithShape="1">
                      <a:gsLst>
                        <a:gs pos="0">
                          <a:schemeClr val="accent3">
                            <a:tint val="77000"/>
                            <a:shade val="51000"/>
                            <a:satMod val="130000"/>
                          </a:schemeClr>
                        </a:gs>
                        <a:gs pos="80000">
                          <a:schemeClr val="accent3">
                            <a:tint val="77000"/>
                            <a:shade val="93000"/>
                            <a:satMod val="130000"/>
                          </a:schemeClr>
                        </a:gs>
                        <a:gs pos="100000">
                          <a:schemeClr val="accent3">
                            <a:tint val="77000"/>
                            <a:shade val="94000"/>
                            <a:satMod val="135000"/>
                          </a:schemeClr>
                        </a:gs>
                      </a:gsLst>
                      <a:lin ang="16200000" scaled="0"/>
                    </a:gradFill>
                    <a:ln w="9525">
                      <a:solidFill>
                        <a:schemeClr val="accent3">
                          <a:tint val="77000"/>
                        </a:schemeClr>
                      </a:solidFill>
                      <a:round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threePt" dir="t">
                        <a:rot lat="0" lon="0" rev="1200000"/>
                      </a:lightRig>
                    </a:scene3d>
                    <a:sp3d>
                      <a:bevelT w="63500" h="25400"/>
                    </a:sp3d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Лист1!$A$2:$A$4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2021</c:v>
                      </c:pt>
                      <c:pt idx="1">
                        <c:v>2023</c:v>
                      </c:pt>
                      <c:pt idx="2">
                        <c:v>2027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2021</c:v>
                      </c:pt>
                      <c:pt idx="1">
                        <c:v>2023</c:v>
                      </c:pt>
                      <c:pt idx="2">
                        <c:v>2027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18BD-4C40-9A1C-A93808379B59}"/>
                  </c:ext>
                </c:extLst>
              </c15:ser>
            </c15:filteredLineSeries>
          </c:ext>
        </c:extLst>
      </c:lineChart>
      <c:catAx>
        <c:axId val="127867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801840"/>
        <c:crosses val="autoZero"/>
        <c:auto val="1"/>
        <c:lblAlgn val="ctr"/>
        <c:lblOffset val="100"/>
        <c:noMultiLvlLbl val="0"/>
      </c:catAx>
      <c:valAx>
        <c:axId val="17480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867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Лист2!$B$2:$B$3</c:f>
              <c:numCache>
                <c:formatCode>General</c:formatCode>
                <c:ptCount val="2"/>
                <c:pt idx="0">
                  <c:v>333</c:v>
                </c:pt>
                <c:pt idx="1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5B-424B-8621-29344E21A5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78666736"/>
        <c:axId val="1748028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Лист2!$B$2:$B$3</c15:sqref>
                        </c15:formulaRef>
                      </c:ext>
                    </c:extLst>
                    <c:strCache>
                      <c:ptCount val="2"/>
                      <c:pt idx="0">
                        <c:v>333</c:v>
                      </c:pt>
                      <c:pt idx="1">
                        <c:v>500</c:v>
                      </c:pt>
                    </c:strCache>
                  </c:strRef>
                </c:tx>
                <c:spPr>
                  <a:solidFill>
                    <a:schemeClr val="accent1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Лист2!$A$2:$A$3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2024</c:v>
                      </c:pt>
                      <c:pt idx="1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Лист2!$A$2:$B$2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2024</c:v>
                      </c:pt>
                      <c:pt idx="1">
                        <c:v>333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F5B-424B-8621-29344E21A5FD}"/>
                  </c:ext>
                </c:extLst>
              </c15:ser>
            </c15:filteredBarSeries>
          </c:ext>
        </c:extLst>
      </c:barChart>
      <c:catAx>
        <c:axId val="127866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802800"/>
        <c:crosses val="autoZero"/>
        <c:auto val="1"/>
        <c:lblAlgn val="ctr"/>
        <c:lblOffset val="100"/>
        <c:noMultiLvlLbl val="0"/>
      </c:catAx>
      <c:valAx>
        <c:axId val="17480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7866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Лист3!$B$1</c:f>
              <c:strCache>
                <c:ptCount val="1"/>
                <c:pt idx="0">
                  <c:v>Продажи, $ млн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6">
                    <a:shade val="76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Лист3!$A$2:$A$5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Лист3!$B$2:$B$5</c:f>
              <c:numCache>
                <c:formatCode>General</c:formatCode>
                <c:ptCount val="4"/>
                <c:pt idx="0">
                  <c:v>418</c:v>
                </c:pt>
                <c:pt idx="1">
                  <c:v>605</c:v>
                </c:pt>
                <c:pt idx="2" formatCode="#,##0">
                  <c:v>1400</c:v>
                </c:pt>
                <c:pt idx="3" formatCode="#,##0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F-43E7-88C8-5472C02055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87465408"/>
        <c:axId val="17480568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Лист3!$A$1</c15:sqref>
                        </c15:formulaRef>
                      </c:ext>
                    </c:extLst>
                    <c:strCache>
                      <c:ptCount val="1"/>
                      <c:pt idx="0">
                        <c:v>Год</c:v>
                      </c:pt>
                    </c:strCache>
                  </c:strRef>
                </c:tx>
                <c:spPr>
                  <a:solidFill>
                    <a:schemeClr val="accent6">
                      <a:tint val="77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Лист3!$A$2:$A$5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Лист3!$A$2:$A$5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46F-43E7-88C8-5472C0205564}"/>
                  </c:ext>
                </c:extLst>
              </c15:ser>
            </c15:filteredBarSeries>
          </c:ext>
        </c:extLst>
      </c:barChart>
      <c:catAx>
        <c:axId val="128746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805680"/>
        <c:crosses val="autoZero"/>
        <c:auto val="1"/>
        <c:lblAlgn val="ctr"/>
        <c:lblOffset val="100"/>
        <c:noMultiLvlLbl val="0"/>
      </c:catAx>
      <c:valAx>
        <c:axId val="17480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746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747126436781612E-2"/>
          <c:y val="0.883846819679455"/>
          <c:w val="0.9"/>
          <c:h val="9.8422683866644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Лист4!$B$1</c:f>
              <c:strCache>
                <c:ptCount val="1"/>
                <c:pt idx="0">
                  <c:v>Значение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F-4406-8322-004E164BFDE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F-4406-8322-004E164BFDE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4F-4406-8322-004E164BFDE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4F-4406-8322-004E164BFD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Лист4!$A$2:$A$5</c:f>
              <c:strCache>
                <c:ptCount val="4"/>
                <c:pt idx="0">
                  <c:v>Клиенты</c:v>
                </c:pt>
                <c:pt idx="1">
                  <c:v>Заказы</c:v>
                </c:pt>
                <c:pt idx="2">
                  <c:v>Оборот</c:v>
                </c:pt>
                <c:pt idx="3">
                  <c:v>ПВЗ</c:v>
                </c:pt>
              </c:strCache>
            </c:strRef>
          </c:cat>
          <c:val>
            <c:numRef>
              <c:f>Лист4!$B$2:$B$5</c:f>
              <c:numCache>
                <c:formatCode>General</c:formatCode>
                <c:ptCount val="4"/>
                <c:pt idx="0">
                  <c:v>450</c:v>
                </c:pt>
                <c:pt idx="1">
                  <c:v>500</c:v>
                </c:pt>
                <c:pt idx="2">
                  <c:v>400</c:v>
                </c:pt>
                <c:pt idx="3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4F-4406-8322-004E164BFD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9A06D-9D3F-4950-A0EF-E53F66A16010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0DBCFF-AFFD-40F0-B6CF-A4CB031D7BDF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подключение промышленных предприятий и запуск каталога производителей;</a:t>
          </a:r>
        </a:p>
      </dgm:t>
    </dgm:pt>
    <dgm:pt modelId="{4B5339AE-5669-4CAA-AE54-5A97CC1A0660}" type="parTrans" cxnId="{5A2BB128-0D14-4001-9A59-0E87F42960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BF7C80-50BD-492C-A06E-996A676A85FB}" type="sibTrans" cxnId="{5A2BB128-0D14-4001-9A59-0E87F42960C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135D21-C03F-46A2-A803-93D558ED6113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B2B-заказов и подбор потенциальных клиентов;</a:t>
          </a:r>
        </a:p>
      </dgm:t>
    </dgm:pt>
    <dgm:pt modelId="{9C0565C2-BDAB-4866-B694-DAAE26E94DBD}" type="parTrans" cxnId="{08C92D1A-322B-432B-BBFD-3985F51B0D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1BFDC5-011A-4A1F-9898-D50DA7E51C07}" type="sibTrans" cxnId="{08C92D1A-322B-432B-BBFD-3985F51B0D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C3FC49-9260-4C40-9EB4-7C3B20B451CA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масштабирование на регионы и развитие биржи производственных мощностей.</a:t>
          </a:r>
        </a:p>
      </dgm:t>
    </dgm:pt>
    <dgm:pt modelId="{2A035A9F-4E14-430A-97EC-3BEF4D134EF0}" type="parTrans" cxnId="{A58F8E40-BCB7-43EE-962F-4CF00D2F32D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3ADA5-E519-4A9F-AB87-CA8048C714BB}" type="sibTrans" cxnId="{A58F8E40-BCB7-43EE-962F-4CF00D2F32D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8F4CBE-C017-4792-A134-B82C7C8DD69A}" type="pres">
      <dgm:prSet presAssocID="{8459A06D-9D3F-4950-A0EF-E53F66A16010}" presName="Name0" presStyleCnt="0">
        <dgm:presLayoutVars>
          <dgm:dir/>
          <dgm:resizeHandles val="exact"/>
        </dgm:presLayoutVars>
      </dgm:prSet>
      <dgm:spPr/>
    </dgm:pt>
    <dgm:pt modelId="{17940628-8077-43FE-8B88-8F26FCCBAAAE}" type="pres">
      <dgm:prSet presAssocID="{9C0DBCFF-AFFD-40F0-B6CF-A4CB031D7BDF}" presName="node" presStyleLbl="node1" presStyleIdx="0" presStyleCnt="3">
        <dgm:presLayoutVars>
          <dgm:bulletEnabled val="1"/>
        </dgm:presLayoutVars>
      </dgm:prSet>
      <dgm:spPr/>
    </dgm:pt>
    <dgm:pt modelId="{840216F5-1F34-43CB-A7B2-D73D0E55773A}" type="pres">
      <dgm:prSet presAssocID="{B9BF7C80-50BD-492C-A06E-996A676A85FB}" presName="sibTrans" presStyleLbl="sibTrans2D1" presStyleIdx="0" presStyleCnt="2"/>
      <dgm:spPr/>
    </dgm:pt>
    <dgm:pt modelId="{5A88E8DE-6FBA-48ED-85C5-1B9E70E78460}" type="pres">
      <dgm:prSet presAssocID="{B9BF7C80-50BD-492C-A06E-996A676A85FB}" presName="connectorText" presStyleLbl="sibTrans2D1" presStyleIdx="0" presStyleCnt="2"/>
      <dgm:spPr/>
    </dgm:pt>
    <dgm:pt modelId="{34DD5152-0A2E-49CE-A7EF-1101FAF37B23}" type="pres">
      <dgm:prSet presAssocID="{C7135D21-C03F-46A2-A803-93D558ED6113}" presName="node" presStyleLbl="node1" presStyleIdx="1" presStyleCnt="3">
        <dgm:presLayoutVars>
          <dgm:bulletEnabled val="1"/>
        </dgm:presLayoutVars>
      </dgm:prSet>
      <dgm:spPr/>
    </dgm:pt>
    <dgm:pt modelId="{A1F907C5-EEF9-4918-BDF6-43C3C8D2AF4C}" type="pres">
      <dgm:prSet presAssocID="{1E1BFDC5-011A-4A1F-9898-D50DA7E51C07}" presName="sibTrans" presStyleLbl="sibTrans2D1" presStyleIdx="1" presStyleCnt="2"/>
      <dgm:spPr/>
    </dgm:pt>
    <dgm:pt modelId="{F55EA905-DA8D-4A3D-9D1C-07D7C94E39D7}" type="pres">
      <dgm:prSet presAssocID="{1E1BFDC5-011A-4A1F-9898-D50DA7E51C07}" presName="connectorText" presStyleLbl="sibTrans2D1" presStyleIdx="1" presStyleCnt="2"/>
      <dgm:spPr/>
    </dgm:pt>
    <dgm:pt modelId="{87863F36-C887-4487-B407-744F93489A1A}" type="pres">
      <dgm:prSet presAssocID="{47C3FC49-9260-4C40-9EB4-7C3B20B451CA}" presName="node" presStyleLbl="node1" presStyleIdx="2" presStyleCnt="3">
        <dgm:presLayoutVars>
          <dgm:bulletEnabled val="1"/>
        </dgm:presLayoutVars>
      </dgm:prSet>
      <dgm:spPr/>
    </dgm:pt>
  </dgm:ptLst>
  <dgm:cxnLst>
    <dgm:cxn modelId="{9E5D1213-E626-4C60-9242-1E95DEB9745A}" type="presOf" srcId="{1E1BFDC5-011A-4A1F-9898-D50DA7E51C07}" destId="{F55EA905-DA8D-4A3D-9D1C-07D7C94E39D7}" srcOrd="1" destOrd="0" presId="urn:microsoft.com/office/officeart/2005/8/layout/process1"/>
    <dgm:cxn modelId="{08C92D1A-322B-432B-BBFD-3985F51B0D29}" srcId="{8459A06D-9D3F-4950-A0EF-E53F66A16010}" destId="{C7135D21-C03F-46A2-A803-93D558ED6113}" srcOrd="1" destOrd="0" parTransId="{9C0565C2-BDAB-4866-B694-DAAE26E94DBD}" sibTransId="{1E1BFDC5-011A-4A1F-9898-D50DA7E51C07}"/>
    <dgm:cxn modelId="{5A2BB128-0D14-4001-9A59-0E87F42960C9}" srcId="{8459A06D-9D3F-4950-A0EF-E53F66A16010}" destId="{9C0DBCFF-AFFD-40F0-B6CF-A4CB031D7BDF}" srcOrd="0" destOrd="0" parTransId="{4B5339AE-5669-4CAA-AE54-5A97CC1A0660}" sibTransId="{B9BF7C80-50BD-492C-A06E-996A676A85FB}"/>
    <dgm:cxn modelId="{2969C23E-8B3D-4B71-BA02-D097FDD426BA}" type="presOf" srcId="{C7135D21-C03F-46A2-A803-93D558ED6113}" destId="{34DD5152-0A2E-49CE-A7EF-1101FAF37B23}" srcOrd="0" destOrd="0" presId="urn:microsoft.com/office/officeart/2005/8/layout/process1"/>
    <dgm:cxn modelId="{A58F8E40-BCB7-43EE-962F-4CF00D2F32D3}" srcId="{8459A06D-9D3F-4950-A0EF-E53F66A16010}" destId="{47C3FC49-9260-4C40-9EB4-7C3B20B451CA}" srcOrd="2" destOrd="0" parTransId="{2A035A9F-4E14-430A-97EC-3BEF4D134EF0}" sibTransId="{1A63ADA5-E519-4A9F-AB87-CA8048C714BB}"/>
    <dgm:cxn modelId="{C4798077-10CE-4ACE-B791-28E9657A7B65}" type="presOf" srcId="{1E1BFDC5-011A-4A1F-9898-D50DA7E51C07}" destId="{A1F907C5-EEF9-4918-BDF6-43C3C8D2AF4C}" srcOrd="0" destOrd="0" presId="urn:microsoft.com/office/officeart/2005/8/layout/process1"/>
    <dgm:cxn modelId="{63715AA7-C5A6-46B3-A931-EE42FB490044}" type="presOf" srcId="{9C0DBCFF-AFFD-40F0-B6CF-A4CB031D7BDF}" destId="{17940628-8077-43FE-8B88-8F26FCCBAAAE}" srcOrd="0" destOrd="0" presId="urn:microsoft.com/office/officeart/2005/8/layout/process1"/>
    <dgm:cxn modelId="{2C20F4AD-ED72-4F8A-B48A-7D80D98358F1}" type="presOf" srcId="{B9BF7C80-50BD-492C-A06E-996A676A85FB}" destId="{840216F5-1F34-43CB-A7B2-D73D0E55773A}" srcOrd="0" destOrd="0" presId="urn:microsoft.com/office/officeart/2005/8/layout/process1"/>
    <dgm:cxn modelId="{FFA9FEE7-BE4E-4AAD-8810-5557353072A4}" type="presOf" srcId="{8459A06D-9D3F-4950-A0EF-E53F66A16010}" destId="{B18F4CBE-C017-4792-A134-B82C7C8DD69A}" srcOrd="0" destOrd="0" presId="urn:microsoft.com/office/officeart/2005/8/layout/process1"/>
    <dgm:cxn modelId="{7F3124F1-155B-4644-80FD-844C1CECEC33}" type="presOf" srcId="{B9BF7C80-50BD-492C-A06E-996A676A85FB}" destId="{5A88E8DE-6FBA-48ED-85C5-1B9E70E78460}" srcOrd="1" destOrd="0" presId="urn:microsoft.com/office/officeart/2005/8/layout/process1"/>
    <dgm:cxn modelId="{20E9DCFB-5D26-4490-8971-0836660FE11C}" type="presOf" srcId="{47C3FC49-9260-4C40-9EB4-7C3B20B451CA}" destId="{87863F36-C887-4487-B407-744F93489A1A}" srcOrd="0" destOrd="0" presId="urn:microsoft.com/office/officeart/2005/8/layout/process1"/>
    <dgm:cxn modelId="{35357EEA-BC3A-4AB7-867B-A679CC3D433B}" type="presParOf" srcId="{B18F4CBE-C017-4792-A134-B82C7C8DD69A}" destId="{17940628-8077-43FE-8B88-8F26FCCBAAAE}" srcOrd="0" destOrd="0" presId="urn:microsoft.com/office/officeart/2005/8/layout/process1"/>
    <dgm:cxn modelId="{C217D0DE-422A-45E3-9103-3302980B08A9}" type="presParOf" srcId="{B18F4CBE-C017-4792-A134-B82C7C8DD69A}" destId="{840216F5-1F34-43CB-A7B2-D73D0E55773A}" srcOrd="1" destOrd="0" presId="urn:microsoft.com/office/officeart/2005/8/layout/process1"/>
    <dgm:cxn modelId="{92ED0106-CB41-450D-BC6B-ED867EA0A21B}" type="presParOf" srcId="{840216F5-1F34-43CB-A7B2-D73D0E55773A}" destId="{5A88E8DE-6FBA-48ED-85C5-1B9E70E78460}" srcOrd="0" destOrd="0" presId="urn:microsoft.com/office/officeart/2005/8/layout/process1"/>
    <dgm:cxn modelId="{12FE6709-8BEE-4470-8EA1-689C93365B31}" type="presParOf" srcId="{B18F4CBE-C017-4792-A134-B82C7C8DD69A}" destId="{34DD5152-0A2E-49CE-A7EF-1101FAF37B23}" srcOrd="2" destOrd="0" presId="urn:microsoft.com/office/officeart/2005/8/layout/process1"/>
    <dgm:cxn modelId="{45966352-726A-49EA-85C4-7043F917AE37}" type="presParOf" srcId="{B18F4CBE-C017-4792-A134-B82C7C8DD69A}" destId="{A1F907C5-EEF9-4918-BDF6-43C3C8D2AF4C}" srcOrd="3" destOrd="0" presId="urn:microsoft.com/office/officeart/2005/8/layout/process1"/>
    <dgm:cxn modelId="{F39E0BF3-7B6D-4A6D-B98D-62B8E3E4627C}" type="presParOf" srcId="{A1F907C5-EEF9-4918-BDF6-43C3C8D2AF4C}" destId="{F55EA905-DA8D-4A3D-9D1C-07D7C94E39D7}" srcOrd="0" destOrd="0" presId="urn:microsoft.com/office/officeart/2005/8/layout/process1"/>
    <dgm:cxn modelId="{50E1421F-5951-49D8-B68B-50BA7A340DF2}" type="presParOf" srcId="{B18F4CBE-C017-4792-A134-B82C7C8DD69A}" destId="{87863F36-C887-4487-B407-744F93489A1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F886D3-B22F-4AF6-B50F-A9D6759474C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DD26DB-813D-4DB4-9A15-C80F2253AD18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платформы:</a:t>
          </a:r>
        </a:p>
      </dgm:t>
    </dgm:pt>
    <dgm:pt modelId="{69BBFE79-6AE1-4258-BD7E-342C0DC5D444}" type="parTrans" cxnId="{08DD1B74-B7C4-4431-A178-FA4363B6179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3C8B56-87DD-450C-A6CA-32A90063FB89}" type="sibTrans" cxnId="{08DD1B74-B7C4-4431-A178-FA4363B6179B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7B98EB-4F3C-417F-9F14-A968CAFF40A1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Цифровая платформа 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PROLINK UZ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767A19B4-DE6D-46F0-B9D9-8A5092F941DB}" type="parTrans" cxnId="{1F5EB0E6-044E-4F5B-946C-382C7FE7D484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BDFAF3-ACDA-4408-9B53-C1C29CD149A0}" type="sibTrans" cxnId="{1F5EB0E6-044E-4F5B-946C-382C7FE7D484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81EE41-40E5-43DC-806F-CA63129A9DC9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</dgm:t>
    </dgm:pt>
    <dgm:pt modelId="{BCFDEDFD-4044-4909-B127-E080DA2B0177}" type="parTrans" cxnId="{32BE9365-7CF7-4CAF-B718-9B78B5DB066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05F8CC-CD4F-4116-AEF4-F5444FB7A497}" type="sibTrans" cxnId="{32BE9365-7CF7-4CAF-B718-9B78B5DB066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02F11-B526-47FE-9974-EB186CEE305F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Производители (готовая продукция, мощности, полуфабрикаты, оборудование); </a:t>
          </a:r>
        </a:p>
      </dgm:t>
    </dgm:pt>
    <dgm:pt modelId="{24598D00-B9E4-4615-821E-F6F33F7051A8}" type="parTrans" cxnId="{91641E87-37BC-48A6-BB74-A069462470E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531D5C-DFAB-427F-8F43-EF91FA24CDF8}" type="sibTrans" cxnId="{91641E87-37BC-48A6-BB74-A069462470E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D3A34F-0057-4927-AB72-605894A73C99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Поставщики (сырье, материалы, комплектующие); </a:t>
          </a:r>
        </a:p>
      </dgm:t>
    </dgm:pt>
    <dgm:pt modelId="{EA61D78D-CC65-4610-9842-A1B13C375D70}" type="parTrans" cxnId="{B87750D7-1FD0-4211-B0C8-C09F68F5E02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0DFF3C-6188-49D8-A74F-FE4D98FF9294}" type="sibTrans" cxnId="{B87750D7-1FD0-4211-B0C8-C09F68F5E02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CC688C-4758-41C1-90FC-D8DD805C7EE7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Заказчики (потребность в продукции, техническом оборудовании); </a:t>
          </a:r>
        </a:p>
      </dgm:t>
    </dgm:pt>
    <dgm:pt modelId="{3E2F8771-D4C9-4AFD-B0BB-FC3A25976664}" type="parTrans" cxnId="{CAFB62F1-8CE8-4C52-94EF-40AFF2951BB4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ADA3D-C6A8-4097-AE6B-CFF94D1A123B}" type="sibTrans" cxnId="{CAFB62F1-8CE8-4C52-94EF-40AFF2951BB4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824235-83BB-4929-B188-9DE8AA197BD7}">
      <dgm:prSet phldrT="[Текст]"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Партнеры (логистические компании, лаборатории, сервисы);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10B2E-D7E3-4CF7-AB6E-4C777DCA30C2}" type="parTrans" cxnId="{98B10798-D984-4D7F-BC65-EB37422A858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C8AE62-5201-4A3A-A24B-5DCAAD13D7C1}" type="sibTrans" cxnId="{98B10798-D984-4D7F-BC65-EB37422A858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7C4C9-0D0B-4518-8C45-D38A0DE68053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партнеров; Биржа заказов; </a:t>
          </a:r>
        </a:p>
      </dgm:t>
    </dgm:pt>
    <dgm:pt modelId="{32F1D230-301C-4A51-AAC4-B1EC15495168}" type="parTrans" cxnId="{C5B361F0-6835-4079-B04B-2BD97B54CDA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71E895-2D49-4351-8DF1-BE13533CD91C}" type="sibTrans" cxnId="{C5B361F0-6835-4079-B04B-2BD97B54CDA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405004-64B4-4D93-B9A6-CB7C30020523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Биржа мощностей; </a:t>
          </a:r>
        </a:p>
      </dgm:t>
    </dgm:pt>
    <dgm:pt modelId="{49A55680-299F-4739-9F93-436EF0DE3AAC}" type="parTrans" cxnId="{99DAF948-8431-4D26-BB49-0FC3D478C1C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1A5F3A-A4D2-4D23-9F64-70DA821C6ECA}" type="sibTrans" cxnId="{99DAF948-8431-4D26-BB49-0FC3D478C1C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5BB221-D767-43C6-93D3-39E91978BFB9}">
      <dgm:prSet phldrT="[Текст]"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рекомендации.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52F172-52F1-4486-B6B4-83716E3652F9}" type="parTrans" cxnId="{2777658C-C0AD-45A2-BECF-C138069D10A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BD1DD2-A437-4C32-B1DF-B1F80272083E}" type="sibTrans" cxnId="{2777658C-C0AD-45A2-BECF-C138069D10A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B23EE-012C-47EB-B947-A0C99EA99C9E}">
      <dgm:prSet phldrT="[Текст]"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Кооперационные цепочки;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91D891-E8A2-4E0D-A513-E1D610368F32}" type="parTrans" cxnId="{C453F895-332C-4AD0-BCA0-1C460B4D96A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77073D-6CC8-44C7-B89C-27F8881EFC3E}" type="sibTrans" cxnId="{C453F895-332C-4AD0-BCA0-1C460B4D96A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955FB9-DF7D-4B23-A03A-0E397DE62C69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Нахождение надежных партнеров; </a:t>
          </a:r>
        </a:p>
      </dgm:t>
    </dgm:pt>
    <dgm:pt modelId="{FE91D85C-3FE3-4C28-98E5-2BFBAEC72FED}" type="parTrans" cxnId="{372B0ADB-D58C-4D76-A563-6014B764EB5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EE378D-E1EA-4C3A-978A-1E719FC71919}" type="sibTrans" cxnId="{372B0ADB-D58C-4D76-A563-6014B764EB5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A7F1A0-E668-4BCE-B9B0-4D0C5D1DC73D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затрат на поиск и координацию; </a:t>
          </a:r>
        </a:p>
      </dgm:t>
    </dgm:pt>
    <dgm:pt modelId="{E021BBDA-CEF7-4849-A117-38ECBC0E7D40}" type="parTrans" cxnId="{054EF906-29EC-4619-8D94-5535475AB12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98EDA6-994A-4F5B-B716-010301B815A8}" type="sibTrans" cxnId="{054EF906-29EC-4619-8D94-5535475AB12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0AA54-53C6-4527-8C94-5BAB720E252F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рынка сбыта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ипоставок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</a:p>
      </dgm:t>
    </dgm:pt>
    <dgm:pt modelId="{16AC54D4-E591-4889-A5BD-E759F8C86D63}" type="parTrans" cxnId="{DC24AAD7-FE0B-4541-B87E-5FF1EAF9C8B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656B43-0106-4025-8C0B-49D0DE8E3C53}" type="sibTrans" cxnId="{DC24AAD7-FE0B-4541-B87E-5FF1EAF9C8B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2A2AEA-102E-4EF5-87B4-2AC99D6AC648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промышленной кооперации.</a:t>
          </a:r>
        </a:p>
      </dgm:t>
    </dgm:pt>
    <dgm:pt modelId="{9D39FC25-BCD6-4F35-A515-78BF588BCB91}" type="parTrans" cxnId="{BD4F63A7-D158-4EC9-A8BB-CB84A3B53B41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4AD21E-22B9-438B-BED1-00D1A0832583}" type="sibTrans" cxnId="{BD4F63A7-D158-4EC9-A8BB-CB84A3B53B41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596FCA-DBC2-4160-A847-3F24A26CE388}" type="pres">
      <dgm:prSet presAssocID="{77F886D3-B22F-4AF6-B50F-A9D6759474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549D506-C3BE-430A-8C8A-768D7AB7DB69}" type="pres">
      <dgm:prSet presAssocID="{B6DD26DB-813D-4DB4-9A15-C80F2253AD18}" presName="root" presStyleCnt="0"/>
      <dgm:spPr/>
    </dgm:pt>
    <dgm:pt modelId="{9196D6E1-BA65-478A-B6E8-171D14112A96}" type="pres">
      <dgm:prSet presAssocID="{B6DD26DB-813D-4DB4-9A15-C80F2253AD18}" presName="rootComposite" presStyleCnt="0"/>
      <dgm:spPr/>
    </dgm:pt>
    <dgm:pt modelId="{1D01A248-0FEB-4528-8602-FDFE2B4AAC05}" type="pres">
      <dgm:prSet presAssocID="{B6DD26DB-813D-4DB4-9A15-C80F2253AD18}" presName="rootText" presStyleLbl="node1" presStyleIdx="0" presStyleCnt="3" custScaleX="209330" custScaleY="63870"/>
      <dgm:spPr/>
    </dgm:pt>
    <dgm:pt modelId="{9A32707C-5512-49B2-86B8-3AB77B6F33F6}" type="pres">
      <dgm:prSet presAssocID="{B6DD26DB-813D-4DB4-9A15-C80F2253AD18}" presName="rootConnector" presStyleLbl="node1" presStyleIdx="0" presStyleCnt="3"/>
      <dgm:spPr/>
    </dgm:pt>
    <dgm:pt modelId="{A8CCAA23-1CF1-4681-B961-42833C8CF154}" type="pres">
      <dgm:prSet presAssocID="{B6DD26DB-813D-4DB4-9A15-C80F2253AD18}" presName="childShape" presStyleCnt="0"/>
      <dgm:spPr/>
    </dgm:pt>
    <dgm:pt modelId="{516F865B-1E1A-466A-97A9-9FE36207A123}" type="pres">
      <dgm:prSet presAssocID="{24598D00-B9E4-4615-821E-F6F33F7051A8}" presName="Name13" presStyleLbl="parChTrans1D2" presStyleIdx="0" presStyleCnt="12"/>
      <dgm:spPr/>
    </dgm:pt>
    <dgm:pt modelId="{7AA4D048-EA02-4A35-A099-07B1DFED8D5A}" type="pres">
      <dgm:prSet presAssocID="{59502F11-B526-47FE-9974-EB186CEE305F}" presName="childText" presStyleLbl="bgAcc1" presStyleIdx="0" presStyleCnt="12" custScaleX="224053" custScaleY="51380">
        <dgm:presLayoutVars>
          <dgm:bulletEnabled val="1"/>
        </dgm:presLayoutVars>
      </dgm:prSet>
      <dgm:spPr/>
    </dgm:pt>
    <dgm:pt modelId="{B7CEE484-B45D-480B-BED4-1ECB9C89F883}" type="pres">
      <dgm:prSet presAssocID="{EA61D78D-CC65-4610-9842-A1B13C375D70}" presName="Name13" presStyleLbl="parChTrans1D2" presStyleIdx="1" presStyleCnt="12"/>
      <dgm:spPr/>
    </dgm:pt>
    <dgm:pt modelId="{5A6909AF-F4B6-4ECE-A6DA-227B38C87D0A}" type="pres">
      <dgm:prSet presAssocID="{4DD3A34F-0057-4927-AB72-605894A73C99}" presName="childText" presStyleLbl="bgAcc1" presStyleIdx="1" presStyleCnt="12" custScaleX="224053" custScaleY="51380">
        <dgm:presLayoutVars>
          <dgm:bulletEnabled val="1"/>
        </dgm:presLayoutVars>
      </dgm:prSet>
      <dgm:spPr/>
    </dgm:pt>
    <dgm:pt modelId="{1D836453-A261-413B-8E96-883439815684}" type="pres">
      <dgm:prSet presAssocID="{3E2F8771-D4C9-4AFD-B0BB-FC3A25976664}" presName="Name13" presStyleLbl="parChTrans1D2" presStyleIdx="2" presStyleCnt="12"/>
      <dgm:spPr/>
    </dgm:pt>
    <dgm:pt modelId="{516579B2-200A-44B5-A404-0DB2E0FC8C2D}" type="pres">
      <dgm:prSet presAssocID="{1ACC688C-4758-41C1-90FC-D8DD805C7EE7}" presName="childText" presStyleLbl="bgAcc1" presStyleIdx="2" presStyleCnt="12" custScaleX="224053" custScaleY="51380">
        <dgm:presLayoutVars>
          <dgm:bulletEnabled val="1"/>
        </dgm:presLayoutVars>
      </dgm:prSet>
      <dgm:spPr/>
    </dgm:pt>
    <dgm:pt modelId="{0D347060-B0AE-45B2-AC5F-723F308DF7BA}" type="pres">
      <dgm:prSet presAssocID="{FC410B2E-D7E3-4CF7-AB6E-4C777DCA30C2}" presName="Name13" presStyleLbl="parChTrans1D2" presStyleIdx="3" presStyleCnt="12"/>
      <dgm:spPr/>
    </dgm:pt>
    <dgm:pt modelId="{FF9E1685-F15D-4555-A147-30DF675E5B10}" type="pres">
      <dgm:prSet presAssocID="{FE824235-83BB-4929-B188-9DE8AA197BD7}" presName="childText" presStyleLbl="bgAcc1" presStyleIdx="3" presStyleCnt="12" custScaleX="224053" custScaleY="51380">
        <dgm:presLayoutVars>
          <dgm:bulletEnabled val="1"/>
        </dgm:presLayoutVars>
      </dgm:prSet>
      <dgm:spPr/>
    </dgm:pt>
    <dgm:pt modelId="{EF32717B-7EE5-4A26-A9A4-7161AECEAEE3}" type="pres">
      <dgm:prSet presAssocID="{A27B98EB-4F3C-417F-9F14-A968CAFF40A1}" presName="root" presStyleCnt="0"/>
      <dgm:spPr/>
    </dgm:pt>
    <dgm:pt modelId="{A672C450-CD01-48A5-BB8E-60BF502691A2}" type="pres">
      <dgm:prSet presAssocID="{A27B98EB-4F3C-417F-9F14-A968CAFF40A1}" presName="rootComposite" presStyleCnt="0"/>
      <dgm:spPr/>
    </dgm:pt>
    <dgm:pt modelId="{666D1E9A-8E76-41B8-938D-A77DA4E5E982}" type="pres">
      <dgm:prSet presAssocID="{A27B98EB-4F3C-417F-9F14-A968CAFF40A1}" presName="rootText" presStyleLbl="node1" presStyleIdx="1" presStyleCnt="3" custScaleX="229404" custScaleY="63870"/>
      <dgm:spPr/>
    </dgm:pt>
    <dgm:pt modelId="{7FB9CB6A-0EAA-46F8-9A74-6D3B9CE5C092}" type="pres">
      <dgm:prSet presAssocID="{A27B98EB-4F3C-417F-9F14-A968CAFF40A1}" presName="rootConnector" presStyleLbl="node1" presStyleIdx="1" presStyleCnt="3"/>
      <dgm:spPr/>
    </dgm:pt>
    <dgm:pt modelId="{E7FC4D4D-ACC6-4EC5-AE8B-F4F7AF838D71}" type="pres">
      <dgm:prSet presAssocID="{A27B98EB-4F3C-417F-9F14-A968CAFF40A1}" presName="childShape" presStyleCnt="0"/>
      <dgm:spPr/>
    </dgm:pt>
    <dgm:pt modelId="{873C89AC-76EC-4E11-B88B-5898D58B7FCF}" type="pres">
      <dgm:prSet presAssocID="{32F1D230-301C-4A51-AAC4-B1EC15495168}" presName="Name13" presStyleLbl="parChTrans1D2" presStyleIdx="4" presStyleCnt="12"/>
      <dgm:spPr/>
    </dgm:pt>
    <dgm:pt modelId="{E4D63EBB-97A8-401E-AC11-E50D5A2D550C}" type="pres">
      <dgm:prSet presAssocID="{2EE7C4C9-0D0B-4518-8C45-D38A0DE68053}" presName="childText" presStyleLbl="bgAcc1" presStyleIdx="4" presStyleCnt="12" custScaleX="224053" custScaleY="51380">
        <dgm:presLayoutVars>
          <dgm:bulletEnabled val="1"/>
        </dgm:presLayoutVars>
      </dgm:prSet>
      <dgm:spPr/>
    </dgm:pt>
    <dgm:pt modelId="{68952E73-ABC0-43E6-A0E7-8392A714936F}" type="pres">
      <dgm:prSet presAssocID="{49A55680-299F-4739-9F93-436EF0DE3AAC}" presName="Name13" presStyleLbl="parChTrans1D2" presStyleIdx="5" presStyleCnt="12"/>
      <dgm:spPr/>
    </dgm:pt>
    <dgm:pt modelId="{18E5FEDA-6D3A-460F-A96F-2D52DF119861}" type="pres">
      <dgm:prSet presAssocID="{12405004-64B4-4D93-B9A6-CB7C30020523}" presName="childText" presStyleLbl="bgAcc1" presStyleIdx="5" presStyleCnt="12" custScaleX="224053" custScaleY="51380">
        <dgm:presLayoutVars>
          <dgm:bulletEnabled val="1"/>
        </dgm:presLayoutVars>
      </dgm:prSet>
      <dgm:spPr/>
    </dgm:pt>
    <dgm:pt modelId="{BD596332-39F6-4354-9E8D-5E8B72F3EC31}" type="pres">
      <dgm:prSet presAssocID="{3591D891-E8A2-4E0D-A513-E1D610368F32}" presName="Name13" presStyleLbl="parChTrans1D2" presStyleIdx="6" presStyleCnt="12"/>
      <dgm:spPr/>
    </dgm:pt>
    <dgm:pt modelId="{0E1D0D7F-995B-4F5A-A7FB-3CB76ED63938}" type="pres">
      <dgm:prSet presAssocID="{026B23EE-012C-47EB-B947-A0C99EA99C9E}" presName="childText" presStyleLbl="bgAcc1" presStyleIdx="6" presStyleCnt="12" custScaleX="224053" custScaleY="51380">
        <dgm:presLayoutVars>
          <dgm:bulletEnabled val="1"/>
        </dgm:presLayoutVars>
      </dgm:prSet>
      <dgm:spPr/>
    </dgm:pt>
    <dgm:pt modelId="{1190D6A5-5509-4A2A-8722-FBC079AA3243}" type="pres">
      <dgm:prSet presAssocID="{6852F172-52F1-4486-B6B4-83716E3652F9}" presName="Name13" presStyleLbl="parChTrans1D2" presStyleIdx="7" presStyleCnt="12"/>
      <dgm:spPr/>
    </dgm:pt>
    <dgm:pt modelId="{05738AE4-9304-47E3-B6AF-132822697A16}" type="pres">
      <dgm:prSet presAssocID="{FB5BB221-D767-43C6-93D3-39E91978BFB9}" presName="childText" presStyleLbl="bgAcc1" presStyleIdx="7" presStyleCnt="12" custScaleX="224053" custScaleY="51380">
        <dgm:presLayoutVars>
          <dgm:bulletEnabled val="1"/>
        </dgm:presLayoutVars>
      </dgm:prSet>
      <dgm:spPr/>
    </dgm:pt>
    <dgm:pt modelId="{574B8A70-AEBB-49EE-99CC-FE9C505EA5B6}" type="pres">
      <dgm:prSet presAssocID="{8681EE41-40E5-43DC-806F-CA63129A9DC9}" presName="root" presStyleCnt="0"/>
      <dgm:spPr/>
    </dgm:pt>
    <dgm:pt modelId="{DB310211-2DEE-4F21-B5E3-36EEA5695524}" type="pres">
      <dgm:prSet presAssocID="{8681EE41-40E5-43DC-806F-CA63129A9DC9}" presName="rootComposite" presStyleCnt="0"/>
      <dgm:spPr/>
    </dgm:pt>
    <dgm:pt modelId="{246BBA95-CC89-423D-9548-969F226E011D}" type="pres">
      <dgm:prSet presAssocID="{8681EE41-40E5-43DC-806F-CA63129A9DC9}" presName="rootText" presStyleLbl="node1" presStyleIdx="2" presStyleCnt="3" custScaleX="209330" custScaleY="63870"/>
      <dgm:spPr/>
    </dgm:pt>
    <dgm:pt modelId="{81AE7C44-F3EB-471A-8E25-81A7276CBC0C}" type="pres">
      <dgm:prSet presAssocID="{8681EE41-40E5-43DC-806F-CA63129A9DC9}" presName="rootConnector" presStyleLbl="node1" presStyleIdx="2" presStyleCnt="3"/>
      <dgm:spPr/>
    </dgm:pt>
    <dgm:pt modelId="{4CAA1BB0-0DB7-4FA7-AEAE-862E2E386303}" type="pres">
      <dgm:prSet presAssocID="{8681EE41-40E5-43DC-806F-CA63129A9DC9}" presName="childShape" presStyleCnt="0"/>
      <dgm:spPr/>
    </dgm:pt>
    <dgm:pt modelId="{9C335D4C-440D-41ED-BC96-2CC3685DA915}" type="pres">
      <dgm:prSet presAssocID="{FE91D85C-3FE3-4C28-98E5-2BFBAEC72FED}" presName="Name13" presStyleLbl="parChTrans1D2" presStyleIdx="8" presStyleCnt="12"/>
      <dgm:spPr/>
    </dgm:pt>
    <dgm:pt modelId="{F30590FE-E25C-48E0-89BC-A9C706F482B9}" type="pres">
      <dgm:prSet presAssocID="{34955FB9-DF7D-4B23-A03A-0E397DE62C69}" presName="childText" presStyleLbl="bgAcc1" presStyleIdx="8" presStyleCnt="12" custScaleX="224053" custScaleY="51380">
        <dgm:presLayoutVars>
          <dgm:bulletEnabled val="1"/>
        </dgm:presLayoutVars>
      </dgm:prSet>
      <dgm:spPr/>
    </dgm:pt>
    <dgm:pt modelId="{B897DB5D-7CDA-439A-BD80-6B916E3B6EF1}" type="pres">
      <dgm:prSet presAssocID="{E021BBDA-CEF7-4849-A117-38ECBC0E7D40}" presName="Name13" presStyleLbl="parChTrans1D2" presStyleIdx="9" presStyleCnt="12"/>
      <dgm:spPr/>
    </dgm:pt>
    <dgm:pt modelId="{75A62C67-C75A-447A-8C86-A243DB3C0E42}" type="pres">
      <dgm:prSet presAssocID="{3AA7F1A0-E668-4BCE-B9B0-4D0C5D1DC73D}" presName="childText" presStyleLbl="bgAcc1" presStyleIdx="9" presStyleCnt="12" custScaleX="224053" custScaleY="51380">
        <dgm:presLayoutVars>
          <dgm:bulletEnabled val="1"/>
        </dgm:presLayoutVars>
      </dgm:prSet>
      <dgm:spPr/>
    </dgm:pt>
    <dgm:pt modelId="{578C0907-68AF-433A-BE6A-95E5B0774F78}" type="pres">
      <dgm:prSet presAssocID="{16AC54D4-E591-4889-A5BD-E759F8C86D63}" presName="Name13" presStyleLbl="parChTrans1D2" presStyleIdx="10" presStyleCnt="12"/>
      <dgm:spPr/>
    </dgm:pt>
    <dgm:pt modelId="{C918B9E9-8900-4A93-A669-F1A961D2E849}" type="pres">
      <dgm:prSet presAssocID="{AC60AA54-53C6-4527-8C94-5BAB720E252F}" presName="childText" presStyleLbl="bgAcc1" presStyleIdx="10" presStyleCnt="12" custScaleX="224053" custScaleY="51380">
        <dgm:presLayoutVars>
          <dgm:bulletEnabled val="1"/>
        </dgm:presLayoutVars>
      </dgm:prSet>
      <dgm:spPr/>
    </dgm:pt>
    <dgm:pt modelId="{31ACF2AA-052A-4AC9-BBFB-967EA0A4F1A0}" type="pres">
      <dgm:prSet presAssocID="{9D39FC25-BCD6-4F35-A515-78BF588BCB91}" presName="Name13" presStyleLbl="parChTrans1D2" presStyleIdx="11" presStyleCnt="12"/>
      <dgm:spPr/>
    </dgm:pt>
    <dgm:pt modelId="{6BCF6751-2266-4FDE-9E81-81B851D44A19}" type="pres">
      <dgm:prSet presAssocID="{932A2AEA-102E-4EF5-87B4-2AC99D6AC648}" presName="childText" presStyleLbl="bgAcc1" presStyleIdx="11" presStyleCnt="12" custScaleX="224053" custScaleY="51380">
        <dgm:presLayoutVars>
          <dgm:bulletEnabled val="1"/>
        </dgm:presLayoutVars>
      </dgm:prSet>
      <dgm:spPr/>
    </dgm:pt>
  </dgm:ptLst>
  <dgm:cxnLst>
    <dgm:cxn modelId="{B4E41C01-07BA-4253-AAC0-E556ECB3C303}" type="presOf" srcId="{E021BBDA-CEF7-4849-A117-38ECBC0E7D40}" destId="{B897DB5D-7CDA-439A-BD80-6B916E3B6EF1}" srcOrd="0" destOrd="0" presId="urn:microsoft.com/office/officeart/2005/8/layout/hierarchy3"/>
    <dgm:cxn modelId="{28E0DE06-C510-4117-97D8-24F07C651636}" type="presOf" srcId="{8681EE41-40E5-43DC-806F-CA63129A9DC9}" destId="{81AE7C44-F3EB-471A-8E25-81A7276CBC0C}" srcOrd="1" destOrd="0" presId="urn:microsoft.com/office/officeart/2005/8/layout/hierarchy3"/>
    <dgm:cxn modelId="{054EF906-29EC-4619-8D94-5535475AB128}" srcId="{8681EE41-40E5-43DC-806F-CA63129A9DC9}" destId="{3AA7F1A0-E668-4BCE-B9B0-4D0C5D1DC73D}" srcOrd="1" destOrd="0" parTransId="{E021BBDA-CEF7-4849-A117-38ECBC0E7D40}" sibTransId="{4E98EDA6-994A-4F5B-B716-010301B815A8}"/>
    <dgm:cxn modelId="{BE4E0008-A903-4750-8A83-27125422693D}" type="presOf" srcId="{FB5BB221-D767-43C6-93D3-39E91978BFB9}" destId="{05738AE4-9304-47E3-B6AF-132822697A16}" srcOrd="0" destOrd="0" presId="urn:microsoft.com/office/officeart/2005/8/layout/hierarchy3"/>
    <dgm:cxn modelId="{8454B510-93F3-499B-A33F-D3E851445025}" type="presOf" srcId="{12405004-64B4-4D93-B9A6-CB7C30020523}" destId="{18E5FEDA-6D3A-460F-A96F-2D52DF119861}" srcOrd="0" destOrd="0" presId="urn:microsoft.com/office/officeart/2005/8/layout/hierarchy3"/>
    <dgm:cxn modelId="{301A8416-63D6-4B2B-8E10-5A67DD6F9058}" type="presOf" srcId="{16AC54D4-E591-4889-A5BD-E759F8C86D63}" destId="{578C0907-68AF-433A-BE6A-95E5B0774F78}" srcOrd="0" destOrd="0" presId="urn:microsoft.com/office/officeart/2005/8/layout/hierarchy3"/>
    <dgm:cxn modelId="{1822AC16-0793-4DBE-ACC1-439B0EB2AAFE}" type="presOf" srcId="{FC410B2E-D7E3-4CF7-AB6E-4C777DCA30C2}" destId="{0D347060-B0AE-45B2-AC5F-723F308DF7BA}" srcOrd="0" destOrd="0" presId="urn:microsoft.com/office/officeart/2005/8/layout/hierarchy3"/>
    <dgm:cxn modelId="{FAC7B424-C642-46AD-AF44-F977E9641CA6}" type="presOf" srcId="{49A55680-299F-4739-9F93-436EF0DE3AAC}" destId="{68952E73-ABC0-43E6-A0E7-8392A714936F}" srcOrd="0" destOrd="0" presId="urn:microsoft.com/office/officeart/2005/8/layout/hierarchy3"/>
    <dgm:cxn modelId="{BD7CC52A-4E78-4C88-8898-AE3D1E303686}" type="presOf" srcId="{59502F11-B526-47FE-9974-EB186CEE305F}" destId="{7AA4D048-EA02-4A35-A099-07B1DFED8D5A}" srcOrd="0" destOrd="0" presId="urn:microsoft.com/office/officeart/2005/8/layout/hierarchy3"/>
    <dgm:cxn modelId="{2BDC8838-24DE-4711-9BFA-4E189BC499AB}" type="presOf" srcId="{B6DD26DB-813D-4DB4-9A15-C80F2253AD18}" destId="{1D01A248-0FEB-4528-8602-FDFE2B4AAC05}" srcOrd="0" destOrd="0" presId="urn:microsoft.com/office/officeart/2005/8/layout/hierarchy3"/>
    <dgm:cxn modelId="{B9657A3A-0ED8-4967-82B4-83CF6F701BA8}" type="presOf" srcId="{932A2AEA-102E-4EF5-87B4-2AC99D6AC648}" destId="{6BCF6751-2266-4FDE-9E81-81B851D44A19}" srcOrd="0" destOrd="0" presId="urn:microsoft.com/office/officeart/2005/8/layout/hierarchy3"/>
    <dgm:cxn modelId="{F5E27940-5CDC-46A5-8630-DF9F0819831C}" type="presOf" srcId="{77F886D3-B22F-4AF6-B50F-A9D6759474CC}" destId="{53596FCA-DBC2-4160-A847-3F24A26CE388}" srcOrd="0" destOrd="0" presId="urn:microsoft.com/office/officeart/2005/8/layout/hierarchy3"/>
    <dgm:cxn modelId="{99E5535B-21BD-4595-8EEC-0AE7087616B9}" type="presOf" srcId="{9D39FC25-BCD6-4F35-A515-78BF588BCB91}" destId="{31ACF2AA-052A-4AC9-BBFB-967EA0A4F1A0}" srcOrd="0" destOrd="0" presId="urn:microsoft.com/office/officeart/2005/8/layout/hierarchy3"/>
    <dgm:cxn modelId="{32BE9365-7CF7-4CAF-B718-9B78B5DB066F}" srcId="{77F886D3-B22F-4AF6-B50F-A9D6759474CC}" destId="{8681EE41-40E5-43DC-806F-CA63129A9DC9}" srcOrd="2" destOrd="0" parTransId="{BCFDEDFD-4044-4909-B127-E080DA2B0177}" sibTransId="{3705F8CC-CD4F-4116-AEF4-F5444FB7A497}"/>
    <dgm:cxn modelId="{E0487246-0D1D-4C3C-A8C1-B6D65F23DE77}" type="presOf" srcId="{4DD3A34F-0057-4927-AB72-605894A73C99}" destId="{5A6909AF-F4B6-4ECE-A6DA-227B38C87D0A}" srcOrd="0" destOrd="0" presId="urn:microsoft.com/office/officeart/2005/8/layout/hierarchy3"/>
    <dgm:cxn modelId="{99DAF948-8431-4D26-BB49-0FC3D478C1C2}" srcId="{A27B98EB-4F3C-417F-9F14-A968CAFF40A1}" destId="{12405004-64B4-4D93-B9A6-CB7C30020523}" srcOrd="1" destOrd="0" parTransId="{49A55680-299F-4739-9F93-436EF0DE3AAC}" sibTransId="{BC1A5F3A-A4D2-4D23-9F64-70DA821C6ECA}"/>
    <dgm:cxn modelId="{DF809C69-94E1-4A11-A9FA-A373E2881AE0}" type="presOf" srcId="{B6DD26DB-813D-4DB4-9A15-C80F2253AD18}" destId="{9A32707C-5512-49B2-86B8-3AB77B6F33F6}" srcOrd="1" destOrd="0" presId="urn:microsoft.com/office/officeart/2005/8/layout/hierarchy3"/>
    <dgm:cxn modelId="{345B764B-685F-474C-8549-72D49ED6EC87}" type="presOf" srcId="{8681EE41-40E5-43DC-806F-CA63129A9DC9}" destId="{246BBA95-CC89-423D-9548-969F226E011D}" srcOrd="0" destOrd="0" presId="urn:microsoft.com/office/officeart/2005/8/layout/hierarchy3"/>
    <dgm:cxn modelId="{C69A794B-E80F-46D4-B28C-6B4B59F10A4D}" type="presOf" srcId="{3591D891-E8A2-4E0D-A513-E1D610368F32}" destId="{BD596332-39F6-4354-9E8D-5E8B72F3EC31}" srcOrd="0" destOrd="0" presId="urn:microsoft.com/office/officeart/2005/8/layout/hierarchy3"/>
    <dgm:cxn modelId="{08DD1B74-B7C4-4431-A178-FA4363B6179B}" srcId="{77F886D3-B22F-4AF6-B50F-A9D6759474CC}" destId="{B6DD26DB-813D-4DB4-9A15-C80F2253AD18}" srcOrd="0" destOrd="0" parTransId="{69BBFE79-6AE1-4258-BD7E-342C0DC5D444}" sibTransId="{7D3C8B56-87DD-450C-A6CA-32A90063FB89}"/>
    <dgm:cxn modelId="{400CD778-ACEE-486C-8404-89D07A2BF62D}" type="presOf" srcId="{32F1D230-301C-4A51-AAC4-B1EC15495168}" destId="{873C89AC-76EC-4E11-B88B-5898D58B7FCF}" srcOrd="0" destOrd="0" presId="urn:microsoft.com/office/officeart/2005/8/layout/hierarchy3"/>
    <dgm:cxn modelId="{B523437C-9A02-4922-956E-812B0CF51549}" type="presOf" srcId="{3AA7F1A0-E668-4BCE-B9B0-4D0C5D1DC73D}" destId="{75A62C67-C75A-447A-8C86-A243DB3C0E42}" srcOrd="0" destOrd="0" presId="urn:microsoft.com/office/officeart/2005/8/layout/hierarchy3"/>
    <dgm:cxn modelId="{7C613D86-4314-4941-A418-01D2EBCFA228}" type="presOf" srcId="{3E2F8771-D4C9-4AFD-B0BB-FC3A25976664}" destId="{1D836453-A261-413B-8E96-883439815684}" srcOrd="0" destOrd="0" presId="urn:microsoft.com/office/officeart/2005/8/layout/hierarchy3"/>
    <dgm:cxn modelId="{91641E87-37BC-48A6-BB74-A069462470E7}" srcId="{B6DD26DB-813D-4DB4-9A15-C80F2253AD18}" destId="{59502F11-B526-47FE-9974-EB186CEE305F}" srcOrd="0" destOrd="0" parTransId="{24598D00-B9E4-4615-821E-F6F33F7051A8}" sibTransId="{3D531D5C-DFAB-427F-8F43-EF91FA24CDF8}"/>
    <dgm:cxn modelId="{7A233989-8DA5-45A6-AF5F-3B477581B1E1}" type="presOf" srcId="{24598D00-B9E4-4615-821E-F6F33F7051A8}" destId="{516F865B-1E1A-466A-97A9-9FE36207A123}" srcOrd="0" destOrd="0" presId="urn:microsoft.com/office/officeart/2005/8/layout/hierarchy3"/>
    <dgm:cxn modelId="{83F33B89-EE92-4519-B14B-9FACE4B1012E}" type="presOf" srcId="{A27B98EB-4F3C-417F-9F14-A968CAFF40A1}" destId="{666D1E9A-8E76-41B8-938D-A77DA4E5E982}" srcOrd="0" destOrd="0" presId="urn:microsoft.com/office/officeart/2005/8/layout/hierarchy3"/>
    <dgm:cxn modelId="{2777658C-C0AD-45A2-BECF-C138069D10AA}" srcId="{A27B98EB-4F3C-417F-9F14-A968CAFF40A1}" destId="{FB5BB221-D767-43C6-93D3-39E91978BFB9}" srcOrd="3" destOrd="0" parTransId="{6852F172-52F1-4486-B6B4-83716E3652F9}" sibTransId="{B6BD1DD2-A437-4C32-B1DF-B1F80272083E}"/>
    <dgm:cxn modelId="{C453F895-332C-4AD0-BCA0-1C460B4D96A0}" srcId="{A27B98EB-4F3C-417F-9F14-A968CAFF40A1}" destId="{026B23EE-012C-47EB-B947-A0C99EA99C9E}" srcOrd="2" destOrd="0" parTransId="{3591D891-E8A2-4E0D-A513-E1D610368F32}" sibTransId="{B177073D-6CC8-44C7-B89C-27F8881EFC3E}"/>
    <dgm:cxn modelId="{98B10798-D984-4D7F-BC65-EB37422A8583}" srcId="{B6DD26DB-813D-4DB4-9A15-C80F2253AD18}" destId="{FE824235-83BB-4929-B188-9DE8AA197BD7}" srcOrd="3" destOrd="0" parTransId="{FC410B2E-D7E3-4CF7-AB6E-4C777DCA30C2}" sibTransId="{43C8AE62-5201-4A3A-A24B-5DCAAD13D7C1}"/>
    <dgm:cxn modelId="{4631A29C-6145-4159-B348-375AFF4744BF}" type="presOf" srcId="{AC60AA54-53C6-4527-8C94-5BAB720E252F}" destId="{C918B9E9-8900-4A93-A669-F1A961D2E849}" srcOrd="0" destOrd="0" presId="urn:microsoft.com/office/officeart/2005/8/layout/hierarchy3"/>
    <dgm:cxn modelId="{075C82A1-D3F2-4319-B458-1AC64480BAB9}" type="presOf" srcId="{A27B98EB-4F3C-417F-9F14-A968CAFF40A1}" destId="{7FB9CB6A-0EAA-46F8-9A74-6D3B9CE5C092}" srcOrd="1" destOrd="0" presId="urn:microsoft.com/office/officeart/2005/8/layout/hierarchy3"/>
    <dgm:cxn modelId="{BD4F63A7-D158-4EC9-A8BB-CB84A3B53B41}" srcId="{8681EE41-40E5-43DC-806F-CA63129A9DC9}" destId="{932A2AEA-102E-4EF5-87B4-2AC99D6AC648}" srcOrd="3" destOrd="0" parTransId="{9D39FC25-BCD6-4F35-A515-78BF588BCB91}" sibTransId="{5A4AD21E-22B9-438B-BED1-00D1A0832583}"/>
    <dgm:cxn modelId="{6A267EAA-A26D-4199-8040-9F993ADCC792}" type="presOf" srcId="{34955FB9-DF7D-4B23-A03A-0E397DE62C69}" destId="{F30590FE-E25C-48E0-89BC-A9C706F482B9}" srcOrd="0" destOrd="0" presId="urn:microsoft.com/office/officeart/2005/8/layout/hierarchy3"/>
    <dgm:cxn modelId="{D687C3C1-CD10-46C3-908F-671A29040832}" type="presOf" srcId="{FE824235-83BB-4929-B188-9DE8AA197BD7}" destId="{FF9E1685-F15D-4555-A147-30DF675E5B10}" srcOrd="0" destOrd="0" presId="urn:microsoft.com/office/officeart/2005/8/layout/hierarchy3"/>
    <dgm:cxn modelId="{294195C3-9CBA-4902-AAF4-5FD348884149}" type="presOf" srcId="{EA61D78D-CC65-4610-9842-A1B13C375D70}" destId="{B7CEE484-B45D-480B-BED4-1ECB9C89F883}" srcOrd="0" destOrd="0" presId="urn:microsoft.com/office/officeart/2005/8/layout/hierarchy3"/>
    <dgm:cxn modelId="{ABA469C4-7CF2-47EB-99E4-B7B3F1B7D075}" type="presOf" srcId="{6852F172-52F1-4486-B6B4-83716E3652F9}" destId="{1190D6A5-5509-4A2A-8722-FBC079AA3243}" srcOrd="0" destOrd="0" presId="urn:microsoft.com/office/officeart/2005/8/layout/hierarchy3"/>
    <dgm:cxn modelId="{B87750D7-1FD0-4211-B0C8-C09F68F5E029}" srcId="{B6DD26DB-813D-4DB4-9A15-C80F2253AD18}" destId="{4DD3A34F-0057-4927-AB72-605894A73C99}" srcOrd="1" destOrd="0" parTransId="{EA61D78D-CC65-4610-9842-A1B13C375D70}" sibTransId="{F30DFF3C-6188-49D8-A74F-FE4D98FF9294}"/>
    <dgm:cxn modelId="{DC24AAD7-FE0B-4541-B87E-5FF1EAF9C8B6}" srcId="{8681EE41-40E5-43DC-806F-CA63129A9DC9}" destId="{AC60AA54-53C6-4527-8C94-5BAB720E252F}" srcOrd="2" destOrd="0" parTransId="{16AC54D4-E591-4889-A5BD-E759F8C86D63}" sibTransId="{83656B43-0106-4025-8C0B-49D0DE8E3C53}"/>
    <dgm:cxn modelId="{372B0ADB-D58C-4D76-A563-6014B764EB59}" srcId="{8681EE41-40E5-43DC-806F-CA63129A9DC9}" destId="{34955FB9-DF7D-4B23-A03A-0E397DE62C69}" srcOrd="0" destOrd="0" parTransId="{FE91D85C-3FE3-4C28-98E5-2BFBAEC72FED}" sibTransId="{9BEE378D-E1EA-4C3A-978A-1E719FC71919}"/>
    <dgm:cxn modelId="{F1451EDF-E61E-45BC-BEF2-96AC15D911E3}" type="presOf" srcId="{1ACC688C-4758-41C1-90FC-D8DD805C7EE7}" destId="{516579B2-200A-44B5-A404-0DB2E0FC8C2D}" srcOrd="0" destOrd="0" presId="urn:microsoft.com/office/officeart/2005/8/layout/hierarchy3"/>
    <dgm:cxn modelId="{1F5EB0E6-044E-4F5B-946C-382C7FE7D484}" srcId="{77F886D3-B22F-4AF6-B50F-A9D6759474CC}" destId="{A27B98EB-4F3C-417F-9F14-A968CAFF40A1}" srcOrd="1" destOrd="0" parTransId="{767A19B4-DE6D-46F0-B9D9-8A5092F941DB}" sibTransId="{42BDFAF3-ACDA-4408-9B53-C1C29CD149A0}"/>
    <dgm:cxn modelId="{5D2498EB-2B5B-4172-A05D-9EACF691E02D}" type="presOf" srcId="{2EE7C4C9-0D0B-4518-8C45-D38A0DE68053}" destId="{E4D63EBB-97A8-401E-AC11-E50D5A2D550C}" srcOrd="0" destOrd="0" presId="urn:microsoft.com/office/officeart/2005/8/layout/hierarchy3"/>
    <dgm:cxn modelId="{C5B361F0-6835-4079-B04B-2BD97B54CDA3}" srcId="{A27B98EB-4F3C-417F-9F14-A968CAFF40A1}" destId="{2EE7C4C9-0D0B-4518-8C45-D38A0DE68053}" srcOrd="0" destOrd="0" parTransId="{32F1D230-301C-4A51-AAC4-B1EC15495168}" sibTransId="{7B71E895-2D49-4351-8DF1-BE13533CD91C}"/>
    <dgm:cxn modelId="{CAFB62F1-8CE8-4C52-94EF-40AFF2951BB4}" srcId="{B6DD26DB-813D-4DB4-9A15-C80F2253AD18}" destId="{1ACC688C-4758-41C1-90FC-D8DD805C7EE7}" srcOrd="2" destOrd="0" parTransId="{3E2F8771-D4C9-4AFD-B0BB-FC3A25976664}" sibTransId="{CA6ADA3D-C6A8-4097-AE6B-CFF94D1A123B}"/>
    <dgm:cxn modelId="{A9467FF7-ED86-4870-8FCB-1AE8081E2FF7}" type="presOf" srcId="{026B23EE-012C-47EB-B947-A0C99EA99C9E}" destId="{0E1D0D7F-995B-4F5A-A7FB-3CB76ED63938}" srcOrd="0" destOrd="0" presId="urn:microsoft.com/office/officeart/2005/8/layout/hierarchy3"/>
    <dgm:cxn modelId="{F4BF21FD-B760-4E88-93B2-51BDC4B858EF}" type="presOf" srcId="{FE91D85C-3FE3-4C28-98E5-2BFBAEC72FED}" destId="{9C335D4C-440D-41ED-BC96-2CC3685DA915}" srcOrd="0" destOrd="0" presId="urn:microsoft.com/office/officeart/2005/8/layout/hierarchy3"/>
    <dgm:cxn modelId="{0991FB1E-F6A5-4CA2-BA32-31D225AF20D7}" type="presParOf" srcId="{53596FCA-DBC2-4160-A847-3F24A26CE388}" destId="{4549D506-C3BE-430A-8C8A-768D7AB7DB69}" srcOrd="0" destOrd="0" presId="urn:microsoft.com/office/officeart/2005/8/layout/hierarchy3"/>
    <dgm:cxn modelId="{2AE72A6D-6D6A-4113-8AD7-20F0DE5F2A0D}" type="presParOf" srcId="{4549D506-C3BE-430A-8C8A-768D7AB7DB69}" destId="{9196D6E1-BA65-478A-B6E8-171D14112A96}" srcOrd="0" destOrd="0" presId="urn:microsoft.com/office/officeart/2005/8/layout/hierarchy3"/>
    <dgm:cxn modelId="{1FEB18CA-E8BB-4323-A685-85DB546D9E2C}" type="presParOf" srcId="{9196D6E1-BA65-478A-B6E8-171D14112A96}" destId="{1D01A248-0FEB-4528-8602-FDFE2B4AAC05}" srcOrd="0" destOrd="0" presId="urn:microsoft.com/office/officeart/2005/8/layout/hierarchy3"/>
    <dgm:cxn modelId="{4A825525-5FAC-41AC-B05A-9B40C8B252CE}" type="presParOf" srcId="{9196D6E1-BA65-478A-B6E8-171D14112A96}" destId="{9A32707C-5512-49B2-86B8-3AB77B6F33F6}" srcOrd="1" destOrd="0" presId="urn:microsoft.com/office/officeart/2005/8/layout/hierarchy3"/>
    <dgm:cxn modelId="{8692A685-D140-4B9E-AD35-C6B1C53C4565}" type="presParOf" srcId="{4549D506-C3BE-430A-8C8A-768D7AB7DB69}" destId="{A8CCAA23-1CF1-4681-B961-42833C8CF154}" srcOrd="1" destOrd="0" presId="urn:microsoft.com/office/officeart/2005/8/layout/hierarchy3"/>
    <dgm:cxn modelId="{D8413DDC-055E-4381-B215-F6C31EE85CE3}" type="presParOf" srcId="{A8CCAA23-1CF1-4681-B961-42833C8CF154}" destId="{516F865B-1E1A-466A-97A9-9FE36207A123}" srcOrd="0" destOrd="0" presId="urn:microsoft.com/office/officeart/2005/8/layout/hierarchy3"/>
    <dgm:cxn modelId="{A0ECDB15-E0A9-49AA-90FB-EDB8DF75ED8F}" type="presParOf" srcId="{A8CCAA23-1CF1-4681-B961-42833C8CF154}" destId="{7AA4D048-EA02-4A35-A099-07B1DFED8D5A}" srcOrd="1" destOrd="0" presId="urn:microsoft.com/office/officeart/2005/8/layout/hierarchy3"/>
    <dgm:cxn modelId="{D805F36B-0D5D-417C-89B8-AF9C376F157D}" type="presParOf" srcId="{A8CCAA23-1CF1-4681-B961-42833C8CF154}" destId="{B7CEE484-B45D-480B-BED4-1ECB9C89F883}" srcOrd="2" destOrd="0" presId="urn:microsoft.com/office/officeart/2005/8/layout/hierarchy3"/>
    <dgm:cxn modelId="{DFC9E09B-D41F-444C-9EC4-3E4EB9C8C060}" type="presParOf" srcId="{A8CCAA23-1CF1-4681-B961-42833C8CF154}" destId="{5A6909AF-F4B6-4ECE-A6DA-227B38C87D0A}" srcOrd="3" destOrd="0" presId="urn:microsoft.com/office/officeart/2005/8/layout/hierarchy3"/>
    <dgm:cxn modelId="{C2D798E3-1FAE-4E94-A0DE-48592D257DF9}" type="presParOf" srcId="{A8CCAA23-1CF1-4681-B961-42833C8CF154}" destId="{1D836453-A261-413B-8E96-883439815684}" srcOrd="4" destOrd="0" presId="urn:microsoft.com/office/officeart/2005/8/layout/hierarchy3"/>
    <dgm:cxn modelId="{8A766657-A7C1-4187-8C22-9411F811869E}" type="presParOf" srcId="{A8CCAA23-1CF1-4681-B961-42833C8CF154}" destId="{516579B2-200A-44B5-A404-0DB2E0FC8C2D}" srcOrd="5" destOrd="0" presId="urn:microsoft.com/office/officeart/2005/8/layout/hierarchy3"/>
    <dgm:cxn modelId="{85647475-D158-4C55-8939-96A06AD4D569}" type="presParOf" srcId="{A8CCAA23-1CF1-4681-B961-42833C8CF154}" destId="{0D347060-B0AE-45B2-AC5F-723F308DF7BA}" srcOrd="6" destOrd="0" presId="urn:microsoft.com/office/officeart/2005/8/layout/hierarchy3"/>
    <dgm:cxn modelId="{A3A359D0-F3F9-4B27-9820-F1C45772F1E5}" type="presParOf" srcId="{A8CCAA23-1CF1-4681-B961-42833C8CF154}" destId="{FF9E1685-F15D-4555-A147-30DF675E5B10}" srcOrd="7" destOrd="0" presId="urn:microsoft.com/office/officeart/2005/8/layout/hierarchy3"/>
    <dgm:cxn modelId="{8968D269-CF7E-4183-89DB-A2042E6B6D00}" type="presParOf" srcId="{53596FCA-DBC2-4160-A847-3F24A26CE388}" destId="{EF32717B-7EE5-4A26-A9A4-7161AECEAEE3}" srcOrd="1" destOrd="0" presId="urn:microsoft.com/office/officeart/2005/8/layout/hierarchy3"/>
    <dgm:cxn modelId="{9EA8F882-7172-493D-B9F7-9615372F790F}" type="presParOf" srcId="{EF32717B-7EE5-4A26-A9A4-7161AECEAEE3}" destId="{A672C450-CD01-48A5-BB8E-60BF502691A2}" srcOrd="0" destOrd="0" presId="urn:microsoft.com/office/officeart/2005/8/layout/hierarchy3"/>
    <dgm:cxn modelId="{9CDB31BE-38BA-4852-9C5A-81663C3C614D}" type="presParOf" srcId="{A672C450-CD01-48A5-BB8E-60BF502691A2}" destId="{666D1E9A-8E76-41B8-938D-A77DA4E5E982}" srcOrd="0" destOrd="0" presId="urn:microsoft.com/office/officeart/2005/8/layout/hierarchy3"/>
    <dgm:cxn modelId="{8A1625A7-13F2-4812-B48B-190A119546A8}" type="presParOf" srcId="{A672C450-CD01-48A5-BB8E-60BF502691A2}" destId="{7FB9CB6A-0EAA-46F8-9A74-6D3B9CE5C092}" srcOrd="1" destOrd="0" presId="urn:microsoft.com/office/officeart/2005/8/layout/hierarchy3"/>
    <dgm:cxn modelId="{62551534-B725-4B10-AFB0-B35CE99BD8D2}" type="presParOf" srcId="{EF32717B-7EE5-4A26-A9A4-7161AECEAEE3}" destId="{E7FC4D4D-ACC6-4EC5-AE8B-F4F7AF838D71}" srcOrd="1" destOrd="0" presId="urn:microsoft.com/office/officeart/2005/8/layout/hierarchy3"/>
    <dgm:cxn modelId="{CEF2E20E-C35E-4DB7-BBE0-62F51F743F62}" type="presParOf" srcId="{E7FC4D4D-ACC6-4EC5-AE8B-F4F7AF838D71}" destId="{873C89AC-76EC-4E11-B88B-5898D58B7FCF}" srcOrd="0" destOrd="0" presId="urn:microsoft.com/office/officeart/2005/8/layout/hierarchy3"/>
    <dgm:cxn modelId="{5C5449A3-B4C9-423E-B734-CF82F0C1284B}" type="presParOf" srcId="{E7FC4D4D-ACC6-4EC5-AE8B-F4F7AF838D71}" destId="{E4D63EBB-97A8-401E-AC11-E50D5A2D550C}" srcOrd="1" destOrd="0" presId="urn:microsoft.com/office/officeart/2005/8/layout/hierarchy3"/>
    <dgm:cxn modelId="{E8F598D6-BD23-414E-9871-7DB88A0B4853}" type="presParOf" srcId="{E7FC4D4D-ACC6-4EC5-AE8B-F4F7AF838D71}" destId="{68952E73-ABC0-43E6-A0E7-8392A714936F}" srcOrd="2" destOrd="0" presId="urn:microsoft.com/office/officeart/2005/8/layout/hierarchy3"/>
    <dgm:cxn modelId="{AA8F2AFE-EDB2-45DD-8D04-31DE636FF8F5}" type="presParOf" srcId="{E7FC4D4D-ACC6-4EC5-AE8B-F4F7AF838D71}" destId="{18E5FEDA-6D3A-460F-A96F-2D52DF119861}" srcOrd="3" destOrd="0" presId="urn:microsoft.com/office/officeart/2005/8/layout/hierarchy3"/>
    <dgm:cxn modelId="{24DCE01B-9886-4668-832C-02C1E010C72D}" type="presParOf" srcId="{E7FC4D4D-ACC6-4EC5-AE8B-F4F7AF838D71}" destId="{BD596332-39F6-4354-9E8D-5E8B72F3EC31}" srcOrd="4" destOrd="0" presId="urn:microsoft.com/office/officeart/2005/8/layout/hierarchy3"/>
    <dgm:cxn modelId="{656534C3-19F2-4041-B7E7-217505FC3025}" type="presParOf" srcId="{E7FC4D4D-ACC6-4EC5-AE8B-F4F7AF838D71}" destId="{0E1D0D7F-995B-4F5A-A7FB-3CB76ED63938}" srcOrd="5" destOrd="0" presId="urn:microsoft.com/office/officeart/2005/8/layout/hierarchy3"/>
    <dgm:cxn modelId="{03896553-5F3B-4D2B-97AD-3C536D82DFC5}" type="presParOf" srcId="{E7FC4D4D-ACC6-4EC5-AE8B-F4F7AF838D71}" destId="{1190D6A5-5509-4A2A-8722-FBC079AA3243}" srcOrd="6" destOrd="0" presId="urn:microsoft.com/office/officeart/2005/8/layout/hierarchy3"/>
    <dgm:cxn modelId="{ACDAB9E2-AC48-4432-93B9-5B3B9A241C2F}" type="presParOf" srcId="{E7FC4D4D-ACC6-4EC5-AE8B-F4F7AF838D71}" destId="{05738AE4-9304-47E3-B6AF-132822697A16}" srcOrd="7" destOrd="0" presId="urn:microsoft.com/office/officeart/2005/8/layout/hierarchy3"/>
    <dgm:cxn modelId="{EA0F5731-7353-4010-A5BE-C26BE1490514}" type="presParOf" srcId="{53596FCA-DBC2-4160-A847-3F24A26CE388}" destId="{574B8A70-AEBB-49EE-99CC-FE9C505EA5B6}" srcOrd="2" destOrd="0" presId="urn:microsoft.com/office/officeart/2005/8/layout/hierarchy3"/>
    <dgm:cxn modelId="{10A26D4F-3C35-4981-B96C-EE2C0774ABC9}" type="presParOf" srcId="{574B8A70-AEBB-49EE-99CC-FE9C505EA5B6}" destId="{DB310211-2DEE-4F21-B5E3-36EEA5695524}" srcOrd="0" destOrd="0" presId="urn:microsoft.com/office/officeart/2005/8/layout/hierarchy3"/>
    <dgm:cxn modelId="{2399A536-BCD8-4530-A630-BD3070643BF7}" type="presParOf" srcId="{DB310211-2DEE-4F21-B5E3-36EEA5695524}" destId="{246BBA95-CC89-423D-9548-969F226E011D}" srcOrd="0" destOrd="0" presId="urn:microsoft.com/office/officeart/2005/8/layout/hierarchy3"/>
    <dgm:cxn modelId="{A097A865-0842-4CC4-9EEC-1CA7EB43C8EE}" type="presParOf" srcId="{DB310211-2DEE-4F21-B5E3-36EEA5695524}" destId="{81AE7C44-F3EB-471A-8E25-81A7276CBC0C}" srcOrd="1" destOrd="0" presId="urn:microsoft.com/office/officeart/2005/8/layout/hierarchy3"/>
    <dgm:cxn modelId="{038FCADF-77DC-4201-BB31-EB31D2E749E8}" type="presParOf" srcId="{574B8A70-AEBB-49EE-99CC-FE9C505EA5B6}" destId="{4CAA1BB0-0DB7-4FA7-AEAE-862E2E386303}" srcOrd="1" destOrd="0" presId="urn:microsoft.com/office/officeart/2005/8/layout/hierarchy3"/>
    <dgm:cxn modelId="{8C3DBD8C-9772-474D-8155-88F22B7CD406}" type="presParOf" srcId="{4CAA1BB0-0DB7-4FA7-AEAE-862E2E386303}" destId="{9C335D4C-440D-41ED-BC96-2CC3685DA915}" srcOrd="0" destOrd="0" presId="urn:microsoft.com/office/officeart/2005/8/layout/hierarchy3"/>
    <dgm:cxn modelId="{F242C5D1-EB37-44DF-98AD-3D58CCD1546E}" type="presParOf" srcId="{4CAA1BB0-0DB7-4FA7-AEAE-862E2E386303}" destId="{F30590FE-E25C-48E0-89BC-A9C706F482B9}" srcOrd="1" destOrd="0" presId="urn:microsoft.com/office/officeart/2005/8/layout/hierarchy3"/>
    <dgm:cxn modelId="{FDADAAC1-B578-4EBA-A8FD-DCA67CBC5D7D}" type="presParOf" srcId="{4CAA1BB0-0DB7-4FA7-AEAE-862E2E386303}" destId="{B897DB5D-7CDA-439A-BD80-6B916E3B6EF1}" srcOrd="2" destOrd="0" presId="urn:microsoft.com/office/officeart/2005/8/layout/hierarchy3"/>
    <dgm:cxn modelId="{3199CFE8-A147-4EBA-BC7C-74781627F554}" type="presParOf" srcId="{4CAA1BB0-0DB7-4FA7-AEAE-862E2E386303}" destId="{75A62C67-C75A-447A-8C86-A243DB3C0E42}" srcOrd="3" destOrd="0" presId="urn:microsoft.com/office/officeart/2005/8/layout/hierarchy3"/>
    <dgm:cxn modelId="{9A95A8B5-3199-4A65-933D-746551F0E121}" type="presParOf" srcId="{4CAA1BB0-0DB7-4FA7-AEAE-862E2E386303}" destId="{578C0907-68AF-433A-BE6A-95E5B0774F78}" srcOrd="4" destOrd="0" presId="urn:microsoft.com/office/officeart/2005/8/layout/hierarchy3"/>
    <dgm:cxn modelId="{4E56EFBD-F14D-48F0-A5B6-3AB705AC2B33}" type="presParOf" srcId="{4CAA1BB0-0DB7-4FA7-AEAE-862E2E386303}" destId="{C918B9E9-8900-4A93-A669-F1A961D2E849}" srcOrd="5" destOrd="0" presId="urn:microsoft.com/office/officeart/2005/8/layout/hierarchy3"/>
    <dgm:cxn modelId="{B453C7AA-71AB-43F3-A153-90D4C37252A1}" type="presParOf" srcId="{4CAA1BB0-0DB7-4FA7-AEAE-862E2E386303}" destId="{31ACF2AA-052A-4AC9-BBFB-967EA0A4F1A0}" srcOrd="6" destOrd="0" presId="urn:microsoft.com/office/officeart/2005/8/layout/hierarchy3"/>
    <dgm:cxn modelId="{985260DE-3289-480C-96ED-68C50E768CF1}" type="presParOf" srcId="{4CAA1BB0-0DB7-4FA7-AEAE-862E2E386303}" destId="{6BCF6751-2266-4FDE-9E81-81B851D44A1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24BE5A-E775-4F61-B976-8994A8841D9F}" type="doc">
      <dgm:prSet loTypeId="urn:microsoft.com/office/officeart/2005/8/layout/process3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6D70A3-1439-4861-9A65-952BC0902382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бизнеса и его продукта</a:t>
          </a:r>
        </a:p>
      </dgm:t>
    </dgm:pt>
    <dgm:pt modelId="{49BD39D4-8507-4A8A-A198-0375640E72E0}" type="parTrans" cxnId="{8DACD051-CF70-4E7F-8866-E183C4BEB40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6A7391-B8D2-4B7A-95BD-E9AB1BB3A3F2}" type="sibTrans" cxnId="{8DACD051-CF70-4E7F-8866-E183C4BEB40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ECFA1B-2F3F-4093-A45A-63937E49A0D6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аккаунта компании;</a:t>
          </a:r>
        </a:p>
      </dgm:t>
    </dgm:pt>
    <dgm:pt modelId="{2023A715-0816-47FB-9948-467AA8B6351E}" type="parTrans" cxnId="{387269FC-164E-4957-B50B-74AF4EC567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7F9783-BEF7-49F5-B00D-D77E7A3F8E9D}" type="sibTrans" cxnId="{387269FC-164E-4957-B50B-74AF4EC567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64087-8D58-4943-B681-9A4B97D84E78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 и модерация</a:t>
          </a:r>
        </a:p>
      </dgm:t>
    </dgm:pt>
    <dgm:pt modelId="{F88C663E-AB93-43F6-9607-5CBAC7B79D2F}" type="parTrans" cxnId="{9C9FA037-D3F8-4122-9DC1-A4DE0E5BD42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537586-F01A-4ACD-A4E0-76EDF7F63760}" type="sibTrans" cxnId="{9C9FA037-D3F8-4122-9DC1-A4DE0E5BD42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139CC7-8DFD-49C3-AB23-455A679EC5EC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юридического лица;</a:t>
          </a:r>
        </a:p>
      </dgm:t>
    </dgm:pt>
    <dgm:pt modelId="{96467B45-08B0-481E-B07C-3E81ADE477DA}" type="parTrans" cxnId="{2E2D2A8A-89D2-4072-8929-86ED5CC2DA1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23585B-576F-45DC-A4AA-F093CDAED90F}" type="sibTrans" cxnId="{2E2D2A8A-89D2-4072-8929-86ED5CC2DA1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39CE46-2561-4FF1-B58D-783A64AB0588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запроса или предложения</a:t>
          </a:r>
        </a:p>
      </dgm:t>
    </dgm:pt>
    <dgm:pt modelId="{7D62CE2A-5B05-4386-9D42-6B407FC600A5}" type="parTrans" cxnId="{BF6E87FA-C9A7-40F4-9D27-277EBCFAFB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9AC1B0-05BD-414E-8156-8792EF3530E9}" type="sibTrans" cxnId="{BF6E87FA-C9A7-40F4-9D27-277EBCFAFB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AB0C6-824B-414F-B070-38B1459B440B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Автоматический и самостоятельный подбор партнеров;</a:t>
          </a:r>
        </a:p>
      </dgm:t>
    </dgm:pt>
    <dgm:pt modelId="{BBDE2A9D-9CE3-48ED-94DB-F23352733385}" type="parTrans" cxnId="{F50349E2-A7D4-48C7-9E97-DBB5282C69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D60BF5-B1AD-4ABB-8BFB-ADC41353DBB9}" type="sibTrans" cxnId="{F50349E2-A7D4-48C7-9E97-DBB5282C69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62FF71-A6A8-46A7-BFE6-F156FD0AD573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Ввод данных о производстве, оборудовании, мощностях;</a:t>
          </a:r>
        </a:p>
      </dgm:t>
    </dgm:pt>
    <dgm:pt modelId="{6786CEF4-9A4C-4B85-AB8F-FA6EB495AB79}" type="parTrans" cxnId="{14C31A75-10BE-4AF7-AC10-FC9B198123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0725F5-1AF2-4074-A435-B6A0358EB9B7}" type="sibTrans" cxnId="{14C31A75-10BE-4AF7-AC10-FC9B198123F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3DC1B-708E-4466-A0E9-721534A89A7C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Добавление продукции/запроса;</a:t>
          </a:r>
        </a:p>
      </dgm:t>
    </dgm:pt>
    <dgm:pt modelId="{A609A5CC-2488-40B5-A91C-2831AF6CC772}" type="parTrans" cxnId="{EEAAA124-0816-4B47-9070-1511E208507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C03C1-EEDD-4CF4-9562-B39FEBAAF767}" type="sibTrans" cxnId="{EEAAA124-0816-4B47-9070-1511E208507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99958A-C318-4EA0-B9D0-073D40E1829F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Загрузка сертификатов и лицензий.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679B82-E762-4FA1-995D-DFA606D847F0}" type="parTrans" cxnId="{9CDBB84B-86AD-4168-9C8B-114DEF9E84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C2C7A8-EB76-4D7C-A359-8C03BE1B58DD}" type="sibTrans" cxnId="{9CDBB84B-86AD-4168-9C8B-114DEF9E84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26C2F6-E71B-4F7C-A80D-3268C521A10E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Подтверждение производства и оборудования;</a:t>
          </a:r>
        </a:p>
      </dgm:t>
    </dgm:pt>
    <dgm:pt modelId="{4AAF097B-9614-4217-90B4-37BBEE841B78}" type="parTrans" cxnId="{663B8705-1A36-4D2D-BF0B-4BF35CADB3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513DFF-9B09-40EA-8C33-6AECB2F93035}" type="sibTrans" cxnId="{663B8705-1A36-4D2D-BF0B-4BF35CADB3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CC7AE0-FF57-42B2-9386-7442FB5CDCBC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Поверка документов и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сертификаотов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на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подленность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3982D75C-2D35-4E4B-9AF0-B9476DE6691D}" type="parTrans" cxnId="{B4B8B55E-2719-4458-BA0E-C11F841B23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743110-F085-4C6B-AEB9-9D815E4BC8F9}" type="sibTrans" cxnId="{B4B8B55E-2719-4458-BA0E-C11F841B23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93846D-386D-4A0F-88FB-0FB6DCDE4F07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Присвоение статуса на платформе</a:t>
          </a:r>
        </a:p>
      </dgm:t>
    </dgm:pt>
    <dgm:pt modelId="{BB827EE6-CE07-4342-9C3E-CCA6428E1B7D}" type="parTrans" cxnId="{2C9AFB97-8246-4926-8F3C-29B9135A4BE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68E964-87BC-42BC-8B90-800C585E1AD8}" type="sibTrans" cxnId="{2C9AFB97-8246-4926-8F3C-29B9135A4BE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87E89B-7575-4A8A-A442-E616D8C89C63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Публикация заказа (спецификация, объем, сроки);</a:t>
          </a:r>
        </a:p>
      </dgm:t>
    </dgm:pt>
    <dgm:pt modelId="{3BE11E54-96CA-4ED8-A427-4307B58F52D7}" type="parTrans" cxnId="{CB360BE6-A29E-4A92-A729-4D08CEF2159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9888B5-53D2-4D59-BB94-8FE8AA29905B}" type="sibTrans" cxnId="{CB360BE6-A29E-4A92-A729-4D08CEF2159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16C79C-F6E6-4D82-8A4F-D165598D9197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предложения (продукция, мощности, условия);</a:t>
          </a:r>
        </a:p>
      </dgm:t>
    </dgm:pt>
    <dgm:pt modelId="{C4E55E6D-877D-420A-94A8-4C4E39B6C9C8}" type="parTrans" cxnId="{AED1BD1E-68B0-4EDA-9E8F-AE2690C26C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C43B6B-B643-4E1B-BD53-7A623A3D3C50}" type="sibTrans" cxnId="{AED1BD1E-68B0-4EDA-9E8F-AE2690C26C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42A3AD-AF2C-4BE7-8584-1FD6FD06613A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Настройка фильтров и параметров поиска.</a:t>
          </a:r>
        </a:p>
      </dgm:t>
    </dgm:pt>
    <dgm:pt modelId="{D231EE07-133D-4C9D-BBF8-057A19B4BA4C}" type="parTrans" cxnId="{1F5E7077-E74C-4096-8AFC-2E4B788A79C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AF6468-AAEC-4FA2-BBCA-6B9091E71857}" type="sibTrans" cxnId="{1F5E7077-E74C-4096-8AFC-2E4B788A79C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A85BD6-3DA0-41EF-A248-DFD8E8B151D9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Побор и коммуникация</a:t>
          </a:r>
        </a:p>
      </dgm:t>
    </dgm:pt>
    <dgm:pt modelId="{A578623D-8986-4B03-AAE2-0A6EBA2E96EE}" type="parTrans" cxnId="{4A6AC5B6-81A6-4449-8FED-E546241E512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6D6E17-8106-457F-B508-ED50D792ADC7}" type="sibTrans" cxnId="{4A6AC5B6-81A6-4449-8FED-E546241E512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2650B-F115-42FA-9AB4-B785AB31307E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Обмен запросами и уточнение условий;</a:t>
          </a:r>
        </a:p>
      </dgm:t>
    </dgm:pt>
    <dgm:pt modelId="{F2727560-B29C-4725-A631-9900608E3E61}" type="parTrans" cxnId="{B4043008-7056-43F6-898E-D22F13E545B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68B724-4B87-4672-ABE1-F980095C40AD}" type="sibTrans" cxnId="{B4043008-7056-43F6-898E-D22F13E545B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772EA-560A-40E6-8D9A-86AE4E3BE357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Встроенный чат и уведомления.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DB44DF-150C-45DA-9A61-EB04B00E7902}" type="parTrans" cxnId="{10629376-A944-4FB3-85E2-3D82ABFC875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AFF74-52AF-43B2-A13C-D74B7D60878E}" type="sibTrans" cxnId="{10629376-A944-4FB3-85E2-3D82ABFC875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98CB2D-DA98-4CB8-B228-12AB13DD08EC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Сделка и исполнение</a:t>
          </a:r>
        </a:p>
      </dgm:t>
    </dgm:pt>
    <dgm:pt modelId="{A4852293-E728-4B57-A37E-70580F5173BC}" type="parTrans" cxnId="{E3C8B6AC-9439-4DA0-8ADB-C3951838D53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F22E4D-552D-41EB-B3A5-9385A340A743}" type="sibTrans" cxnId="{E3C8B6AC-9439-4DA0-8ADB-C3951838D53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235477-7908-42D1-AE9F-46F37DB0C63C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Заключение договора (через платформу или напрямую);</a:t>
          </a:r>
        </a:p>
      </dgm:t>
    </dgm:pt>
    <dgm:pt modelId="{E8C9A1D1-C4FF-4581-A55B-D045011397E9}" type="parTrans" cxnId="{0538BD04-74D7-42C0-A920-D45520E35C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C0215C-BF0C-4F36-8803-6FBAA0037164}" type="sibTrans" cxnId="{0538BD04-74D7-42C0-A920-D45520E35C6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819C7-57F3-4B25-8BB4-0FECDB55B422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Контроль выполнения заказа;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78060B-6723-40DD-BDA0-E8788BDDC294}" type="parTrans" cxnId="{6E10865F-C1FF-4E5D-8B65-3FDF3B23354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BC83A-6195-4023-AC6D-1C35087ADD63}" type="sibTrans" cxnId="{6E10865F-C1FF-4E5D-8B65-3FDF3B23354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04FBC9-4023-41C6-9397-0BC6716EF01E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оплаты через платформу (по желанию);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AB1AC4-4B35-4714-A8EF-86EEF07C04DE}" type="parTrans" cxnId="{36583386-7EFA-4F71-A22D-479A1671A70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55D2D-3B85-45C0-AF2D-24267401BD93}" type="sibTrans" cxnId="{36583386-7EFA-4F71-A22D-479A1671A70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C641E0-3A92-4184-B113-E1AD93E5170D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Оценка и рейтинг партнера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8806A4-22D0-4130-9CA3-4DE7BB5E150F}" type="parTrans" cxnId="{C05F2B0C-A2FB-41D5-A105-2A8F5336AB0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013552-720A-4C27-B1C3-3AE89B3D7DBB}" type="sibTrans" cxnId="{C05F2B0C-A2FB-41D5-A105-2A8F5336AB0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BF314E-3C49-4F8C-AD3E-A2B4AA433146}">
      <dgm:prSet phldrT="[Текст]" phldr="0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партнёрства</a:t>
          </a:r>
        </a:p>
      </dgm:t>
    </dgm:pt>
    <dgm:pt modelId="{B80B49FB-DF64-4E78-94FF-FCB1170F2063}" type="parTrans" cxnId="{BB63CB54-4978-4D3C-A030-CCC7E99243E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10B229-B8FC-4A05-A671-FC34C1A5DB15}" type="sibTrans" cxnId="{BB63CB54-4978-4D3C-A030-CCC7E99243E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EB8F0E-DC87-41FC-861A-5240A854F3F9}">
      <dgm:prSet phldrT="[Текст]" phldr="0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Повторные заказы;</a:t>
          </a:r>
        </a:p>
      </dgm:t>
    </dgm:pt>
    <dgm:pt modelId="{060C9095-02FE-4B93-9B24-57F63BA560FB}" type="parTrans" cxnId="{DD9A7B75-5029-42C6-8AB5-61C5D911CD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6DBF13-58BE-4C6D-92F5-9A45425C7CE3}" type="sibTrans" cxnId="{DD9A7B75-5029-42C6-8AB5-61C5D911CD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10F076-266B-4DFA-BB23-19F67AD3CF7E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Долгосрочные контракты;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0CBC13-B664-4C7D-9BC5-E3A0B3F474E5}" type="parTrans" cxnId="{04815603-6881-4223-BF9E-FA29365C3C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43D89B-640C-4759-A5F6-EB0A11E98AEE}" type="sibTrans" cxnId="{04815603-6881-4223-BF9E-FA29365C3C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290F65-F9EE-4231-958B-62CB1A140524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и персональные рекомендации;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2E7EB5-0FD7-4C9C-9FC6-4AD1917C697F}" type="parTrans" cxnId="{FE8088A2-D8BB-4574-A660-CE8AAA519FE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83225E-E7BD-4A4F-9874-638A0557F5CB}" type="sibTrans" cxnId="{FE8088A2-D8BB-4574-A660-CE8AAA519FE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AA47EC-9268-4D30-A634-398D0172497C}">
      <dgm:prSet phldrT="[Текст]" phldr="0" custT="1"/>
      <dgm:spPr/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сети партнеров.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E9D1D6-8B3F-41FF-8AF3-4B921EA1153A}" type="parTrans" cxnId="{78369C07-79FA-48F2-9E0B-037F9CFF2C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22322B-151B-4E6D-A75C-2651ED8D9933}" type="sibTrans" cxnId="{78369C07-79FA-48F2-9E0B-037F9CFF2C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473184-6BF4-4DFA-BD16-CBF8173774FD}" type="pres">
      <dgm:prSet presAssocID="{B124BE5A-E775-4F61-B976-8994A8841D9F}" presName="linearFlow" presStyleCnt="0">
        <dgm:presLayoutVars>
          <dgm:dir/>
          <dgm:animLvl val="lvl"/>
          <dgm:resizeHandles val="exact"/>
        </dgm:presLayoutVars>
      </dgm:prSet>
      <dgm:spPr/>
    </dgm:pt>
    <dgm:pt modelId="{536A707E-5A3E-4C0D-B781-E543D7A6F895}" type="pres">
      <dgm:prSet presAssocID="{0D6D70A3-1439-4861-9A65-952BC0902382}" presName="composite" presStyleCnt="0"/>
      <dgm:spPr/>
    </dgm:pt>
    <dgm:pt modelId="{0FDEA44B-756E-4F78-AC73-BD801EA69A56}" type="pres">
      <dgm:prSet presAssocID="{0D6D70A3-1439-4861-9A65-952BC0902382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44DEE0A5-E3CE-43FA-A77C-702575E2B124}" type="pres">
      <dgm:prSet presAssocID="{0D6D70A3-1439-4861-9A65-952BC0902382}" presName="parSh" presStyleLbl="node1" presStyleIdx="0" presStyleCnt="6"/>
      <dgm:spPr/>
    </dgm:pt>
    <dgm:pt modelId="{B8AFE7E2-A860-4D04-A150-EBE152E473FC}" type="pres">
      <dgm:prSet presAssocID="{0D6D70A3-1439-4861-9A65-952BC0902382}" presName="desTx" presStyleLbl="fgAcc1" presStyleIdx="0" presStyleCnt="6" custScaleX="122045">
        <dgm:presLayoutVars>
          <dgm:bulletEnabled val="1"/>
        </dgm:presLayoutVars>
      </dgm:prSet>
      <dgm:spPr/>
    </dgm:pt>
    <dgm:pt modelId="{4766C497-E2D8-431D-8CC7-E7F9BE80355C}" type="pres">
      <dgm:prSet presAssocID="{776A7391-B8D2-4B7A-95BD-E9AB1BB3A3F2}" presName="sibTrans" presStyleLbl="sibTrans2D1" presStyleIdx="0" presStyleCnt="5"/>
      <dgm:spPr/>
    </dgm:pt>
    <dgm:pt modelId="{86D82543-26D9-474B-9866-4D5273F7F137}" type="pres">
      <dgm:prSet presAssocID="{776A7391-B8D2-4B7A-95BD-E9AB1BB3A3F2}" presName="connTx" presStyleLbl="sibTrans2D1" presStyleIdx="0" presStyleCnt="5"/>
      <dgm:spPr/>
    </dgm:pt>
    <dgm:pt modelId="{8C4420D7-D014-4E71-AB1B-2F68F0B34D81}" type="pres">
      <dgm:prSet presAssocID="{82164087-8D58-4943-B681-9A4B97D84E78}" presName="composite" presStyleCnt="0"/>
      <dgm:spPr/>
    </dgm:pt>
    <dgm:pt modelId="{17490BCF-8DD5-4738-8872-C55B31CF3246}" type="pres">
      <dgm:prSet presAssocID="{82164087-8D58-4943-B681-9A4B97D84E78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1AB0D46-BD0B-4250-9D24-DEB1595E1A74}" type="pres">
      <dgm:prSet presAssocID="{82164087-8D58-4943-B681-9A4B97D84E78}" presName="parSh" presStyleLbl="node1" presStyleIdx="1" presStyleCnt="6"/>
      <dgm:spPr/>
    </dgm:pt>
    <dgm:pt modelId="{74860576-A504-49B7-8736-9C40DE925030}" type="pres">
      <dgm:prSet presAssocID="{82164087-8D58-4943-B681-9A4B97D84E78}" presName="desTx" presStyleLbl="fgAcc1" presStyleIdx="1" presStyleCnt="6" custScaleX="131318">
        <dgm:presLayoutVars>
          <dgm:bulletEnabled val="1"/>
        </dgm:presLayoutVars>
      </dgm:prSet>
      <dgm:spPr/>
    </dgm:pt>
    <dgm:pt modelId="{88688C52-0016-4289-B3ED-3E7CEAC5B4D9}" type="pres">
      <dgm:prSet presAssocID="{45537586-F01A-4ACD-A4E0-76EDF7F63760}" presName="sibTrans" presStyleLbl="sibTrans2D1" presStyleIdx="1" presStyleCnt="5"/>
      <dgm:spPr/>
    </dgm:pt>
    <dgm:pt modelId="{914A1DD2-6575-4EF6-B47D-D5B007E81BAE}" type="pres">
      <dgm:prSet presAssocID="{45537586-F01A-4ACD-A4E0-76EDF7F63760}" presName="connTx" presStyleLbl="sibTrans2D1" presStyleIdx="1" presStyleCnt="5"/>
      <dgm:spPr/>
    </dgm:pt>
    <dgm:pt modelId="{8B05AA2D-ACD6-44C5-A2BB-6B1783178386}" type="pres">
      <dgm:prSet presAssocID="{D439CE46-2561-4FF1-B58D-783A64AB0588}" presName="composite" presStyleCnt="0"/>
      <dgm:spPr/>
    </dgm:pt>
    <dgm:pt modelId="{63EFA1B1-DF68-4EE9-9FC2-9FB0383AEF37}" type="pres">
      <dgm:prSet presAssocID="{D439CE46-2561-4FF1-B58D-783A64AB0588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B204BDF4-34AC-4405-8D03-AAA9D3AF2165}" type="pres">
      <dgm:prSet presAssocID="{D439CE46-2561-4FF1-B58D-783A64AB0588}" presName="parSh" presStyleLbl="node1" presStyleIdx="2" presStyleCnt="6"/>
      <dgm:spPr/>
    </dgm:pt>
    <dgm:pt modelId="{3F02B488-6ADA-4BDB-8C6C-679AC4E1DA16}" type="pres">
      <dgm:prSet presAssocID="{D439CE46-2561-4FF1-B58D-783A64AB0588}" presName="desTx" presStyleLbl="fgAcc1" presStyleIdx="2" presStyleCnt="6" custScaleX="121575">
        <dgm:presLayoutVars>
          <dgm:bulletEnabled val="1"/>
        </dgm:presLayoutVars>
      </dgm:prSet>
      <dgm:spPr/>
    </dgm:pt>
    <dgm:pt modelId="{65818EF2-BD23-405E-9AD1-3B7B9DC0C653}" type="pres">
      <dgm:prSet presAssocID="{2D9AC1B0-05BD-414E-8156-8792EF3530E9}" presName="sibTrans" presStyleLbl="sibTrans2D1" presStyleIdx="2" presStyleCnt="5"/>
      <dgm:spPr/>
    </dgm:pt>
    <dgm:pt modelId="{FF746AC9-1E4C-4832-A7BE-840F8373882A}" type="pres">
      <dgm:prSet presAssocID="{2D9AC1B0-05BD-414E-8156-8792EF3530E9}" presName="connTx" presStyleLbl="sibTrans2D1" presStyleIdx="2" presStyleCnt="5"/>
      <dgm:spPr/>
    </dgm:pt>
    <dgm:pt modelId="{0D9F7E7F-8944-430C-AA51-78DEDCE3DF3B}" type="pres">
      <dgm:prSet presAssocID="{0EA85BD6-3DA0-41EF-A248-DFD8E8B151D9}" presName="composite" presStyleCnt="0"/>
      <dgm:spPr/>
    </dgm:pt>
    <dgm:pt modelId="{0CEF88CE-5D61-40C8-92BE-520A5294A4EC}" type="pres">
      <dgm:prSet presAssocID="{0EA85BD6-3DA0-41EF-A248-DFD8E8B151D9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2E0193CC-EF2D-4EBD-8706-7AECE78FCD44}" type="pres">
      <dgm:prSet presAssocID="{0EA85BD6-3DA0-41EF-A248-DFD8E8B151D9}" presName="parSh" presStyleLbl="node1" presStyleIdx="3" presStyleCnt="6"/>
      <dgm:spPr/>
    </dgm:pt>
    <dgm:pt modelId="{CDFFD88F-506A-46CA-B3D5-ABA239B9DDE9}" type="pres">
      <dgm:prSet presAssocID="{0EA85BD6-3DA0-41EF-A248-DFD8E8B151D9}" presName="desTx" presStyleLbl="fgAcc1" presStyleIdx="3" presStyleCnt="6" custScaleX="125057">
        <dgm:presLayoutVars>
          <dgm:bulletEnabled val="1"/>
        </dgm:presLayoutVars>
      </dgm:prSet>
      <dgm:spPr/>
    </dgm:pt>
    <dgm:pt modelId="{113BCF9B-65D0-4582-9AAB-50194EC24AE1}" type="pres">
      <dgm:prSet presAssocID="{8F6D6E17-8106-457F-B508-ED50D792ADC7}" presName="sibTrans" presStyleLbl="sibTrans2D1" presStyleIdx="3" presStyleCnt="5"/>
      <dgm:spPr/>
    </dgm:pt>
    <dgm:pt modelId="{3025D983-9993-40EC-BA2A-7AF717FAD619}" type="pres">
      <dgm:prSet presAssocID="{8F6D6E17-8106-457F-B508-ED50D792ADC7}" presName="connTx" presStyleLbl="sibTrans2D1" presStyleIdx="3" presStyleCnt="5"/>
      <dgm:spPr/>
    </dgm:pt>
    <dgm:pt modelId="{6A8C305A-B197-4855-B165-D18005B00318}" type="pres">
      <dgm:prSet presAssocID="{BA98CB2D-DA98-4CB8-B228-12AB13DD08EC}" presName="composite" presStyleCnt="0"/>
      <dgm:spPr/>
    </dgm:pt>
    <dgm:pt modelId="{43B52FFD-EC53-4368-893C-B4161C9B5872}" type="pres">
      <dgm:prSet presAssocID="{BA98CB2D-DA98-4CB8-B228-12AB13DD08EC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98C2C5C-EC01-4383-8D2F-D59549F993F1}" type="pres">
      <dgm:prSet presAssocID="{BA98CB2D-DA98-4CB8-B228-12AB13DD08EC}" presName="parSh" presStyleLbl="node1" presStyleIdx="4" presStyleCnt="6"/>
      <dgm:spPr/>
    </dgm:pt>
    <dgm:pt modelId="{3BFBC49C-ABFD-4D83-97D1-57FC077B99DB}" type="pres">
      <dgm:prSet presAssocID="{BA98CB2D-DA98-4CB8-B228-12AB13DD08EC}" presName="desTx" presStyleLbl="fgAcc1" presStyleIdx="4" presStyleCnt="6" custScaleX="123932">
        <dgm:presLayoutVars>
          <dgm:bulletEnabled val="1"/>
        </dgm:presLayoutVars>
      </dgm:prSet>
      <dgm:spPr/>
    </dgm:pt>
    <dgm:pt modelId="{990250FE-37B7-43B8-B46C-928E0B8CAE11}" type="pres">
      <dgm:prSet presAssocID="{6CF22E4D-552D-41EB-B3A5-9385A340A743}" presName="sibTrans" presStyleLbl="sibTrans2D1" presStyleIdx="4" presStyleCnt="5"/>
      <dgm:spPr/>
    </dgm:pt>
    <dgm:pt modelId="{837A7ACA-7E32-4F9F-8B31-ECF233602050}" type="pres">
      <dgm:prSet presAssocID="{6CF22E4D-552D-41EB-B3A5-9385A340A743}" presName="connTx" presStyleLbl="sibTrans2D1" presStyleIdx="4" presStyleCnt="5"/>
      <dgm:spPr/>
    </dgm:pt>
    <dgm:pt modelId="{10B7007F-0E67-4BB9-85B9-6593FCFC2203}" type="pres">
      <dgm:prSet presAssocID="{BFBF314E-3C49-4F8C-AD3E-A2B4AA433146}" presName="composite" presStyleCnt="0"/>
      <dgm:spPr/>
    </dgm:pt>
    <dgm:pt modelId="{7417BC18-918A-48BD-A51F-617CF2792222}" type="pres">
      <dgm:prSet presAssocID="{BFBF314E-3C49-4F8C-AD3E-A2B4AA433146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F26A666-B8AB-4E66-82AE-23652722609E}" type="pres">
      <dgm:prSet presAssocID="{BFBF314E-3C49-4F8C-AD3E-A2B4AA433146}" presName="parSh" presStyleLbl="node1" presStyleIdx="5" presStyleCnt="6"/>
      <dgm:spPr/>
    </dgm:pt>
    <dgm:pt modelId="{AF72A50E-71B2-4D0C-82FF-70C368DF1363}" type="pres">
      <dgm:prSet presAssocID="{BFBF314E-3C49-4F8C-AD3E-A2B4AA433146}" presName="desTx" presStyleLbl="fgAcc1" presStyleIdx="5" presStyleCnt="6">
        <dgm:presLayoutVars>
          <dgm:bulletEnabled val="1"/>
        </dgm:presLayoutVars>
      </dgm:prSet>
      <dgm:spPr/>
    </dgm:pt>
  </dgm:ptLst>
  <dgm:cxnLst>
    <dgm:cxn modelId="{E9D83003-0F3C-4660-9A59-62D175814D32}" type="presOf" srcId="{CD139CC7-8DFD-49C3-AB23-455A679EC5EC}" destId="{74860576-A504-49B7-8736-9C40DE925030}" srcOrd="0" destOrd="0" presId="urn:microsoft.com/office/officeart/2005/8/layout/process3"/>
    <dgm:cxn modelId="{04815603-6881-4223-BF9E-FA29365C3C5C}" srcId="{BFBF314E-3C49-4F8C-AD3E-A2B4AA433146}" destId="{FB10F076-266B-4DFA-BB23-19F67AD3CF7E}" srcOrd="1" destOrd="0" parTransId="{D80CBC13-B664-4C7D-9BC5-E3A0B3F474E5}" sibTransId="{D443D89B-640C-4759-A5F6-EB0A11E98AEE}"/>
    <dgm:cxn modelId="{0538BD04-74D7-42C0-A920-D45520E35C6D}" srcId="{BA98CB2D-DA98-4CB8-B228-12AB13DD08EC}" destId="{DD235477-7908-42D1-AE9F-46F37DB0C63C}" srcOrd="0" destOrd="0" parTransId="{E8C9A1D1-C4FF-4581-A55B-D045011397E9}" sibTransId="{EBC0215C-BF0C-4F36-8803-6FBAA0037164}"/>
    <dgm:cxn modelId="{663B8705-1A36-4D2D-BF0B-4BF35CADB39D}" srcId="{82164087-8D58-4943-B681-9A4B97D84E78}" destId="{D326C2F6-E71B-4F7C-A80D-3268C521A10E}" srcOrd="1" destOrd="0" parTransId="{4AAF097B-9614-4217-90B4-37BBEE841B78}" sibTransId="{08513DFF-9B09-40EA-8C33-6AECB2F93035}"/>
    <dgm:cxn modelId="{78369C07-79FA-48F2-9E0B-037F9CFF2C9D}" srcId="{BFBF314E-3C49-4F8C-AD3E-A2B4AA433146}" destId="{9DAA47EC-9268-4D30-A634-398D0172497C}" srcOrd="3" destOrd="0" parTransId="{FDE9D1D6-8B3F-41FF-8AF3-4B921EA1153A}" sibTransId="{8922322B-151B-4E6D-A75C-2651ED8D9933}"/>
    <dgm:cxn modelId="{B4043008-7056-43F6-898E-D22F13E545B2}" srcId="{0EA85BD6-3DA0-41EF-A248-DFD8E8B151D9}" destId="{B5A2650B-F115-42FA-9AB4-B785AB31307E}" srcOrd="1" destOrd="0" parTransId="{F2727560-B29C-4725-A631-9900608E3E61}" sibTransId="{DE68B724-4B87-4672-ABE1-F980095C40AD}"/>
    <dgm:cxn modelId="{C05F2B0C-A2FB-41D5-A105-2A8F5336AB0D}" srcId="{BA98CB2D-DA98-4CB8-B228-12AB13DD08EC}" destId="{41C641E0-3A92-4184-B113-E1AD93E5170D}" srcOrd="3" destOrd="0" parTransId="{2A8806A4-22D0-4130-9CA3-4DE7BB5E150F}" sibTransId="{6F013552-720A-4C27-B1C3-3AE89B3D7DBB}"/>
    <dgm:cxn modelId="{57179012-0DF1-4080-AA1C-9B589D1D06A8}" type="presOf" srcId="{D116C79C-F6E6-4D82-8A4F-D165598D9197}" destId="{3F02B488-6ADA-4BDB-8C6C-679AC4E1DA16}" srcOrd="0" destOrd="1" presId="urn:microsoft.com/office/officeart/2005/8/layout/process3"/>
    <dgm:cxn modelId="{AED1BD1E-68B0-4EDA-9E8F-AE2690C26CD2}" srcId="{D439CE46-2561-4FF1-B58D-783A64AB0588}" destId="{D116C79C-F6E6-4D82-8A4F-D165598D9197}" srcOrd="1" destOrd="0" parTransId="{C4E55E6D-877D-420A-94A8-4C4E39B6C9C8}" sibTransId="{C6C43B6B-B643-4E1B-BD53-7A623A3D3C50}"/>
    <dgm:cxn modelId="{33AE381F-8978-4DED-890D-841B39A76D14}" type="presOf" srcId="{2D9AC1B0-05BD-414E-8156-8792EF3530E9}" destId="{65818EF2-BD23-405E-9AD1-3B7B9DC0C653}" srcOrd="0" destOrd="0" presId="urn:microsoft.com/office/officeart/2005/8/layout/process3"/>
    <dgm:cxn modelId="{EEAAA124-0816-4B47-9070-1511E208507E}" srcId="{0D6D70A3-1439-4861-9A65-952BC0902382}" destId="{8E63DC1B-708E-4466-A0E9-721534A89A7C}" srcOrd="2" destOrd="0" parTransId="{A609A5CC-2488-40B5-A91C-2831AF6CC772}" sibTransId="{AD0C03C1-EEDD-4CF4-9562-B39FEBAAF767}"/>
    <dgm:cxn modelId="{76D0162B-6F19-49D6-AA29-AD61D2D8CF27}" type="presOf" srcId="{776A7391-B8D2-4B7A-95BD-E9AB1BB3A3F2}" destId="{86D82543-26D9-474B-9866-4D5273F7F137}" srcOrd="1" destOrd="0" presId="urn:microsoft.com/office/officeart/2005/8/layout/process3"/>
    <dgm:cxn modelId="{1D9E5F2D-85C9-4C27-A9A9-C2194422EFF5}" type="presOf" srcId="{9DAA47EC-9268-4D30-A634-398D0172497C}" destId="{AF72A50E-71B2-4D0C-82FF-70C368DF1363}" srcOrd="0" destOrd="3" presId="urn:microsoft.com/office/officeart/2005/8/layout/process3"/>
    <dgm:cxn modelId="{9C9FA037-D3F8-4122-9DC1-A4DE0E5BD42E}" srcId="{B124BE5A-E775-4F61-B976-8994A8841D9F}" destId="{82164087-8D58-4943-B681-9A4B97D84E78}" srcOrd="1" destOrd="0" parTransId="{F88C663E-AB93-43F6-9607-5CBAC7B79D2F}" sibTransId="{45537586-F01A-4ACD-A4E0-76EDF7F63760}"/>
    <dgm:cxn modelId="{8E4FD93A-1124-4599-9025-BB40883682D2}" type="presOf" srcId="{0EA85BD6-3DA0-41EF-A248-DFD8E8B151D9}" destId="{0CEF88CE-5D61-40C8-92BE-520A5294A4EC}" srcOrd="0" destOrd="0" presId="urn:microsoft.com/office/officeart/2005/8/layout/process3"/>
    <dgm:cxn modelId="{B4B8B55E-2719-4458-BA0E-C11F841B23D2}" srcId="{82164087-8D58-4943-B681-9A4B97D84E78}" destId="{68CC7AE0-FF57-42B2-9386-7442FB5CDCBC}" srcOrd="2" destOrd="0" parTransId="{3982D75C-2D35-4E4B-9AF0-B9476DE6691D}" sibTransId="{CD743110-F085-4C6B-AEB9-9D815E4BC8F9}"/>
    <dgm:cxn modelId="{6E10865F-C1FF-4E5D-8B65-3FDF3B23354A}" srcId="{BA98CB2D-DA98-4CB8-B228-12AB13DD08EC}" destId="{C8E819C7-57F3-4B25-8BB4-0FECDB55B422}" srcOrd="1" destOrd="0" parTransId="{0B78060B-6723-40DD-BDA0-E8788BDDC294}" sibTransId="{55ABC83A-6195-4023-AC6D-1C35087ADD63}"/>
    <dgm:cxn modelId="{C9C7D642-CF4E-45CE-923D-A9219EED4C57}" type="presOf" srcId="{C8E819C7-57F3-4B25-8BB4-0FECDB55B422}" destId="{3BFBC49C-ABFD-4D83-97D1-57FC077B99DB}" srcOrd="0" destOrd="1" presId="urn:microsoft.com/office/officeart/2005/8/layout/process3"/>
    <dgm:cxn modelId="{D5E12645-6EB6-43FE-BD17-0F7F68961761}" type="presOf" srcId="{FB10F076-266B-4DFA-BB23-19F67AD3CF7E}" destId="{AF72A50E-71B2-4D0C-82FF-70C368DF1363}" srcOrd="0" destOrd="1" presId="urn:microsoft.com/office/officeart/2005/8/layout/process3"/>
    <dgm:cxn modelId="{B74A7065-2BB1-471F-8371-7B3B48BB0D28}" type="presOf" srcId="{9B87E89B-7575-4A8A-A442-E616D8C89C63}" destId="{3F02B488-6ADA-4BDB-8C6C-679AC4E1DA16}" srcOrd="0" destOrd="0" presId="urn:microsoft.com/office/officeart/2005/8/layout/process3"/>
    <dgm:cxn modelId="{11EF8F46-D6A0-4E77-A6B0-005CDB0D7E0F}" type="presOf" srcId="{776A7391-B8D2-4B7A-95BD-E9AB1BB3A3F2}" destId="{4766C497-E2D8-431D-8CC7-E7F9BE80355C}" srcOrd="0" destOrd="0" presId="urn:microsoft.com/office/officeart/2005/8/layout/process3"/>
    <dgm:cxn modelId="{42BA9E48-D01B-40DA-9A2E-8D4F12A7F961}" type="presOf" srcId="{CC290F65-F9EE-4231-958B-62CB1A140524}" destId="{AF72A50E-71B2-4D0C-82FF-70C368DF1363}" srcOrd="0" destOrd="2" presId="urn:microsoft.com/office/officeart/2005/8/layout/process3"/>
    <dgm:cxn modelId="{E3EC206A-11B8-42C6-9754-C445E0B956C2}" type="presOf" srcId="{68CC7AE0-FF57-42B2-9386-7442FB5CDCBC}" destId="{74860576-A504-49B7-8736-9C40DE925030}" srcOrd="0" destOrd="2" presId="urn:microsoft.com/office/officeart/2005/8/layout/process3"/>
    <dgm:cxn modelId="{7C3C366A-B6B0-4886-A39A-409004089974}" type="presOf" srcId="{4E99958A-C318-4EA0-B9D0-073D40E1829F}" destId="{B8AFE7E2-A860-4D04-A150-EBE152E473FC}" srcOrd="0" destOrd="3" presId="urn:microsoft.com/office/officeart/2005/8/layout/process3"/>
    <dgm:cxn modelId="{9CDBB84B-86AD-4168-9C8B-114DEF9E84FB}" srcId="{0D6D70A3-1439-4861-9A65-952BC0902382}" destId="{4E99958A-C318-4EA0-B9D0-073D40E1829F}" srcOrd="3" destOrd="0" parTransId="{14679B82-E762-4FA1-995D-DFA606D847F0}" sibTransId="{FCC2C7A8-EB76-4D7C-A359-8C03BE1B58DD}"/>
    <dgm:cxn modelId="{A078A44C-EEE0-4463-BA76-ECFFCB45860F}" type="presOf" srcId="{BFBF314E-3C49-4F8C-AD3E-A2B4AA433146}" destId="{DF26A666-B8AB-4E66-82AE-23652722609E}" srcOrd="1" destOrd="0" presId="urn:microsoft.com/office/officeart/2005/8/layout/process3"/>
    <dgm:cxn modelId="{BD45914D-8846-42A3-9FFD-3BBFEF9E9327}" type="presOf" srcId="{D439CE46-2561-4FF1-B58D-783A64AB0588}" destId="{63EFA1B1-DF68-4EE9-9FC2-9FB0383AEF37}" srcOrd="0" destOrd="0" presId="urn:microsoft.com/office/officeart/2005/8/layout/process3"/>
    <dgm:cxn modelId="{8DACD051-CF70-4E7F-8866-E183C4BEB405}" srcId="{B124BE5A-E775-4F61-B976-8994A8841D9F}" destId="{0D6D70A3-1439-4861-9A65-952BC0902382}" srcOrd="0" destOrd="0" parTransId="{49BD39D4-8507-4A8A-A198-0375640E72E0}" sibTransId="{776A7391-B8D2-4B7A-95BD-E9AB1BB3A3F2}"/>
    <dgm:cxn modelId="{37B86272-A6EE-405F-A510-5D31496EE32A}" type="presOf" srcId="{0D6D70A3-1439-4861-9A65-952BC0902382}" destId="{44DEE0A5-E3CE-43FA-A77C-702575E2B124}" srcOrd="1" destOrd="0" presId="urn:microsoft.com/office/officeart/2005/8/layout/process3"/>
    <dgm:cxn modelId="{60366373-FCAD-4BC7-B7FA-A45C9290287A}" type="presOf" srcId="{D326C2F6-E71B-4F7C-A80D-3268C521A10E}" destId="{74860576-A504-49B7-8736-9C40DE925030}" srcOrd="0" destOrd="1" presId="urn:microsoft.com/office/officeart/2005/8/layout/process3"/>
    <dgm:cxn modelId="{BB63CB54-4978-4D3C-A030-CCC7E99243EF}" srcId="{B124BE5A-E775-4F61-B976-8994A8841D9F}" destId="{BFBF314E-3C49-4F8C-AD3E-A2B4AA433146}" srcOrd="5" destOrd="0" parTransId="{B80B49FB-DF64-4E78-94FF-FCB1170F2063}" sibTransId="{D810B229-B8FC-4A05-A671-FC34C1A5DB15}"/>
    <dgm:cxn modelId="{14C31A75-10BE-4AF7-AC10-FC9B198123F0}" srcId="{0D6D70A3-1439-4861-9A65-952BC0902382}" destId="{1362FF71-A6A8-46A7-BFE6-F156FD0AD573}" srcOrd="1" destOrd="0" parTransId="{6786CEF4-9A4C-4B85-AB8F-FA6EB495AB79}" sibTransId="{8C0725F5-1AF2-4074-A435-B6A0358EB9B7}"/>
    <dgm:cxn modelId="{3B826755-CCD4-4BA6-A334-8ACB5A907F6E}" type="presOf" srcId="{8F6D6E17-8106-457F-B508-ED50D792ADC7}" destId="{3025D983-9993-40EC-BA2A-7AF717FAD619}" srcOrd="1" destOrd="0" presId="urn:microsoft.com/office/officeart/2005/8/layout/process3"/>
    <dgm:cxn modelId="{DD9A7B75-5029-42C6-8AB5-61C5D911CDBB}" srcId="{BFBF314E-3C49-4F8C-AD3E-A2B4AA433146}" destId="{E5EB8F0E-DC87-41FC-861A-5240A854F3F9}" srcOrd="0" destOrd="0" parTransId="{060C9095-02FE-4B93-9B24-57F63BA560FB}" sibTransId="{BD6DBF13-58BE-4C6D-92F5-9A45425C7CE3}"/>
    <dgm:cxn modelId="{E0D79076-4576-43D5-A712-7572B79CDA6E}" type="presOf" srcId="{E104FBC9-4023-41C6-9397-0BC6716EF01E}" destId="{3BFBC49C-ABFD-4D83-97D1-57FC077B99DB}" srcOrd="0" destOrd="2" presId="urn:microsoft.com/office/officeart/2005/8/layout/process3"/>
    <dgm:cxn modelId="{10629376-A944-4FB3-85E2-3D82ABFC8758}" srcId="{0EA85BD6-3DA0-41EF-A248-DFD8E8B151D9}" destId="{5C2772EA-560A-40E6-8D9A-86AE4E3BE357}" srcOrd="2" destOrd="0" parTransId="{1EDB44DF-150C-45DA-9A61-EB04B00E7902}" sibTransId="{FD5AFF74-52AF-43B2-A13C-D74B7D60878E}"/>
    <dgm:cxn modelId="{1F5E7077-E74C-4096-8AFC-2E4B788A79C2}" srcId="{D439CE46-2561-4FF1-B58D-783A64AB0588}" destId="{A742A3AD-AF2C-4BE7-8584-1FD6FD06613A}" srcOrd="2" destOrd="0" parTransId="{D231EE07-133D-4C9D-BBF8-057A19B4BA4C}" sibTransId="{81AF6468-AAEC-4FA2-BBCA-6B9091E71857}"/>
    <dgm:cxn modelId="{6AB94478-A807-4B40-A806-2467C116C958}" type="presOf" srcId="{0D6D70A3-1439-4861-9A65-952BC0902382}" destId="{0FDEA44B-756E-4F78-AC73-BD801EA69A56}" srcOrd="0" destOrd="0" presId="urn:microsoft.com/office/officeart/2005/8/layout/process3"/>
    <dgm:cxn modelId="{C55C0C5A-2646-481B-BE3F-E9CF7B4F0B38}" type="presOf" srcId="{8F6D6E17-8106-457F-B508-ED50D792ADC7}" destId="{113BCF9B-65D0-4582-9AAB-50194EC24AE1}" srcOrd="0" destOrd="0" presId="urn:microsoft.com/office/officeart/2005/8/layout/process3"/>
    <dgm:cxn modelId="{0F131E84-A127-4837-9421-2338C6CBF8FC}" type="presOf" srcId="{71ECFA1B-2F3F-4093-A45A-63937E49A0D6}" destId="{B8AFE7E2-A860-4D04-A150-EBE152E473FC}" srcOrd="0" destOrd="0" presId="urn:microsoft.com/office/officeart/2005/8/layout/process3"/>
    <dgm:cxn modelId="{14ADB385-3414-4B6F-9AB0-DB240855208D}" type="presOf" srcId="{DD235477-7908-42D1-AE9F-46F37DB0C63C}" destId="{3BFBC49C-ABFD-4D83-97D1-57FC077B99DB}" srcOrd="0" destOrd="0" presId="urn:microsoft.com/office/officeart/2005/8/layout/process3"/>
    <dgm:cxn modelId="{0DDBD385-A320-4410-BAEA-FFCD661ABADC}" type="presOf" srcId="{41C641E0-3A92-4184-B113-E1AD93E5170D}" destId="{3BFBC49C-ABFD-4D83-97D1-57FC077B99DB}" srcOrd="0" destOrd="3" presId="urn:microsoft.com/office/officeart/2005/8/layout/process3"/>
    <dgm:cxn modelId="{36583386-7EFA-4F71-A22D-479A1671A70E}" srcId="{BA98CB2D-DA98-4CB8-B228-12AB13DD08EC}" destId="{E104FBC9-4023-41C6-9397-0BC6716EF01E}" srcOrd="2" destOrd="0" parTransId="{79AB1AC4-4B35-4714-A8EF-86EEF07C04DE}" sibTransId="{28B55D2D-3B85-45C0-AF2D-24267401BD93}"/>
    <dgm:cxn modelId="{8D454C88-239A-4A8A-B6DE-630417723617}" type="presOf" srcId="{2D9AC1B0-05BD-414E-8156-8792EF3530E9}" destId="{FF746AC9-1E4C-4832-A7BE-840F8373882A}" srcOrd="1" destOrd="0" presId="urn:microsoft.com/office/officeart/2005/8/layout/process3"/>
    <dgm:cxn modelId="{2E2D2A8A-89D2-4072-8929-86ED5CC2DA1D}" srcId="{82164087-8D58-4943-B681-9A4B97D84E78}" destId="{CD139CC7-8DFD-49C3-AB23-455A679EC5EC}" srcOrd="0" destOrd="0" parTransId="{96467B45-08B0-481E-B07C-3E81ADE477DA}" sibTransId="{2A23585B-576F-45DC-A4AA-F093CDAED90F}"/>
    <dgm:cxn modelId="{F80F8591-1070-4F87-B72B-F7A47DF2B8ED}" type="presOf" srcId="{3493846D-386D-4A0F-88FB-0FB6DCDE4F07}" destId="{74860576-A504-49B7-8736-9C40DE925030}" srcOrd="0" destOrd="3" presId="urn:microsoft.com/office/officeart/2005/8/layout/process3"/>
    <dgm:cxn modelId="{2C9AFB97-8246-4926-8F3C-29B9135A4BEC}" srcId="{82164087-8D58-4943-B681-9A4B97D84E78}" destId="{3493846D-386D-4A0F-88FB-0FB6DCDE4F07}" srcOrd="3" destOrd="0" parTransId="{BB827EE6-CE07-4342-9C3E-CCA6428E1B7D}" sibTransId="{0568E964-87BC-42BC-8B90-800C585E1AD8}"/>
    <dgm:cxn modelId="{2F83339C-0689-4FAD-9B92-8CE11DEADE73}" type="presOf" srcId="{45537586-F01A-4ACD-A4E0-76EDF7F63760}" destId="{914A1DD2-6575-4EF6-B47D-D5B007E81BAE}" srcOrd="1" destOrd="0" presId="urn:microsoft.com/office/officeart/2005/8/layout/process3"/>
    <dgm:cxn modelId="{FE8088A2-D8BB-4574-A660-CE8AAA519FE5}" srcId="{BFBF314E-3C49-4F8C-AD3E-A2B4AA433146}" destId="{CC290F65-F9EE-4231-958B-62CB1A140524}" srcOrd="2" destOrd="0" parTransId="{CE2E7EB5-0FD7-4C9C-9FC6-4AD1917C697F}" sibTransId="{EB83225E-E7BD-4A4F-9874-638A0557F5CB}"/>
    <dgm:cxn modelId="{673240A4-C750-48D0-8254-2DDDB7F2607C}" type="presOf" srcId="{6CF22E4D-552D-41EB-B3A5-9385A340A743}" destId="{837A7ACA-7E32-4F9F-8B31-ECF233602050}" srcOrd="1" destOrd="0" presId="urn:microsoft.com/office/officeart/2005/8/layout/process3"/>
    <dgm:cxn modelId="{A2737DAB-E695-4E48-9112-4D5EF2515520}" type="presOf" srcId="{DADAB0C6-824B-414F-B070-38B1459B440B}" destId="{CDFFD88F-506A-46CA-B3D5-ABA239B9DDE9}" srcOrd="0" destOrd="0" presId="urn:microsoft.com/office/officeart/2005/8/layout/process3"/>
    <dgm:cxn modelId="{E3C8B6AC-9439-4DA0-8ADB-C3951838D53F}" srcId="{B124BE5A-E775-4F61-B976-8994A8841D9F}" destId="{BA98CB2D-DA98-4CB8-B228-12AB13DD08EC}" srcOrd="4" destOrd="0" parTransId="{A4852293-E728-4B57-A37E-70580F5173BC}" sibTransId="{6CF22E4D-552D-41EB-B3A5-9385A340A743}"/>
    <dgm:cxn modelId="{165AB4B4-DD5E-4718-8AC4-69A5B73C6226}" type="presOf" srcId="{B5A2650B-F115-42FA-9AB4-B785AB31307E}" destId="{CDFFD88F-506A-46CA-B3D5-ABA239B9DDE9}" srcOrd="0" destOrd="1" presId="urn:microsoft.com/office/officeart/2005/8/layout/process3"/>
    <dgm:cxn modelId="{4A6AC5B6-81A6-4449-8FED-E546241E5123}" srcId="{B124BE5A-E775-4F61-B976-8994A8841D9F}" destId="{0EA85BD6-3DA0-41EF-A248-DFD8E8B151D9}" srcOrd="3" destOrd="0" parTransId="{A578623D-8986-4B03-AAE2-0A6EBA2E96EE}" sibTransId="{8F6D6E17-8106-457F-B508-ED50D792ADC7}"/>
    <dgm:cxn modelId="{A98F73B7-D37C-4F6B-AD67-97A3D942D3C9}" type="presOf" srcId="{BA98CB2D-DA98-4CB8-B228-12AB13DD08EC}" destId="{43B52FFD-EC53-4368-893C-B4161C9B5872}" srcOrd="0" destOrd="0" presId="urn:microsoft.com/office/officeart/2005/8/layout/process3"/>
    <dgm:cxn modelId="{DADA25BA-85AB-43B9-900E-6E6E4148ECA3}" type="presOf" srcId="{BFBF314E-3C49-4F8C-AD3E-A2B4AA433146}" destId="{7417BC18-918A-48BD-A51F-617CF2792222}" srcOrd="0" destOrd="0" presId="urn:microsoft.com/office/officeart/2005/8/layout/process3"/>
    <dgm:cxn modelId="{FE16DEBF-3F16-4DA5-8836-7A4C01161B89}" type="presOf" srcId="{45537586-F01A-4ACD-A4E0-76EDF7F63760}" destId="{88688C52-0016-4289-B3ED-3E7CEAC5B4D9}" srcOrd="0" destOrd="0" presId="urn:microsoft.com/office/officeart/2005/8/layout/process3"/>
    <dgm:cxn modelId="{A90B75C1-DFD4-42CB-AA60-842E6B72BF87}" type="presOf" srcId="{A742A3AD-AF2C-4BE7-8584-1FD6FD06613A}" destId="{3F02B488-6ADA-4BDB-8C6C-679AC4E1DA16}" srcOrd="0" destOrd="2" presId="urn:microsoft.com/office/officeart/2005/8/layout/process3"/>
    <dgm:cxn modelId="{64F226C4-179E-4557-8902-7BF0635F16A1}" type="presOf" srcId="{BA98CB2D-DA98-4CB8-B228-12AB13DD08EC}" destId="{198C2C5C-EC01-4383-8D2F-D59549F993F1}" srcOrd="1" destOrd="0" presId="urn:microsoft.com/office/officeart/2005/8/layout/process3"/>
    <dgm:cxn modelId="{D0D58FC6-D5A1-4F8B-9E0A-D438BF74779C}" type="presOf" srcId="{6CF22E4D-552D-41EB-B3A5-9385A340A743}" destId="{990250FE-37B7-43B8-B46C-928E0B8CAE11}" srcOrd="0" destOrd="0" presId="urn:microsoft.com/office/officeart/2005/8/layout/process3"/>
    <dgm:cxn modelId="{07AB04CC-08D0-4FFC-A2C8-7D364644C89D}" type="presOf" srcId="{5C2772EA-560A-40E6-8D9A-86AE4E3BE357}" destId="{CDFFD88F-506A-46CA-B3D5-ABA239B9DDE9}" srcOrd="0" destOrd="2" presId="urn:microsoft.com/office/officeart/2005/8/layout/process3"/>
    <dgm:cxn modelId="{3DF9FBCF-19C7-4BEE-8971-2C4EB3717FAB}" type="presOf" srcId="{82164087-8D58-4943-B681-9A4B97D84E78}" destId="{C1AB0D46-BD0B-4250-9D24-DEB1595E1A74}" srcOrd="1" destOrd="0" presId="urn:microsoft.com/office/officeart/2005/8/layout/process3"/>
    <dgm:cxn modelId="{9C83F7D3-7DA7-4CDB-B418-FAC4439FF051}" type="presOf" srcId="{8E63DC1B-708E-4466-A0E9-721534A89A7C}" destId="{B8AFE7E2-A860-4D04-A150-EBE152E473FC}" srcOrd="0" destOrd="2" presId="urn:microsoft.com/office/officeart/2005/8/layout/process3"/>
    <dgm:cxn modelId="{F50349E2-A7D4-48C7-9E97-DBB5282C696B}" srcId="{0EA85BD6-3DA0-41EF-A248-DFD8E8B151D9}" destId="{DADAB0C6-824B-414F-B070-38B1459B440B}" srcOrd="0" destOrd="0" parTransId="{BBDE2A9D-9CE3-48ED-94DB-F23352733385}" sibTransId="{0DD60BF5-B1AD-4ABB-8BFB-ADC41353DBB9}"/>
    <dgm:cxn modelId="{CB360BE6-A29E-4A92-A729-4D08CEF2159E}" srcId="{D439CE46-2561-4FF1-B58D-783A64AB0588}" destId="{9B87E89B-7575-4A8A-A442-E616D8C89C63}" srcOrd="0" destOrd="0" parTransId="{3BE11E54-96CA-4ED8-A427-4307B58F52D7}" sibTransId="{969888B5-53D2-4D59-BB94-8FE8AA29905B}"/>
    <dgm:cxn modelId="{FA8564E6-10B9-4CA5-9DD3-671D439F2B09}" type="presOf" srcId="{B124BE5A-E775-4F61-B976-8994A8841D9F}" destId="{88473184-6BF4-4DFA-BD16-CBF8173774FD}" srcOrd="0" destOrd="0" presId="urn:microsoft.com/office/officeart/2005/8/layout/process3"/>
    <dgm:cxn modelId="{419EA8EA-2103-44B5-84B0-BCC099E67239}" type="presOf" srcId="{82164087-8D58-4943-B681-9A4B97D84E78}" destId="{17490BCF-8DD5-4738-8872-C55B31CF3246}" srcOrd="0" destOrd="0" presId="urn:microsoft.com/office/officeart/2005/8/layout/process3"/>
    <dgm:cxn modelId="{3ED421F1-E079-4CAF-BD3E-26D2C31652DD}" type="presOf" srcId="{D439CE46-2561-4FF1-B58D-783A64AB0588}" destId="{B204BDF4-34AC-4405-8D03-AAA9D3AF2165}" srcOrd="1" destOrd="0" presId="urn:microsoft.com/office/officeart/2005/8/layout/process3"/>
    <dgm:cxn modelId="{0F87DDF6-704E-48F2-9B22-A845AB3B035E}" type="presOf" srcId="{1362FF71-A6A8-46A7-BFE6-F156FD0AD573}" destId="{B8AFE7E2-A860-4D04-A150-EBE152E473FC}" srcOrd="0" destOrd="1" presId="urn:microsoft.com/office/officeart/2005/8/layout/process3"/>
    <dgm:cxn modelId="{6F2732FA-8A99-4D4D-9F06-0F53E217AA21}" type="presOf" srcId="{E5EB8F0E-DC87-41FC-861A-5240A854F3F9}" destId="{AF72A50E-71B2-4D0C-82FF-70C368DF1363}" srcOrd="0" destOrd="0" presId="urn:microsoft.com/office/officeart/2005/8/layout/process3"/>
    <dgm:cxn modelId="{BF6E87FA-C9A7-40F4-9D27-277EBCFAFB77}" srcId="{B124BE5A-E775-4F61-B976-8994A8841D9F}" destId="{D439CE46-2561-4FF1-B58D-783A64AB0588}" srcOrd="2" destOrd="0" parTransId="{7D62CE2A-5B05-4386-9D42-6B407FC600A5}" sibTransId="{2D9AC1B0-05BD-414E-8156-8792EF3530E9}"/>
    <dgm:cxn modelId="{F046A9FA-0465-4382-95BA-9418EC1F0395}" type="presOf" srcId="{0EA85BD6-3DA0-41EF-A248-DFD8E8B151D9}" destId="{2E0193CC-EF2D-4EBD-8706-7AECE78FCD44}" srcOrd="1" destOrd="0" presId="urn:microsoft.com/office/officeart/2005/8/layout/process3"/>
    <dgm:cxn modelId="{387269FC-164E-4957-B50B-74AF4EC56774}" srcId="{0D6D70A3-1439-4861-9A65-952BC0902382}" destId="{71ECFA1B-2F3F-4093-A45A-63937E49A0D6}" srcOrd="0" destOrd="0" parTransId="{2023A715-0816-47FB-9948-467AA8B6351E}" sibTransId="{567F9783-BEF7-49F5-B00D-D77E7A3F8E9D}"/>
    <dgm:cxn modelId="{3833917D-47A2-41F4-99BD-4A5B7479D56E}" type="presParOf" srcId="{88473184-6BF4-4DFA-BD16-CBF8173774FD}" destId="{536A707E-5A3E-4C0D-B781-E543D7A6F895}" srcOrd="0" destOrd="0" presId="urn:microsoft.com/office/officeart/2005/8/layout/process3"/>
    <dgm:cxn modelId="{03977E2C-A5D4-4B6F-B5D2-4FEAD3AA32FC}" type="presParOf" srcId="{536A707E-5A3E-4C0D-B781-E543D7A6F895}" destId="{0FDEA44B-756E-4F78-AC73-BD801EA69A56}" srcOrd="0" destOrd="0" presId="urn:microsoft.com/office/officeart/2005/8/layout/process3"/>
    <dgm:cxn modelId="{55B3DFB8-B2FA-440E-B97C-7F038D3D5086}" type="presParOf" srcId="{536A707E-5A3E-4C0D-B781-E543D7A6F895}" destId="{44DEE0A5-E3CE-43FA-A77C-702575E2B124}" srcOrd="1" destOrd="0" presId="urn:microsoft.com/office/officeart/2005/8/layout/process3"/>
    <dgm:cxn modelId="{11A73F99-6E5B-47BC-8104-AB9E874D81FB}" type="presParOf" srcId="{536A707E-5A3E-4C0D-B781-E543D7A6F895}" destId="{B8AFE7E2-A860-4D04-A150-EBE152E473FC}" srcOrd="2" destOrd="0" presId="urn:microsoft.com/office/officeart/2005/8/layout/process3"/>
    <dgm:cxn modelId="{1931D1B9-1A65-4B45-9122-8CE07B3CE0FE}" type="presParOf" srcId="{88473184-6BF4-4DFA-BD16-CBF8173774FD}" destId="{4766C497-E2D8-431D-8CC7-E7F9BE80355C}" srcOrd="1" destOrd="0" presId="urn:microsoft.com/office/officeart/2005/8/layout/process3"/>
    <dgm:cxn modelId="{8AF4BBE1-9568-47EE-A55B-686F5AC975A8}" type="presParOf" srcId="{4766C497-E2D8-431D-8CC7-E7F9BE80355C}" destId="{86D82543-26D9-474B-9866-4D5273F7F137}" srcOrd="0" destOrd="0" presId="urn:microsoft.com/office/officeart/2005/8/layout/process3"/>
    <dgm:cxn modelId="{F70C9FE0-ED8A-495F-8C0A-254751462D2E}" type="presParOf" srcId="{88473184-6BF4-4DFA-BD16-CBF8173774FD}" destId="{8C4420D7-D014-4E71-AB1B-2F68F0B34D81}" srcOrd="2" destOrd="0" presId="urn:microsoft.com/office/officeart/2005/8/layout/process3"/>
    <dgm:cxn modelId="{89884FB5-A22D-4C13-8F7E-12B7B8B81E17}" type="presParOf" srcId="{8C4420D7-D014-4E71-AB1B-2F68F0B34D81}" destId="{17490BCF-8DD5-4738-8872-C55B31CF3246}" srcOrd="0" destOrd="0" presId="urn:microsoft.com/office/officeart/2005/8/layout/process3"/>
    <dgm:cxn modelId="{A7E776CD-FE44-4F22-8982-DCBED63E16A8}" type="presParOf" srcId="{8C4420D7-D014-4E71-AB1B-2F68F0B34D81}" destId="{C1AB0D46-BD0B-4250-9D24-DEB1595E1A74}" srcOrd="1" destOrd="0" presId="urn:microsoft.com/office/officeart/2005/8/layout/process3"/>
    <dgm:cxn modelId="{4E721E1D-C8D0-47EC-9FD8-A336BFBAC89F}" type="presParOf" srcId="{8C4420D7-D014-4E71-AB1B-2F68F0B34D81}" destId="{74860576-A504-49B7-8736-9C40DE925030}" srcOrd="2" destOrd="0" presId="urn:microsoft.com/office/officeart/2005/8/layout/process3"/>
    <dgm:cxn modelId="{5D1337E6-AD5F-4A7C-9352-CAF5624E9FC5}" type="presParOf" srcId="{88473184-6BF4-4DFA-BD16-CBF8173774FD}" destId="{88688C52-0016-4289-B3ED-3E7CEAC5B4D9}" srcOrd="3" destOrd="0" presId="urn:microsoft.com/office/officeart/2005/8/layout/process3"/>
    <dgm:cxn modelId="{E935D22D-98B2-4A3F-A060-FDBA4384526E}" type="presParOf" srcId="{88688C52-0016-4289-B3ED-3E7CEAC5B4D9}" destId="{914A1DD2-6575-4EF6-B47D-D5B007E81BAE}" srcOrd="0" destOrd="0" presId="urn:microsoft.com/office/officeart/2005/8/layout/process3"/>
    <dgm:cxn modelId="{B91DE279-D086-49F4-9946-A44513800F2C}" type="presParOf" srcId="{88473184-6BF4-4DFA-BD16-CBF8173774FD}" destId="{8B05AA2D-ACD6-44C5-A2BB-6B1783178386}" srcOrd="4" destOrd="0" presId="urn:microsoft.com/office/officeart/2005/8/layout/process3"/>
    <dgm:cxn modelId="{D7391752-B3FB-450A-B9A2-CCD8E48D22C0}" type="presParOf" srcId="{8B05AA2D-ACD6-44C5-A2BB-6B1783178386}" destId="{63EFA1B1-DF68-4EE9-9FC2-9FB0383AEF37}" srcOrd="0" destOrd="0" presId="urn:microsoft.com/office/officeart/2005/8/layout/process3"/>
    <dgm:cxn modelId="{EA0AE521-89AA-4C98-9970-A9AD76D4DA81}" type="presParOf" srcId="{8B05AA2D-ACD6-44C5-A2BB-6B1783178386}" destId="{B204BDF4-34AC-4405-8D03-AAA9D3AF2165}" srcOrd="1" destOrd="0" presId="urn:microsoft.com/office/officeart/2005/8/layout/process3"/>
    <dgm:cxn modelId="{AC3B3E6B-EBF4-4F66-884C-1E49196A9397}" type="presParOf" srcId="{8B05AA2D-ACD6-44C5-A2BB-6B1783178386}" destId="{3F02B488-6ADA-4BDB-8C6C-679AC4E1DA16}" srcOrd="2" destOrd="0" presId="urn:microsoft.com/office/officeart/2005/8/layout/process3"/>
    <dgm:cxn modelId="{0D805A43-5BC7-41B7-927B-D92BF8D9EC6F}" type="presParOf" srcId="{88473184-6BF4-4DFA-BD16-CBF8173774FD}" destId="{65818EF2-BD23-405E-9AD1-3B7B9DC0C653}" srcOrd="5" destOrd="0" presId="urn:microsoft.com/office/officeart/2005/8/layout/process3"/>
    <dgm:cxn modelId="{9EF8207A-556D-4F16-8E71-18973B1BFDD6}" type="presParOf" srcId="{65818EF2-BD23-405E-9AD1-3B7B9DC0C653}" destId="{FF746AC9-1E4C-4832-A7BE-840F8373882A}" srcOrd="0" destOrd="0" presId="urn:microsoft.com/office/officeart/2005/8/layout/process3"/>
    <dgm:cxn modelId="{2BBF6FB9-2346-4749-BBA0-AED9A3D15CD0}" type="presParOf" srcId="{88473184-6BF4-4DFA-BD16-CBF8173774FD}" destId="{0D9F7E7F-8944-430C-AA51-78DEDCE3DF3B}" srcOrd="6" destOrd="0" presId="urn:microsoft.com/office/officeart/2005/8/layout/process3"/>
    <dgm:cxn modelId="{E2151232-91A1-4FFC-95B9-FE751C7FC388}" type="presParOf" srcId="{0D9F7E7F-8944-430C-AA51-78DEDCE3DF3B}" destId="{0CEF88CE-5D61-40C8-92BE-520A5294A4EC}" srcOrd="0" destOrd="0" presId="urn:microsoft.com/office/officeart/2005/8/layout/process3"/>
    <dgm:cxn modelId="{4474295B-383D-4B52-97BB-5478C0328578}" type="presParOf" srcId="{0D9F7E7F-8944-430C-AA51-78DEDCE3DF3B}" destId="{2E0193CC-EF2D-4EBD-8706-7AECE78FCD44}" srcOrd="1" destOrd="0" presId="urn:microsoft.com/office/officeart/2005/8/layout/process3"/>
    <dgm:cxn modelId="{5F33F04E-5F6C-4D9D-8259-49479A5BC19F}" type="presParOf" srcId="{0D9F7E7F-8944-430C-AA51-78DEDCE3DF3B}" destId="{CDFFD88F-506A-46CA-B3D5-ABA239B9DDE9}" srcOrd="2" destOrd="0" presId="urn:microsoft.com/office/officeart/2005/8/layout/process3"/>
    <dgm:cxn modelId="{0598F125-0B34-4FB2-96B2-A0A4FB05B54C}" type="presParOf" srcId="{88473184-6BF4-4DFA-BD16-CBF8173774FD}" destId="{113BCF9B-65D0-4582-9AAB-50194EC24AE1}" srcOrd="7" destOrd="0" presId="urn:microsoft.com/office/officeart/2005/8/layout/process3"/>
    <dgm:cxn modelId="{BB7FF441-BB85-4A41-8BAD-3C80FCF3963A}" type="presParOf" srcId="{113BCF9B-65D0-4582-9AAB-50194EC24AE1}" destId="{3025D983-9993-40EC-BA2A-7AF717FAD619}" srcOrd="0" destOrd="0" presId="urn:microsoft.com/office/officeart/2005/8/layout/process3"/>
    <dgm:cxn modelId="{C1F595E1-50DC-4EF3-BA57-C711F38CB27F}" type="presParOf" srcId="{88473184-6BF4-4DFA-BD16-CBF8173774FD}" destId="{6A8C305A-B197-4855-B165-D18005B00318}" srcOrd="8" destOrd="0" presId="urn:microsoft.com/office/officeart/2005/8/layout/process3"/>
    <dgm:cxn modelId="{28B70C89-DB4C-401B-987D-E8A552EFD0A8}" type="presParOf" srcId="{6A8C305A-B197-4855-B165-D18005B00318}" destId="{43B52FFD-EC53-4368-893C-B4161C9B5872}" srcOrd="0" destOrd="0" presId="urn:microsoft.com/office/officeart/2005/8/layout/process3"/>
    <dgm:cxn modelId="{2E3B72D6-D2FC-4474-9EA9-E902AC6705AC}" type="presParOf" srcId="{6A8C305A-B197-4855-B165-D18005B00318}" destId="{198C2C5C-EC01-4383-8D2F-D59549F993F1}" srcOrd="1" destOrd="0" presId="urn:microsoft.com/office/officeart/2005/8/layout/process3"/>
    <dgm:cxn modelId="{2DC47701-9B99-4020-BAE4-200B142AC2B9}" type="presParOf" srcId="{6A8C305A-B197-4855-B165-D18005B00318}" destId="{3BFBC49C-ABFD-4D83-97D1-57FC077B99DB}" srcOrd="2" destOrd="0" presId="urn:microsoft.com/office/officeart/2005/8/layout/process3"/>
    <dgm:cxn modelId="{DF95B4B6-A753-4086-8F47-5550CBBC7027}" type="presParOf" srcId="{88473184-6BF4-4DFA-BD16-CBF8173774FD}" destId="{990250FE-37B7-43B8-B46C-928E0B8CAE11}" srcOrd="9" destOrd="0" presId="urn:microsoft.com/office/officeart/2005/8/layout/process3"/>
    <dgm:cxn modelId="{4F99DB20-84A7-4E8C-ACE8-3FA1AEBB6E88}" type="presParOf" srcId="{990250FE-37B7-43B8-B46C-928E0B8CAE11}" destId="{837A7ACA-7E32-4F9F-8B31-ECF233602050}" srcOrd="0" destOrd="0" presId="urn:microsoft.com/office/officeart/2005/8/layout/process3"/>
    <dgm:cxn modelId="{45C44BB9-B7A7-4C01-98E3-37545CEFF18F}" type="presParOf" srcId="{88473184-6BF4-4DFA-BD16-CBF8173774FD}" destId="{10B7007F-0E67-4BB9-85B9-6593FCFC2203}" srcOrd="10" destOrd="0" presId="urn:microsoft.com/office/officeart/2005/8/layout/process3"/>
    <dgm:cxn modelId="{12668749-3CDC-4F2D-BDDF-2FBDB02DD0C8}" type="presParOf" srcId="{10B7007F-0E67-4BB9-85B9-6593FCFC2203}" destId="{7417BC18-918A-48BD-A51F-617CF2792222}" srcOrd="0" destOrd="0" presId="urn:microsoft.com/office/officeart/2005/8/layout/process3"/>
    <dgm:cxn modelId="{AAB9C205-E9F6-484F-BD5B-81982FC64275}" type="presParOf" srcId="{10B7007F-0E67-4BB9-85B9-6593FCFC2203}" destId="{DF26A666-B8AB-4E66-82AE-23652722609E}" srcOrd="1" destOrd="0" presId="urn:microsoft.com/office/officeart/2005/8/layout/process3"/>
    <dgm:cxn modelId="{857CC85A-BA3C-4A33-9155-4C49C169946F}" type="presParOf" srcId="{10B7007F-0E67-4BB9-85B9-6593FCFC2203}" destId="{AF72A50E-71B2-4D0C-82FF-70C368DF136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5A389A-538E-4150-AF9E-D7C11D3C46B8}" type="doc">
      <dgm:prSet loTypeId="urn:microsoft.com/office/officeart/2005/8/layout/hChevron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88B38F73-1B67-436B-8AAA-291DF35EA2BF}">
      <dgm:prSet phldrT="[Текст]" phldr="0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Биржа свободные производственных мощностей</a:t>
          </a:r>
        </a:p>
      </dgm:t>
    </dgm:pt>
    <dgm:pt modelId="{C4C40433-D9BE-46FF-8544-246030129371}" type="parTrans" cxnId="{24B0F459-0FA5-420A-ABAC-B8DDA794D50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84F90F-BAD4-47BC-A7D1-3DC11C83208D}" type="sibTrans" cxnId="{24B0F459-0FA5-420A-ABAC-B8DDA794D50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854E6A-B8B2-4A68-BBDB-F5FEB7B7C17B}">
      <dgm:prSet phldrT="[Текст]" phldr="0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Логистические услуги</a:t>
          </a:r>
        </a:p>
      </dgm:t>
    </dgm:pt>
    <dgm:pt modelId="{729B0BDF-6EA1-456C-81B7-1E94EB147A5D}" type="parTrans" cxnId="{5326B94F-F459-4E22-BB51-B8BD7AE80F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8123B-D020-4D7F-808F-CE03E8A6938B}" type="sibTrans" cxnId="{5326B94F-F459-4E22-BB51-B8BD7AE80F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537848-E66C-4BEF-B6A8-6256E2BE7BF2}">
      <dgm:prSet phldrT="[Текст]" phldr="0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и лабораторная поддержка</a:t>
          </a:r>
        </a:p>
      </dgm:t>
    </dgm:pt>
    <dgm:pt modelId="{50CAD420-32BA-40AF-89BB-E0CA6D71A5AB}" type="parTrans" cxnId="{7B79A51A-C094-42F4-8728-D7936FA2A4E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AFE7D5-D9C5-4B78-9D14-08865B3E7858}" type="sibTrans" cxnId="{7B79A51A-C094-42F4-8728-D7936FA2A4E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C9B381-212E-465F-82EA-C3CA019C61EA}">
      <dgm:prSet phldrT="[Текст]" phldr="0"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Консультации по локации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A52065-76B2-4EE0-A0B8-1D45C200C2FD}" type="parTrans" cxnId="{FDD46A60-4476-4FB3-8250-134546D1263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AAA424-C0EE-4A30-8DDD-1DF5C2E0A19D}" type="sibTrans" cxnId="{FDD46A60-4476-4FB3-8250-134546D1263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69749-9B0D-4BB7-9967-D9D839FEE576}">
      <dgm:prSet phldrT="[Текст]" phldr="0"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и отчёты (рынок, спрос, цены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4BE4B2-78A5-4709-8635-181E32DADF8C}" type="parTrans" cxnId="{259D1795-87C1-4C02-9F62-890B768DED3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299D52-2659-40E3-85B9-2DB6EC73593D}" type="sibTrans" cxnId="{259D1795-87C1-4C02-9F62-890B768DED3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0DAB76-858C-4267-A7C0-43DB1795DC1E}" type="pres">
      <dgm:prSet presAssocID="{575A389A-538E-4150-AF9E-D7C11D3C46B8}" presName="Name0" presStyleCnt="0">
        <dgm:presLayoutVars>
          <dgm:dir/>
          <dgm:resizeHandles val="exact"/>
        </dgm:presLayoutVars>
      </dgm:prSet>
      <dgm:spPr/>
    </dgm:pt>
    <dgm:pt modelId="{E4AC8ECE-5F0A-47EC-8118-0C449C177B5B}" type="pres">
      <dgm:prSet presAssocID="{88B38F73-1B67-436B-8AAA-291DF35EA2BF}" presName="parTxOnly" presStyleLbl="node1" presStyleIdx="0" presStyleCnt="5">
        <dgm:presLayoutVars>
          <dgm:bulletEnabled val="1"/>
        </dgm:presLayoutVars>
      </dgm:prSet>
      <dgm:spPr/>
    </dgm:pt>
    <dgm:pt modelId="{29AEB753-32D7-432B-9CFF-DCF041150D28}" type="pres">
      <dgm:prSet presAssocID="{1A84F90F-BAD4-47BC-A7D1-3DC11C83208D}" presName="parSpace" presStyleCnt="0"/>
      <dgm:spPr/>
    </dgm:pt>
    <dgm:pt modelId="{7E1FB38A-A738-4B87-8230-D8EC6776AEF7}" type="pres">
      <dgm:prSet presAssocID="{1F854E6A-B8B2-4A68-BBDB-F5FEB7B7C17B}" presName="parTxOnly" presStyleLbl="node1" presStyleIdx="1" presStyleCnt="5">
        <dgm:presLayoutVars>
          <dgm:bulletEnabled val="1"/>
        </dgm:presLayoutVars>
      </dgm:prSet>
      <dgm:spPr/>
    </dgm:pt>
    <dgm:pt modelId="{B2E33728-FA73-48F5-9BB1-7066A5FF8EBA}" type="pres">
      <dgm:prSet presAssocID="{B418123B-D020-4D7F-808F-CE03E8A6938B}" presName="parSpace" presStyleCnt="0"/>
      <dgm:spPr/>
    </dgm:pt>
    <dgm:pt modelId="{526A05EE-4A07-46C2-81BC-2B3CC776D25D}" type="pres">
      <dgm:prSet presAssocID="{58537848-E66C-4BEF-B6A8-6256E2BE7BF2}" presName="parTxOnly" presStyleLbl="node1" presStyleIdx="2" presStyleCnt="5">
        <dgm:presLayoutVars>
          <dgm:bulletEnabled val="1"/>
        </dgm:presLayoutVars>
      </dgm:prSet>
      <dgm:spPr/>
    </dgm:pt>
    <dgm:pt modelId="{D3E91FC6-31A8-4875-9090-D8888E6B4C72}" type="pres">
      <dgm:prSet presAssocID="{59AFE7D5-D9C5-4B78-9D14-08865B3E7858}" presName="parSpace" presStyleCnt="0"/>
      <dgm:spPr/>
    </dgm:pt>
    <dgm:pt modelId="{342CF6F9-1165-46BA-876E-BDAD7FFE763C}" type="pres">
      <dgm:prSet presAssocID="{E5C9B381-212E-465F-82EA-C3CA019C61EA}" presName="parTxOnly" presStyleLbl="node1" presStyleIdx="3" presStyleCnt="5">
        <dgm:presLayoutVars>
          <dgm:bulletEnabled val="1"/>
        </dgm:presLayoutVars>
      </dgm:prSet>
      <dgm:spPr/>
    </dgm:pt>
    <dgm:pt modelId="{990FC9C2-5E54-4C77-8D87-5E0169031A69}" type="pres">
      <dgm:prSet presAssocID="{C5AAA424-C0EE-4A30-8DDD-1DF5C2E0A19D}" presName="parSpace" presStyleCnt="0"/>
      <dgm:spPr/>
    </dgm:pt>
    <dgm:pt modelId="{7CCCF2FE-E4D9-4615-B9F4-09407AA55AA9}" type="pres">
      <dgm:prSet presAssocID="{AAF69749-9B0D-4BB7-9967-D9D839FEE576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D0A5FF00-6A5E-4A7F-BA20-305CC88AC4FB}" type="presOf" srcId="{58537848-E66C-4BEF-B6A8-6256E2BE7BF2}" destId="{526A05EE-4A07-46C2-81BC-2B3CC776D25D}" srcOrd="0" destOrd="0" presId="urn:microsoft.com/office/officeart/2005/8/layout/hChevron3"/>
    <dgm:cxn modelId="{7B79A51A-C094-42F4-8728-D7936FA2A4ED}" srcId="{575A389A-538E-4150-AF9E-D7C11D3C46B8}" destId="{58537848-E66C-4BEF-B6A8-6256E2BE7BF2}" srcOrd="2" destOrd="0" parTransId="{50CAD420-32BA-40AF-89BB-E0CA6D71A5AB}" sibTransId="{59AFE7D5-D9C5-4B78-9D14-08865B3E7858}"/>
    <dgm:cxn modelId="{F295B42F-F330-44AB-A767-53228EF68F81}" type="presOf" srcId="{E5C9B381-212E-465F-82EA-C3CA019C61EA}" destId="{342CF6F9-1165-46BA-876E-BDAD7FFE763C}" srcOrd="0" destOrd="0" presId="urn:microsoft.com/office/officeart/2005/8/layout/hChevron3"/>
    <dgm:cxn modelId="{FDD46A60-4476-4FB3-8250-134546D12639}" srcId="{575A389A-538E-4150-AF9E-D7C11D3C46B8}" destId="{E5C9B381-212E-465F-82EA-C3CA019C61EA}" srcOrd="3" destOrd="0" parTransId="{85A52065-76B2-4EE0-A0B8-1D45C200C2FD}" sibTransId="{C5AAA424-C0EE-4A30-8DDD-1DF5C2E0A19D}"/>
    <dgm:cxn modelId="{30602D47-B94D-4CDB-B61D-C96E54AEE64B}" type="presOf" srcId="{575A389A-538E-4150-AF9E-D7C11D3C46B8}" destId="{E00DAB76-858C-4267-A7C0-43DB1795DC1E}" srcOrd="0" destOrd="0" presId="urn:microsoft.com/office/officeart/2005/8/layout/hChevron3"/>
    <dgm:cxn modelId="{5326B94F-F459-4E22-BB51-B8BD7AE80F91}" srcId="{575A389A-538E-4150-AF9E-D7C11D3C46B8}" destId="{1F854E6A-B8B2-4A68-BBDB-F5FEB7B7C17B}" srcOrd="1" destOrd="0" parTransId="{729B0BDF-6EA1-456C-81B7-1E94EB147A5D}" sibTransId="{B418123B-D020-4D7F-808F-CE03E8A6938B}"/>
    <dgm:cxn modelId="{24B0F459-0FA5-420A-ABAC-B8DDA794D50A}" srcId="{575A389A-538E-4150-AF9E-D7C11D3C46B8}" destId="{88B38F73-1B67-436B-8AAA-291DF35EA2BF}" srcOrd="0" destOrd="0" parTransId="{C4C40433-D9BE-46FF-8544-246030129371}" sibTransId="{1A84F90F-BAD4-47BC-A7D1-3DC11C83208D}"/>
    <dgm:cxn modelId="{88934987-20B0-45BA-A1D2-1F115C32C9D0}" type="presOf" srcId="{88B38F73-1B67-436B-8AAA-291DF35EA2BF}" destId="{E4AC8ECE-5F0A-47EC-8118-0C449C177B5B}" srcOrd="0" destOrd="0" presId="urn:microsoft.com/office/officeart/2005/8/layout/hChevron3"/>
    <dgm:cxn modelId="{259D1795-87C1-4C02-9F62-890B768DED38}" srcId="{575A389A-538E-4150-AF9E-D7C11D3C46B8}" destId="{AAF69749-9B0D-4BB7-9967-D9D839FEE576}" srcOrd="4" destOrd="0" parTransId="{E54BE4B2-78A5-4709-8635-181E32DADF8C}" sibTransId="{BF299D52-2659-40E3-85B9-2DB6EC73593D}"/>
    <dgm:cxn modelId="{08E503BD-145F-4C26-B83D-0A2B129A6A23}" type="presOf" srcId="{1F854E6A-B8B2-4A68-BBDB-F5FEB7B7C17B}" destId="{7E1FB38A-A738-4B87-8230-D8EC6776AEF7}" srcOrd="0" destOrd="0" presId="urn:microsoft.com/office/officeart/2005/8/layout/hChevron3"/>
    <dgm:cxn modelId="{88430FEB-F243-45E8-9FE3-1E7520C55238}" type="presOf" srcId="{AAF69749-9B0D-4BB7-9967-D9D839FEE576}" destId="{7CCCF2FE-E4D9-4615-B9F4-09407AA55AA9}" srcOrd="0" destOrd="0" presId="urn:microsoft.com/office/officeart/2005/8/layout/hChevron3"/>
    <dgm:cxn modelId="{E76F150A-4A3E-40F9-92C8-EADB72C0501F}" type="presParOf" srcId="{E00DAB76-858C-4267-A7C0-43DB1795DC1E}" destId="{E4AC8ECE-5F0A-47EC-8118-0C449C177B5B}" srcOrd="0" destOrd="0" presId="urn:microsoft.com/office/officeart/2005/8/layout/hChevron3"/>
    <dgm:cxn modelId="{D42535FB-A10C-41B2-B570-C6AD227790A9}" type="presParOf" srcId="{E00DAB76-858C-4267-A7C0-43DB1795DC1E}" destId="{29AEB753-32D7-432B-9CFF-DCF041150D28}" srcOrd="1" destOrd="0" presId="urn:microsoft.com/office/officeart/2005/8/layout/hChevron3"/>
    <dgm:cxn modelId="{6CD7E3BC-DD92-4F7E-BF77-D17F8EEA6495}" type="presParOf" srcId="{E00DAB76-858C-4267-A7C0-43DB1795DC1E}" destId="{7E1FB38A-A738-4B87-8230-D8EC6776AEF7}" srcOrd="2" destOrd="0" presId="urn:microsoft.com/office/officeart/2005/8/layout/hChevron3"/>
    <dgm:cxn modelId="{C6B0AA4F-A585-435A-8604-61E0B0A6EA47}" type="presParOf" srcId="{E00DAB76-858C-4267-A7C0-43DB1795DC1E}" destId="{B2E33728-FA73-48F5-9BB1-7066A5FF8EBA}" srcOrd="3" destOrd="0" presId="urn:microsoft.com/office/officeart/2005/8/layout/hChevron3"/>
    <dgm:cxn modelId="{DA020A7E-6CC3-4070-97C5-4D0FD9EBA67A}" type="presParOf" srcId="{E00DAB76-858C-4267-A7C0-43DB1795DC1E}" destId="{526A05EE-4A07-46C2-81BC-2B3CC776D25D}" srcOrd="4" destOrd="0" presId="urn:microsoft.com/office/officeart/2005/8/layout/hChevron3"/>
    <dgm:cxn modelId="{CD55785C-B8C8-48C6-8D0A-5A14C8B3C00B}" type="presParOf" srcId="{E00DAB76-858C-4267-A7C0-43DB1795DC1E}" destId="{D3E91FC6-31A8-4875-9090-D8888E6B4C72}" srcOrd="5" destOrd="0" presId="urn:microsoft.com/office/officeart/2005/8/layout/hChevron3"/>
    <dgm:cxn modelId="{D73F0D7E-E6C3-4CDA-89EF-0FF1D74B5DBA}" type="presParOf" srcId="{E00DAB76-858C-4267-A7C0-43DB1795DC1E}" destId="{342CF6F9-1165-46BA-876E-BDAD7FFE763C}" srcOrd="6" destOrd="0" presId="urn:microsoft.com/office/officeart/2005/8/layout/hChevron3"/>
    <dgm:cxn modelId="{2B0A5E06-D0CA-4E45-9626-E6A6BD7200FD}" type="presParOf" srcId="{E00DAB76-858C-4267-A7C0-43DB1795DC1E}" destId="{990FC9C2-5E54-4C77-8D87-5E0169031A69}" srcOrd="7" destOrd="0" presId="urn:microsoft.com/office/officeart/2005/8/layout/hChevron3"/>
    <dgm:cxn modelId="{54E0053F-2E68-415B-B554-1536452B9C8B}" type="presParOf" srcId="{E00DAB76-858C-4267-A7C0-43DB1795DC1E}" destId="{7CCCF2FE-E4D9-4615-B9F4-09407AA55AA9}" srcOrd="8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875D02-6644-47CA-BE8D-CD5624A4E03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AD0B6D-9F2E-4FCE-BE6B-D8377949E516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Подписка	</a:t>
          </a:r>
        </a:p>
      </dgm:t>
    </dgm:pt>
    <dgm:pt modelId="{6A2022D0-3930-4EF7-85EC-690C12E907D7}" type="parTrans" cxnId="{D82A58FA-B24C-4724-8D0F-6BC3F872F4D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D5C866-0152-4D2E-A4D4-561CC8DF9D14}" type="sibTrans" cxnId="{D82A58FA-B24C-4724-8D0F-6BC3F872F4D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9D05C-B5E5-4D4B-B4F9-BEA75FB1C25F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Предприятие платит за расширенный аккаунт;</a:t>
          </a:r>
        </a:p>
      </dgm:t>
    </dgm:pt>
    <dgm:pt modelId="{46FA72E5-63A4-4187-A0CF-23A755695802}" type="parTrans" cxnId="{A45F153F-D12F-4D97-80B8-7C4753EB46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FB3AD0-0511-49E7-84E6-65C148117676}" type="sibTrans" cxnId="{A45F153F-D12F-4D97-80B8-7C4753EB469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ABB62-3BC5-4D42-858B-01FDE7CCF68F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Комиссия	</a:t>
          </a:r>
        </a:p>
      </dgm:t>
    </dgm:pt>
    <dgm:pt modelId="{00EA09BC-F0F7-4F2A-A95A-F4426C41D270}" type="parTrans" cxnId="{BFB0BEBF-796B-4C56-B338-014D7567E32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76FF08-715D-40F7-B009-41787CCEC804}" type="sibTrans" cxnId="{BFB0BEBF-796B-4C56-B338-014D7567E32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633571-8C89-439D-88C3-B9EE78B2977C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% от сделки, проведённой через платформу;</a:t>
          </a:r>
        </a:p>
      </dgm:t>
    </dgm:pt>
    <dgm:pt modelId="{0C359071-87F8-4753-8C39-F04FA5FA9254}" type="parTrans" cxnId="{31F5AC94-506C-483A-B802-A1E040EE7A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A626C6-81E5-49EF-88A6-2E48AE57854A}" type="sibTrans" cxnId="{31F5AC94-506C-483A-B802-A1E040EE7A3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DB6B75-55B2-47AC-A021-7EB91486DFD8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	</a:t>
          </a:r>
        </a:p>
      </dgm:t>
    </dgm:pt>
    <dgm:pt modelId="{93598472-B86A-4FD8-9834-27F608B4DBB9}" type="parTrans" cxnId="{CA022D2F-E8E3-4BBF-8BCD-8E68656DF8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97C6FF-930D-4D62-82CF-A19B687C50B8}" type="sibTrans" cxnId="{CA022D2F-E8E3-4BBF-8BCD-8E68656DF87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5D05E4-2864-4CB4-B375-AE47CD6E7932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Платная проверка предприятия и сертификатов;</a:t>
          </a:r>
        </a:p>
      </dgm:t>
    </dgm:pt>
    <dgm:pt modelId="{8362ED1D-B04A-4278-8B31-525ADAE7DC32}" type="parTrans" cxnId="{589ABAA3-6F9E-457B-AB1C-A69DA1F7B0D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ED6F1-EC47-4AA1-8AC2-6049C0D8C3C6}" type="sibTrans" cxnId="{589ABAA3-6F9E-457B-AB1C-A69DA1F7B0D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93B50-6B41-4D35-AD72-753254A0A278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Аналитика	</a:t>
          </a:r>
        </a:p>
      </dgm:t>
    </dgm:pt>
    <dgm:pt modelId="{DE84C28D-0570-4E59-AE15-5EA4FDD8D479}" type="parTrans" cxnId="{9A503CA6-8F39-4B95-83A9-456BBECDE81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7A345-CE07-4839-B118-4070CC75C295}" type="sibTrans" cxnId="{9A503CA6-8F39-4B95-83A9-456BBECDE81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7FC721-B837-41AD-A633-DA66D02C7D02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Отчёты, рыночные исследования, продвижение предприятий;</a:t>
          </a:r>
        </a:p>
      </dgm:t>
    </dgm:pt>
    <dgm:pt modelId="{E83DA93F-5DFB-4673-A974-3DD818076806}" type="parTrans" cxnId="{65D494E1-F360-4BA0-9634-0828FCFFD9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3BBE3-394E-4CCE-9699-833E81855737}" type="sibTrans" cxnId="{65D494E1-F360-4BA0-9634-0828FCFFD9E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C1E887-B516-4016-9554-EB91B44BBFF0}" type="pres">
      <dgm:prSet presAssocID="{B7875D02-6644-47CA-BE8D-CD5624A4E036}" presName="Name0" presStyleCnt="0">
        <dgm:presLayoutVars>
          <dgm:dir/>
          <dgm:animLvl val="lvl"/>
          <dgm:resizeHandles val="exact"/>
        </dgm:presLayoutVars>
      </dgm:prSet>
      <dgm:spPr/>
    </dgm:pt>
    <dgm:pt modelId="{016BACD0-3E52-49C9-BED5-09F19617FB82}" type="pres">
      <dgm:prSet presAssocID="{F3AD0B6D-9F2E-4FCE-BE6B-D8377949E516}" presName="linNode" presStyleCnt="0"/>
      <dgm:spPr/>
    </dgm:pt>
    <dgm:pt modelId="{8DE942DB-1C8B-4707-BADF-45631B5FD29E}" type="pres">
      <dgm:prSet presAssocID="{F3AD0B6D-9F2E-4FCE-BE6B-D8377949E516}" presName="parentText" presStyleLbl="node1" presStyleIdx="0" presStyleCnt="4" custScaleX="61669">
        <dgm:presLayoutVars>
          <dgm:chMax val="1"/>
          <dgm:bulletEnabled val="1"/>
        </dgm:presLayoutVars>
      </dgm:prSet>
      <dgm:spPr/>
    </dgm:pt>
    <dgm:pt modelId="{145E0925-4466-4767-A755-9F95B3D80BA0}" type="pres">
      <dgm:prSet presAssocID="{F3AD0B6D-9F2E-4FCE-BE6B-D8377949E516}" presName="descendantText" presStyleLbl="alignAccFollowNode1" presStyleIdx="0" presStyleCnt="4">
        <dgm:presLayoutVars>
          <dgm:bulletEnabled val="1"/>
        </dgm:presLayoutVars>
      </dgm:prSet>
      <dgm:spPr/>
    </dgm:pt>
    <dgm:pt modelId="{15E813AD-F08B-488E-88B5-1A76BD7C2755}" type="pres">
      <dgm:prSet presAssocID="{C1D5C866-0152-4D2E-A4D4-561CC8DF9D14}" presName="sp" presStyleCnt="0"/>
      <dgm:spPr/>
    </dgm:pt>
    <dgm:pt modelId="{F4ED75DC-6F42-48B8-BBC2-29D0D940DEE4}" type="pres">
      <dgm:prSet presAssocID="{3ACABB62-3BC5-4D42-858B-01FDE7CCF68F}" presName="linNode" presStyleCnt="0"/>
      <dgm:spPr/>
    </dgm:pt>
    <dgm:pt modelId="{6036DA7D-B374-4B41-B90C-096CF4167C58}" type="pres">
      <dgm:prSet presAssocID="{3ACABB62-3BC5-4D42-858B-01FDE7CCF68F}" presName="parentText" presStyleLbl="node1" presStyleIdx="1" presStyleCnt="4" custScaleX="61669">
        <dgm:presLayoutVars>
          <dgm:chMax val="1"/>
          <dgm:bulletEnabled val="1"/>
        </dgm:presLayoutVars>
      </dgm:prSet>
      <dgm:spPr/>
    </dgm:pt>
    <dgm:pt modelId="{D46A8323-5B21-4D53-B34C-B67E9F47F839}" type="pres">
      <dgm:prSet presAssocID="{3ACABB62-3BC5-4D42-858B-01FDE7CCF68F}" presName="descendantText" presStyleLbl="alignAccFollowNode1" presStyleIdx="1" presStyleCnt="4">
        <dgm:presLayoutVars>
          <dgm:bulletEnabled val="1"/>
        </dgm:presLayoutVars>
      </dgm:prSet>
      <dgm:spPr/>
    </dgm:pt>
    <dgm:pt modelId="{ACAE1C1A-A6E5-478C-969F-C3DCA738021F}" type="pres">
      <dgm:prSet presAssocID="{F776FF08-715D-40F7-B009-41787CCEC804}" presName="sp" presStyleCnt="0"/>
      <dgm:spPr/>
    </dgm:pt>
    <dgm:pt modelId="{50D52978-B01F-4E3E-A85A-C5FE5D608CD2}" type="pres">
      <dgm:prSet presAssocID="{8FDB6B75-55B2-47AC-A021-7EB91486DFD8}" presName="linNode" presStyleCnt="0"/>
      <dgm:spPr/>
    </dgm:pt>
    <dgm:pt modelId="{13087A8C-23F5-46C4-B4FE-45F8807860DE}" type="pres">
      <dgm:prSet presAssocID="{8FDB6B75-55B2-47AC-A021-7EB91486DFD8}" presName="parentText" presStyleLbl="node1" presStyleIdx="2" presStyleCnt="4" custScaleX="61669">
        <dgm:presLayoutVars>
          <dgm:chMax val="1"/>
          <dgm:bulletEnabled val="1"/>
        </dgm:presLayoutVars>
      </dgm:prSet>
      <dgm:spPr/>
    </dgm:pt>
    <dgm:pt modelId="{FA0EC407-61A4-4A08-B421-298E6B6C8F82}" type="pres">
      <dgm:prSet presAssocID="{8FDB6B75-55B2-47AC-A021-7EB91486DFD8}" presName="descendantText" presStyleLbl="alignAccFollowNode1" presStyleIdx="2" presStyleCnt="4">
        <dgm:presLayoutVars>
          <dgm:bulletEnabled val="1"/>
        </dgm:presLayoutVars>
      </dgm:prSet>
      <dgm:spPr/>
    </dgm:pt>
    <dgm:pt modelId="{0C02C547-682A-4E26-B803-A26A3CAA8E04}" type="pres">
      <dgm:prSet presAssocID="{8697C6FF-930D-4D62-82CF-A19B687C50B8}" presName="sp" presStyleCnt="0"/>
      <dgm:spPr/>
    </dgm:pt>
    <dgm:pt modelId="{30A434B2-15E7-440B-A343-4B5202367526}" type="pres">
      <dgm:prSet presAssocID="{B9893B50-6B41-4D35-AD72-753254A0A278}" presName="linNode" presStyleCnt="0"/>
      <dgm:spPr/>
    </dgm:pt>
    <dgm:pt modelId="{5E2631CC-DCD3-49BF-AEB4-55D97A2B584C}" type="pres">
      <dgm:prSet presAssocID="{B9893B50-6B41-4D35-AD72-753254A0A278}" presName="parentText" presStyleLbl="node1" presStyleIdx="3" presStyleCnt="4" custScaleX="61669">
        <dgm:presLayoutVars>
          <dgm:chMax val="1"/>
          <dgm:bulletEnabled val="1"/>
        </dgm:presLayoutVars>
      </dgm:prSet>
      <dgm:spPr/>
    </dgm:pt>
    <dgm:pt modelId="{2BB382D6-1245-4FD4-8311-871DB0882D31}" type="pres">
      <dgm:prSet presAssocID="{B9893B50-6B41-4D35-AD72-753254A0A278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B344170B-43F7-429B-9E41-FEB1B5B2A4B6}" type="presOf" srcId="{DC633571-8C89-439D-88C3-B9EE78B2977C}" destId="{D46A8323-5B21-4D53-B34C-B67E9F47F839}" srcOrd="0" destOrd="0" presId="urn:microsoft.com/office/officeart/2005/8/layout/vList5"/>
    <dgm:cxn modelId="{DC4C2D2D-87F8-4544-BBD2-EC1F10602BA4}" type="presOf" srcId="{CD5D05E4-2864-4CB4-B375-AE47CD6E7932}" destId="{FA0EC407-61A4-4A08-B421-298E6B6C8F82}" srcOrd="0" destOrd="0" presId="urn:microsoft.com/office/officeart/2005/8/layout/vList5"/>
    <dgm:cxn modelId="{CA022D2F-E8E3-4BBF-8BCD-8E68656DF875}" srcId="{B7875D02-6644-47CA-BE8D-CD5624A4E036}" destId="{8FDB6B75-55B2-47AC-A021-7EB91486DFD8}" srcOrd="2" destOrd="0" parTransId="{93598472-B86A-4FD8-9834-27F608B4DBB9}" sibTransId="{8697C6FF-930D-4D62-82CF-A19B687C50B8}"/>
    <dgm:cxn modelId="{A45F153F-D12F-4D97-80B8-7C4753EB469D}" srcId="{F3AD0B6D-9F2E-4FCE-BE6B-D8377949E516}" destId="{3029D05C-B5E5-4D4B-B4F9-BEA75FB1C25F}" srcOrd="0" destOrd="0" parTransId="{46FA72E5-63A4-4187-A0CF-23A755695802}" sibTransId="{08FB3AD0-0511-49E7-84E6-65C148117676}"/>
    <dgm:cxn modelId="{084E436A-BC48-437D-B55D-7430FFE7D0C1}" type="presOf" srcId="{F3AD0B6D-9F2E-4FCE-BE6B-D8377949E516}" destId="{8DE942DB-1C8B-4707-BADF-45631B5FD29E}" srcOrd="0" destOrd="0" presId="urn:microsoft.com/office/officeart/2005/8/layout/vList5"/>
    <dgm:cxn modelId="{7D53A959-7B53-451A-9573-4410AAA9EE5A}" type="presOf" srcId="{617FC721-B837-41AD-A633-DA66D02C7D02}" destId="{2BB382D6-1245-4FD4-8311-871DB0882D31}" srcOrd="0" destOrd="0" presId="urn:microsoft.com/office/officeart/2005/8/layout/vList5"/>
    <dgm:cxn modelId="{43F2EE8B-5D90-4123-A716-69632EAAB8BA}" type="presOf" srcId="{8FDB6B75-55B2-47AC-A021-7EB91486DFD8}" destId="{13087A8C-23F5-46C4-B4FE-45F8807860DE}" srcOrd="0" destOrd="0" presId="urn:microsoft.com/office/officeart/2005/8/layout/vList5"/>
    <dgm:cxn modelId="{31F5AC94-506C-483A-B802-A1E040EE7A37}" srcId="{3ACABB62-3BC5-4D42-858B-01FDE7CCF68F}" destId="{DC633571-8C89-439D-88C3-B9EE78B2977C}" srcOrd="0" destOrd="0" parTransId="{0C359071-87F8-4753-8C39-F04FA5FA9254}" sibTransId="{71A626C6-81E5-49EF-88A6-2E48AE57854A}"/>
    <dgm:cxn modelId="{9ED3EA9D-8970-4D66-AD6D-8EB695247E17}" type="presOf" srcId="{3029D05C-B5E5-4D4B-B4F9-BEA75FB1C25F}" destId="{145E0925-4466-4767-A755-9F95B3D80BA0}" srcOrd="0" destOrd="0" presId="urn:microsoft.com/office/officeart/2005/8/layout/vList5"/>
    <dgm:cxn modelId="{479705A0-28D5-469A-8774-54D2AC5BE5D3}" type="presOf" srcId="{B7875D02-6644-47CA-BE8D-CD5624A4E036}" destId="{6AC1E887-B516-4016-9554-EB91B44BBFF0}" srcOrd="0" destOrd="0" presId="urn:microsoft.com/office/officeart/2005/8/layout/vList5"/>
    <dgm:cxn modelId="{589ABAA3-6F9E-457B-AB1C-A69DA1F7B0D4}" srcId="{8FDB6B75-55B2-47AC-A021-7EB91486DFD8}" destId="{CD5D05E4-2864-4CB4-B375-AE47CD6E7932}" srcOrd="0" destOrd="0" parTransId="{8362ED1D-B04A-4278-8B31-525ADAE7DC32}" sibTransId="{661ED6F1-EC47-4AA1-8AC2-6049C0D8C3C6}"/>
    <dgm:cxn modelId="{9A503CA6-8F39-4B95-83A9-456BBECDE812}" srcId="{B7875D02-6644-47CA-BE8D-CD5624A4E036}" destId="{B9893B50-6B41-4D35-AD72-753254A0A278}" srcOrd="3" destOrd="0" parTransId="{DE84C28D-0570-4E59-AE15-5EA4FDD8D479}" sibTransId="{6147A345-CE07-4839-B118-4070CC75C295}"/>
    <dgm:cxn modelId="{BFB0BEBF-796B-4C56-B338-014D7567E32D}" srcId="{B7875D02-6644-47CA-BE8D-CD5624A4E036}" destId="{3ACABB62-3BC5-4D42-858B-01FDE7CCF68F}" srcOrd="1" destOrd="0" parTransId="{00EA09BC-F0F7-4F2A-A95A-F4426C41D270}" sibTransId="{F776FF08-715D-40F7-B009-41787CCEC804}"/>
    <dgm:cxn modelId="{ECB237CB-B453-440C-A48D-6EA84F842552}" type="presOf" srcId="{B9893B50-6B41-4D35-AD72-753254A0A278}" destId="{5E2631CC-DCD3-49BF-AEB4-55D97A2B584C}" srcOrd="0" destOrd="0" presId="urn:microsoft.com/office/officeart/2005/8/layout/vList5"/>
    <dgm:cxn modelId="{65D494E1-F360-4BA0-9634-0828FCFFD9EB}" srcId="{B9893B50-6B41-4D35-AD72-753254A0A278}" destId="{617FC721-B837-41AD-A633-DA66D02C7D02}" srcOrd="0" destOrd="0" parTransId="{E83DA93F-5DFB-4673-A974-3DD818076806}" sibTransId="{4953BBE3-394E-4CCE-9699-833E81855737}"/>
    <dgm:cxn modelId="{D82A58FA-B24C-4724-8D0F-6BC3F872F4D0}" srcId="{B7875D02-6644-47CA-BE8D-CD5624A4E036}" destId="{F3AD0B6D-9F2E-4FCE-BE6B-D8377949E516}" srcOrd="0" destOrd="0" parTransId="{6A2022D0-3930-4EF7-85EC-690C12E907D7}" sibTransId="{C1D5C866-0152-4D2E-A4D4-561CC8DF9D14}"/>
    <dgm:cxn modelId="{99E129FB-A922-4BA8-98B9-522521E790BD}" type="presOf" srcId="{3ACABB62-3BC5-4D42-858B-01FDE7CCF68F}" destId="{6036DA7D-B374-4B41-B90C-096CF4167C58}" srcOrd="0" destOrd="0" presId="urn:microsoft.com/office/officeart/2005/8/layout/vList5"/>
    <dgm:cxn modelId="{B0A03EE0-C93A-4867-A44B-A576420463CB}" type="presParOf" srcId="{6AC1E887-B516-4016-9554-EB91B44BBFF0}" destId="{016BACD0-3E52-49C9-BED5-09F19617FB82}" srcOrd="0" destOrd="0" presId="urn:microsoft.com/office/officeart/2005/8/layout/vList5"/>
    <dgm:cxn modelId="{9A4DC194-4ADB-45EF-8FEA-F472834B6B69}" type="presParOf" srcId="{016BACD0-3E52-49C9-BED5-09F19617FB82}" destId="{8DE942DB-1C8B-4707-BADF-45631B5FD29E}" srcOrd="0" destOrd="0" presId="urn:microsoft.com/office/officeart/2005/8/layout/vList5"/>
    <dgm:cxn modelId="{7D73A8C3-7CAF-46FA-B71C-EFB10AA9ED30}" type="presParOf" srcId="{016BACD0-3E52-49C9-BED5-09F19617FB82}" destId="{145E0925-4466-4767-A755-9F95B3D80BA0}" srcOrd="1" destOrd="0" presId="urn:microsoft.com/office/officeart/2005/8/layout/vList5"/>
    <dgm:cxn modelId="{1A8FD42A-7623-4BB9-A317-AA1C1BD3E281}" type="presParOf" srcId="{6AC1E887-B516-4016-9554-EB91B44BBFF0}" destId="{15E813AD-F08B-488E-88B5-1A76BD7C2755}" srcOrd="1" destOrd="0" presId="urn:microsoft.com/office/officeart/2005/8/layout/vList5"/>
    <dgm:cxn modelId="{B549006D-D3C2-4614-A455-30AB4BD1E5D5}" type="presParOf" srcId="{6AC1E887-B516-4016-9554-EB91B44BBFF0}" destId="{F4ED75DC-6F42-48B8-BBC2-29D0D940DEE4}" srcOrd="2" destOrd="0" presId="urn:microsoft.com/office/officeart/2005/8/layout/vList5"/>
    <dgm:cxn modelId="{415474BC-9F14-46D4-BDD9-636D6DDA2AD0}" type="presParOf" srcId="{F4ED75DC-6F42-48B8-BBC2-29D0D940DEE4}" destId="{6036DA7D-B374-4B41-B90C-096CF4167C58}" srcOrd="0" destOrd="0" presId="urn:microsoft.com/office/officeart/2005/8/layout/vList5"/>
    <dgm:cxn modelId="{B43ACF52-AC3F-41D8-BC72-428336BB50F6}" type="presParOf" srcId="{F4ED75DC-6F42-48B8-BBC2-29D0D940DEE4}" destId="{D46A8323-5B21-4D53-B34C-B67E9F47F839}" srcOrd="1" destOrd="0" presId="urn:microsoft.com/office/officeart/2005/8/layout/vList5"/>
    <dgm:cxn modelId="{DD2F9B41-4CF6-44D5-AE38-4D2BD469D90F}" type="presParOf" srcId="{6AC1E887-B516-4016-9554-EB91B44BBFF0}" destId="{ACAE1C1A-A6E5-478C-969F-C3DCA738021F}" srcOrd="3" destOrd="0" presId="urn:microsoft.com/office/officeart/2005/8/layout/vList5"/>
    <dgm:cxn modelId="{90F15483-CD8D-4740-9118-FF653F56EBED}" type="presParOf" srcId="{6AC1E887-B516-4016-9554-EB91B44BBFF0}" destId="{50D52978-B01F-4E3E-A85A-C5FE5D608CD2}" srcOrd="4" destOrd="0" presId="urn:microsoft.com/office/officeart/2005/8/layout/vList5"/>
    <dgm:cxn modelId="{F2C6A923-7A3F-4949-9741-E9E4394B30DF}" type="presParOf" srcId="{50D52978-B01F-4E3E-A85A-C5FE5D608CD2}" destId="{13087A8C-23F5-46C4-B4FE-45F8807860DE}" srcOrd="0" destOrd="0" presId="urn:microsoft.com/office/officeart/2005/8/layout/vList5"/>
    <dgm:cxn modelId="{5B35C692-B9C9-442D-A5DA-FE9DDDAB7670}" type="presParOf" srcId="{50D52978-B01F-4E3E-A85A-C5FE5D608CD2}" destId="{FA0EC407-61A4-4A08-B421-298E6B6C8F82}" srcOrd="1" destOrd="0" presId="urn:microsoft.com/office/officeart/2005/8/layout/vList5"/>
    <dgm:cxn modelId="{66A021FA-4B7D-4D56-A190-7F04AEDA1EB3}" type="presParOf" srcId="{6AC1E887-B516-4016-9554-EB91B44BBFF0}" destId="{0C02C547-682A-4E26-B803-A26A3CAA8E04}" srcOrd="5" destOrd="0" presId="urn:microsoft.com/office/officeart/2005/8/layout/vList5"/>
    <dgm:cxn modelId="{C964E3DD-202A-4BA8-B60D-D294805E8503}" type="presParOf" srcId="{6AC1E887-B516-4016-9554-EB91B44BBFF0}" destId="{30A434B2-15E7-440B-A343-4B5202367526}" srcOrd="6" destOrd="0" presId="urn:microsoft.com/office/officeart/2005/8/layout/vList5"/>
    <dgm:cxn modelId="{5A5745D1-CC93-4712-8165-BA861B92E320}" type="presParOf" srcId="{30A434B2-15E7-440B-A343-4B5202367526}" destId="{5E2631CC-DCD3-49BF-AEB4-55D97A2B584C}" srcOrd="0" destOrd="0" presId="urn:microsoft.com/office/officeart/2005/8/layout/vList5"/>
    <dgm:cxn modelId="{31B3C620-CDFA-4A31-A599-EE5973AA4EB2}" type="presParOf" srcId="{30A434B2-15E7-440B-A343-4B5202367526}" destId="{2BB382D6-1245-4FD4-8311-871DB0882D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914B05-0BD3-4E66-8086-EAE18B9EAF2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09C74A-E791-428C-876E-26AA128FC806}">
      <dgm:prSet custT="1"/>
      <dgm:spPr/>
      <dgm:t>
        <a:bodyPr/>
        <a:lstStyle/>
        <a:p>
          <a:pPr algn="l"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Низкое количество пользователей	</a:t>
          </a:r>
        </a:p>
      </dgm:t>
    </dgm:pt>
    <dgm:pt modelId="{F57729FF-D487-4A68-9120-BFA8A87CCAA4}" type="parTrans" cxnId="{0BCF1760-3802-4CE4-8E9F-6198014F088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CBEFC6-5A26-40A4-AF7B-3FF685E9E2FE}" type="sibTrans" cxnId="{0BCF1760-3802-4CE4-8E9F-6198014F088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9DFECA-F51B-4BFE-BABA-14793F464629}">
      <dgm:prSet custT="1"/>
      <dgm:spPr/>
      <dgm:t>
        <a:bodyPr/>
        <a:lstStyle/>
        <a:p>
          <a:pPr algn="l"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Недоверие между предприятиями	</a:t>
          </a:r>
        </a:p>
      </dgm:t>
    </dgm:pt>
    <dgm:pt modelId="{C86EC35A-2CB6-4861-BB47-21189BBD18C8}" type="parTrans" cxnId="{8CC0EFD2-F475-418A-ADA6-A3284C071A9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CEC964-C443-4E92-A058-46B4B605DF72}" type="sibTrans" cxnId="{8CC0EFD2-F475-418A-ADA6-A3284C071A9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3BB8B0-D0BF-4675-8448-10AC44C1028B}">
      <dgm:prSet custT="1"/>
      <dgm:spPr/>
      <dgm:t>
        <a:bodyPr/>
        <a:lstStyle/>
        <a:p>
          <a:pPr algn="l"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заказов	</a:t>
          </a:r>
        </a:p>
      </dgm:t>
    </dgm:pt>
    <dgm:pt modelId="{18A13ECE-A264-431C-83BE-C3308F916C3D}" type="parTrans" cxnId="{E24885F9-BB4D-4434-B182-A5A6A4D6421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59DD69-7CFF-49B7-B3EC-491FD23140A0}" type="sibTrans" cxnId="{E24885F9-BB4D-4434-B182-A5A6A4D64216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46A23-84CF-468F-8CFC-95981DA9F7CA}">
      <dgm:prSet custT="1"/>
      <dgm:spPr/>
      <dgm:t>
        <a:bodyPr/>
        <a:lstStyle/>
        <a:p>
          <a:pPr algn="l"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сбои	</a:t>
          </a:r>
        </a:p>
      </dgm:t>
    </dgm:pt>
    <dgm:pt modelId="{F8C933CC-93C4-4E8E-9E3C-68CFCED1E91D}" type="parTrans" cxnId="{A38387E7-3A14-45B3-9701-CE4993DA83C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AB9F2F-DFE3-499C-8446-6F4CC8AB011B}" type="sibTrans" cxnId="{A38387E7-3A14-45B3-9701-CE4993DA83C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652051-1492-4248-8BAD-22A23186C60A}">
      <dgm:prSet custT="1"/>
      <dgm:spPr/>
      <dgm:t>
        <a:bodyPr/>
        <a:lstStyle/>
        <a:p>
          <a:pPr algn="l"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Конкуренция	</a:t>
          </a:r>
        </a:p>
      </dgm:t>
    </dgm:pt>
    <dgm:pt modelId="{2BB9D020-EF07-426E-82C6-D0740F72248F}" type="parTrans" cxnId="{524EA484-5B56-4AB2-8B1C-4376FDF5DA5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2053FF-1FC4-4FAC-8E13-00F7751B1BA3}" type="sibTrans" cxnId="{524EA484-5B56-4AB2-8B1C-4376FDF5DA5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D3F42A-16AA-4941-B23A-23666CA76D60}">
      <dgm:prSet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Бесплатный базовый аккаунт + активные B2B-продажи</a:t>
          </a:r>
        </a:p>
      </dgm:t>
    </dgm:pt>
    <dgm:pt modelId="{2BFC2B1E-E77F-4E22-A05B-167C2D918A3E}" type="parTrans" cxnId="{EC1BA488-9FED-4A29-BD5C-5CF8CDEB8F0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434BA-8BEC-4D6C-9DF9-EBED4C1224E8}" type="sibTrans" cxnId="{EC1BA488-9FED-4A29-BD5C-5CF8CDEB8F02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897798-007B-419D-A02C-46A27966FD89}">
      <dgm:prSet custT="1"/>
      <dgm:spPr/>
      <dgm:t>
        <a:bodyPr/>
        <a:lstStyle/>
        <a:p>
          <a:pPr>
            <a:buNone/>
          </a:pPr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 компаний и рейтинги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3F98AF-0061-4E58-8E80-ECE263652750}" type="parTrans" cxnId="{8B74030B-E50D-4C8F-A145-F4EDB28A56D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123974-7A06-427C-BB97-45DB88602B2F}" type="sibTrans" cxnId="{8B74030B-E50D-4C8F-A145-F4EDB28A56D3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F19315-0810-4090-8173-5A03EBA4F294}">
      <dgm:prSet custT="1"/>
      <dgm:spPr/>
      <dgm:t>
        <a:bodyPr/>
        <a:lstStyle/>
        <a:p>
          <a:pPr>
            <a:buNone/>
          </a:pPr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крупных заказчиков на раннем этапе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21091A-49A5-49EC-957F-30DA1B1DCB02}" type="parTrans" cxnId="{7B5F942C-55A8-44EB-8F49-4DE93DDAE2D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83C13-580B-4807-A6CC-EF34A3058942}" type="sibTrans" cxnId="{7B5F942C-55A8-44EB-8F49-4DE93DDAE2D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D1E27E-473E-44FF-9409-69E4958BD99B}">
      <dgm:prSet custT="1"/>
      <dgm:spPr/>
      <dgm:t>
        <a:bodyPr/>
        <a:lstStyle/>
        <a:p>
          <a:pPr>
            <a:buNone/>
          </a:pPr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Облачная инфраструктура и резервное копирование</a:t>
          </a:r>
        </a:p>
      </dgm:t>
    </dgm:pt>
    <dgm:pt modelId="{F8CC0770-69FD-40D9-8433-0AA7DE74EB89}" type="parTrans" cxnId="{209AB9D1-2274-4F83-A8C1-87CE6BDBA33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C10D50-F320-461D-B361-0FAA8E32787F}" type="sibTrans" cxnId="{209AB9D1-2274-4F83-A8C1-87CE6BDBA338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1D921-35A9-4EDD-885F-E447E4459F12}">
      <dgm:prSet custT="1"/>
      <dgm:spPr/>
      <dgm:t>
        <a:bodyPr/>
        <a:lstStyle/>
        <a:p>
          <a:pPr>
            <a:buNone/>
          </a:pPr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Акцент на частные B2B-сделки, свободные мощности и аналитику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00D355-1195-4035-9A8A-87D8BACF02D5}" type="parTrans" cxnId="{4632E4F6-1CFF-4B82-9F9A-AECD3E64D11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D63DE0-8F46-4A27-8C85-726F398CCA2B}" type="sibTrans" cxnId="{4632E4F6-1CFF-4B82-9F9A-AECD3E64D11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BF1014-CAEA-4C08-A4EE-136C3D6FB84F}" type="pres">
      <dgm:prSet presAssocID="{54914B05-0BD3-4E66-8086-EAE18B9EAF26}" presName="Name0" presStyleCnt="0">
        <dgm:presLayoutVars>
          <dgm:dir/>
          <dgm:animLvl val="lvl"/>
          <dgm:resizeHandles val="exact"/>
        </dgm:presLayoutVars>
      </dgm:prSet>
      <dgm:spPr/>
    </dgm:pt>
    <dgm:pt modelId="{03B11E81-5B31-4440-89DD-1C12CCAC45DF}" type="pres">
      <dgm:prSet presAssocID="{8E09C74A-E791-428C-876E-26AA128FC806}" presName="linNode" presStyleCnt="0"/>
      <dgm:spPr/>
    </dgm:pt>
    <dgm:pt modelId="{18C33951-1A1B-4109-B825-22A123F6CB04}" type="pres">
      <dgm:prSet presAssocID="{8E09C74A-E791-428C-876E-26AA128FC806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42CD2704-AAB9-4B35-B266-BFD81F586C7C}" type="pres">
      <dgm:prSet presAssocID="{8E09C74A-E791-428C-876E-26AA128FC806}" presName="descendantText" presStyleLbl="alignAccFollowNode1" presStyleIdx="0" presStyleCnt="5">
        <dgm:presLayoutVars>
          <dgm:bulletEnabled val="1"/>
        </dgm:presLayoutVars>
      </dgm:prSet>
      <dgm:spPr/>
    </dgm:pt>
    <dgm:pt modelId="{4B594844-9EBC-4819-8C0F-524E59064FC5}" type="pres">
      <dgm:prSet presAssocID="{D9CBEFC6-5A26-40A4-AF7B-3FF685E9E2FE}" presName="sp" presStyleCnt="0"/>
      <dgm:spPr/>
    </dgm:pt>
    <dgm:pt modelId="{6DB8DD51-67B1-4F3C-9376-3FE64B029414}" type="pres">
      <dgm:prSet presAssocID="{829DFECA-F51B-4BFE-BABA-14793F464629}" presName="linNode" presStyleCnt="0"/>
      <dgm:spPr/>
    </dgm:pt>
    <dgm:pt modelId="{601166F7-AA22-4AB2-958F-D5345EDC95DE}" type="pres">
      <dgm:prSet presAssocID="{829DFECA-F51B-4BFE-BABA-14793F464629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451FF235-FFD1-44C0-B9F3-249B891F6B8B}" type="pres">
      <dgm:prSet presAssocID="{829DFECA-F51B-4BFE-BABA-14793F464629}" presName="descendantText" presStyleLbl="alignAccFollowNode1" presStyleIdx="1" presStyleCnt="5">
        <dgm:presLayoutVars>
          <dgm:bulletEnabled val="1"/>
        </dgm:presLayoutVars>
      </dgm:prSet>
      <dgm:spPr/>
    </dgm:pt>
    <dgm:pt modelId="{BC88D4B4-47C1-48A3-85D6-8D51504EA983}" type="pres">
      <dgm:prSet presAssocID="{16CEC964-C443-4E92-A058-46B4B605DF72}" presName="sp" presStyleCnt="0"/>
      <dgm:spPr/>
    </dgm:pt>
    <dgm:pt modelId="{C0C4DD01-899C-4CF5-94D5-93291311A3D5}" type="pres">
      <dgm:prSet presAssocID="{B13BB8B0-D0BF-4675-8448-10AC44C1028B}" presName="linNode" presStyleCnt="0"/>
      <dgm:spPr/>
    </dgm:pt>
    <dgm:pt modelId="{45093AA4-66AB-4673-9F9B-CE73B887CAFD}" type="pres">
      <dgm:prSet presAssocID="{B13BB8B0-D0BF-4675-8448-10AC44C1028B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77ABB5D4-BF0B-4F2B-A255-50AC8631C00A}" type="pres">
      <dgm:prSet presAssocID="{B13BB8B0-D0BF-4675-8448-10AC44C1028B}" presName="descendantText" presStyleLbl="alignAccFollowNode1" presStyleIdx="2" presStyleCnt="5">
        <dgm:presLayoutVars>
          <dgm:bulletEnabled val="1"/>
        </dgm:presLayoutVars>
      </dgm:prSet>
      <dgm:spPr/>
    </dgm:pt>
    <dgm:pt modelId="{C63919F8-20C3-439D-A93A-0BB58D2D945C}" type="pres">
      <dgm:prSet presAssocID="{0F59DD69-7CFF-49B7-B3EC-491FD23140A0}" presName="sp" presStyleCnt="0"/>
      <dgm:spPr/>
    </dgm:pt>
    <dgm:pt modelId="{2AD8811D-DB59-4E7E-AA2B-3C232527DCAD}" type="pres">
      <dgm:prSet presAssocID="{8E646A23-84CF-468F-8CFC-95981DA9F7CA}" presName="linNode" presStyleCnt="0"/>
      <dgm:spPr/>
    </dgm:pt>
    <dgm:pt modelId="{0FF40DDA-ADFB-4584-A97B-C2072569C029}" type="pres">
      <dgm:prSet presAssocID="{8E646A23-84CF-468F-8CFC-95981DA9F7CA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664A156-F810-412E-B9E9-FB7C6EB4739E}" type="pres">
      <dgm:prSet presAssocID="{8E646A23-84CF-468F-8CFC-95981DA9F7CA}" presName="descendantText" presStyleLbl="alignAccFollowNode1" presStyleIdx="3" presStyleCnt="5">
        <dgm:presLayoutVars>
          <dgm:bulletEnabled val="1"/>
        </dgm:presLayoutVars>
      </dgm:prSet>
      <dgm:spPr/>
    </dgm:pt>
    <dgm:pt modelId="{BD9F1C80-73D4-482A-9C45-0319C2322BA4}" type="pres">
      <dgm:prSet presAssocID="{3CAB9F2F-DFE3-499C-8446-6F4CC8AB011B}" presName="sp" presStyleCnt="0"/>
      <dgm:spPr/>
    </dgm:pt>
    <dgm:pt modelId="{DCA2A007-EE30-4408-9899-4321963C4319}" type="pres">
      <dgm:prSet presAssocID="{55652051-1492-4248-8BAD-22A23186C60A}" presName="linNode" presStyleCnt="0"/>
      <dgm:spPr/>
    </dgm:pt>
    <dgm:pt modelId="{775EAD5C-0BAD-448C-BBA6-4625F671D894}" type="pres">
      <dgm:prSet presAssocID="{55652051-1492-4248-8BAD-22A23186C60A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3599845E-F1F9-4B44-80D9-5C7F53A4965D}" type="pres">
      <dgm:prSet presAssocID="{55652051-1492-4248-8BAD-22A23186C60A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06771704-45C4-43DD-A0C8-A0FF3B49C89D}" type="presOf" srcId="{91897798-007B-419D-A02C-46A27966FD89}" destId="{451FF235-FFD1-44C0-B9F3-249B891F6B8B}" srcOrd="0" destOrd="0" presId="urn:microsoft.com/office/officeart/2005/8/layout/vList5"/>
    <dgm:cxn modelId="{8B74030B-E50D-4C8F-A145-F4EDB28A56D3}" srcId="{829DFECA-F51B-4BFE-BABA-14793F464629}" destId="{91897798-007B-419D-A02C-46A27966FD89}" srcOrd="0" destOrd="0" parTransId="{973F98AF-0061-4E58-8E80-ECE263652750}" sibTransId="{E6123974-7A06-427C-BB97-45DB88602B2F}"/>
    <dgm:cxn modelId="{0D77291E-8A19-40AC-903C-D72D3E81A3C8}" type="presOf" srcId="{8E646A23-84CF-468F-8CFC-95981DA9F7CA}" destId="{0FF40DDA-ADFB-4584-A97B-C2072569C029}" srcOrd="0" destOrd="0" presId="urn:microsoft.com/office/officeart/2005/8/layout/vList5"/>
    <dgm:cxn modelId="{88A2BE22-FB4F-4CE1-B4C8-94458F2D56D2}" type="presOf" srcId="{54914B05-0BD3-4E66-8086-EAE18B9EAF26}" destId="{F3BF1014-CAEA-4C08-A4EE-136C3D6FB84F}" srcOrd="0" destOrd="0" presId="urn:microsoft.com/office/officeart/2005/8/layout/vList5"/>
    <dgm:cxn modelId="{7B5F942C-55A8-44EB-8F49-4DE93DDAE2DC}" srcId="{B13BB8B0-D0BF-4675-8448-10AC44C1028B}" destId="{60F19315-0810-4090-8173-5A03EBA4F294}" srcOrd="0" destOrd="0" parTransId="{0B21091A-49A5-49EC-957F-30DA1B1DCB02}" sibTransId="{84B83C13-580B-4807-A6CC-EF34A3058942}"/>
    <dgm:cxn modelId="{0BCF1760-3802-4CE4-8E9F-6198014F0885}" srcId="{54914B05-0BD3-4E66-8086-EAE18B9EAF26}" destId="{8E09C74A-E791-428C-876E-26AA128FC806}" srcOrd="0" destOrd="0" parTransId="{F57729FF-D487-4A68-9120-BFA8A87CCAA4}" sibTransId="{D9CBEFC6-5A26-40A4-AF7B-3FF685E9E2FE}"/>
    <dgm:cxn modelId="{CCE51662-135D-4A79-97EB-670C94E922C2}" type="presOf" srcId="{60F19315-0810-4090-8173-5A03EBA4F294}" destId="{77ABB5D4-BF0B-4F2B-A255-50AC8631C00A}" srcOrd="0" destOrd="0" presId="urn:microsoft.com/office/officeart/2005/8/layout/vList5"/>
    <dgm:cxn modelId="{31D20049-E63A-4C0C-BCCC-1A2C5A6670ED}" type="presOf" srcId="{829DFECA-F51B-4BFE-BABA-14793F464629}" destId="{601166F7-AA22-4AB2-958F-D5345EDC95DE}" srcOrd="0" destOrd="0" presId="urn:microsoft.com/office/officeart/2005/8/layout/vList5"/>
    <dgm:cxn modelId="{BF1DA979-B2B4-4619-88A8-F02713201E55}" type="presOf" srcId="{0571D921-35A9-4EDD-885F-E447E4459F12}" destId="{3599845E-F1F9-4B44-80D9-5C7F53A4965D}" srcOrd="0" destOrd="0" presId="urn:microsoft.com/office/officeart/2005/8/layout/vList5"/>
    <dgm:cxn modelId="{EA60C583-91EF-4431-979C-BF8943EE6820}" type="presOf" srcId="{E8D3F42A-16AA-4941-B23A-23666CA76D60}" destId="{42CD2704-AAB9-4B35-B266-BFD81F586C7C}" srcOrd="0" destOrd="0" presId="urn:microsoft.com/office/officeart/2005/8/layout/vList5"/>
    <dgm:cxn modelId="{524EA484-5B56-4AB2-8B1C-4376FDF5DA53}" srcId="{54914B05-0BD3-4E66-8086-EAE18B9EAF26}" destId="{55652051-1492-4248-8BAD-22A23186C60A}" srcOrd="4" destOrd="0" parTransId="{2BB9D020-EF07-426E-82C6-D0740F72248F}" sibTransId="{4B2053FF-1FC4-4FAC-8E13-00F7751B1BA3}"/>
    <dgm:cxn modelId="{EC1BA488-9FED-4A29-BD5C-5CF8CDEB8F02}" srcId="{8E09C74A-E791-428C-876E-26AA128FC806}" destId="{E8D3F42A-16AA-4941-B23A-23666CA76D60}" srcOrd="0" destOrd="0" parTransId="{2BFC2B1E-E77F-4E22-A05B-167C2D918A3E}" sibTransId="{D89434BA-8BEC-4D6C-9DF9-EBED4C1224E8}"/>
    <dgm:cxn modelId="{FE528CB2-CFCD-4D3D-A852-19A1AA02E168}" type="presOf" srcId="{C2D1E27E-473E-44FF-9409-69E4958BD99B}" destId="{6664A156-F810-412E-B9E9-FB7C6EB4739E}" srcOrd="0" destOrd="0" presId="urn:microsoft.com/office/officeart/2005/8/layout/vList5"/>
    <dgm:cxn modelId="{A9017BBC-CE84-46F2-9B01-9D420A3092B0}" type="presOf" srcId="{8E09C74A-E791-428C-876E-26AA128FC806}" destId="{18C33951-1A1B-4109-B825-22A123F6CB04}" srcOrd="0" destOrd="0" presId="urn:microsoft.com/office/officeart/2005/8/layout/vList5"/>
    <dgm:cxn modelId="{209AB9D1-2274-4F83-A8C1-87CE6BDBA338}" srcId="{8E646A23-84CF-468F-8CFC-95981DA9F7CA}" destId="{C2D1E27E-473E-44FF-9409-69E4958BD99B}" srcOrd="0" destOrd="0" parTransId="{F8CC0770-69FD-40D9-8433-0AA7DE74EB89}" sibTransId="{7DC10D50-F320-461D-B361-0FAA8E32787F}"/>
    <dgm:cxn modelId="{8CC0EFD2-F475-418A-ADA6-A3284C071A9D}" srcId="{54914B05-0BD3-4E66-8086-EAE18B9EAF26}" destId="{829DFECA-F51B-4BFE-BABA-14793F464629}" srcOrd="1" destOrd="0" parTransId="{C86EC35A-2CB6-4861-BB47-21189BBD18C8}" sibTransId="{16CEC964-C443-4E92-A058-46B4B605DF72}"/>
    <dgm:cxn modelId="{A38387E7-3A14-45B3-9701-CE4993DA83CC}" srcId="{54914B05-0BD3-4E66-8086-EAE18B9EAF26}" destId="{8E646A23-84CF-468F-8CFC-95981DA9F7CA}" srcOrd="3" destOrd="0" parTransId="{F8C933CC-93C4-4E8E-9E3C-68CFCED1E91D}" sibTransId="{3CAB9F2F-DFE3-499C-8446-6F4CC8AB011B}"/>
    <dgm:cxn modelId="{6272C5F3-9256-48D0-BE8C-AD4095BC13CD}" type="presOf" srcId="{B13BB8B0-D0BF-4675-8448-10AC44C1028B}" destId="{45093AA4-66AB-4673-9F9B-CE73B887CAFD}" srcOrd="0" destOrd="0" presId="urn:microsoft.com/office/officeart/2005/8/layout/vList5"/>
    <dgm:cxn modelId="{4632E4F6-1CFF-4B82-9F9A-AECD3E64D11D}" srcId="{55652051-1492-4248-8BAD-22A23186C60A}" destId="{0571D921-35A9-4EDD-885F-E447E4459F12}" srcOrd="0" destOrd="0" parTransId="{7A00D355-1195-4035-9A8A-87D8BACF02D5}" sibTransId="{2ED63DE0-8F46-4A27-8C85-726F398CCA2B}"/>
    <dgm:cxn modelId="{E34031F9-9BDA-4654-8A61-CE727B7F81F4}" type="presOf" srcId="{55652051-1492-4248-8BAD-22A23186C60A}" destId="{775EAD5C-0BAD-448C-BBA6-4625F671D894}" srcOrd="0" destOrd="0" presId="urn:microsoft.com/office/officeart/2005/8/layout/vList5"/>
    <dgm:cxn modelId="{E24885F9-BB4D-4434-B182-A5A6A4D64216}" srcId="{54914B05-0BD3-4E66-8086-EAE18B9EAF26}" destId="{B13BB8B0-D0BF-4675-8448-10AC44C1028B}" srcOrd="2" destOrd="0" parTransId="{18A13ECE-A264-431C-83BE-C3308F916C3D}" sibTransId="{0F59DD69-7CFF-49B7-B3EC-491FD23140A0}"/>
    <dgm:cxn modelId="{359326C2-F25F-413E-9317-90DFF4D74C73}" type="presParOf" srcId="{F3BF1014-CAEA-4C08-A4EE-136C3D6FB84F}" destId="{03B11E81-5B31-4440-89DD-1C12CCAC45DF}" srcOrd="0" destOrd="0" presId="urn:microsoft.com/office/officeart/2005/8/layout/vList5"/>
    <dgm:cxn modelId="{2630DD00-444C-4616-B950-0EC155A8FB10}" type="presParOf" srcId="{03B11E81-5B31-4440-89DD-1C12CCAC45DF}" destId="{18C33951-1A1B-4109-B825-22A123F6CB04}" srcOrd="0" destOrd="0" presId="urn:microsoft.com/office/officeart/2005/8/layout/vList5"/>
    <dgm:cxn modelId="{AEF539A1-66E9-4A53-9787-2F18F254C296}" type="presParOf" srcId="{03B11E81-5B31-4440-89DD-1C12CCAC45DF}" destId="{42CD2704-AAB9-4B35-B266-BFD81F586C7C}" srcOrd="1" destOrd="0" presId="urn:microsoft.com/office/officeart/2005/8/layout/vList5"/>
    <dgm:cxn modelId="{4DE876EF-243F-49BA-B10E-3DF3800365F4}" type="presParOf" srcId="{F3BF1014-CAEA-4C08-A4EE-136C3D6FB84F}" destId="{4B594844-9EBC-4819-8C0F-524E59064FC5}" srcOrd="1" destOrd="0" presId="urn:microsoft.com/office/officeart/2005/8/layout/vList5"/>
    <dgm:cxn modelId="{F41203D6-2942-4694-82F0-362EA852223A}" type="presParOf" srcId="{F3BF1014-CAEA-4C08-A4EE-136C3D6FB84F}" destId="{6DB8DD51-67B1-4F3C-9376-3FE64B029414}" srcOrd="2" destOrd="0" presId="urn:microsoft.com/office/officeart/2005/8/layout/vList5"/>
    <dgm:cxn modelId="{06FB8D23-9906-47EE-B253-1EF4BAD92AE5}" type="presParOf" srcId="{6DB8DD51-67B1-4F3C-9376-3FE64B029414}" destId="{601166F7-AA22-4AB2-958F-D5345EDC95DE}" srcOrd="0" destOrd="0" presId="urn:microsoft.com/office/officeart/2005/8/layout/vList5"/>
    <dgm:cxn modelId="{881D056B-6E5C-4CAF-AF8F-12548B518CE0}" type="presParOf" srcId="{6DB8DD51-67B1-4F3C-9376-3FE64B029414}" destId="{451FF235-FFD1-44C0-B9F3-249B891F6B8B}" srcOrd="1" destOrd="0" presId="urn:microsoft.com/office/officeart/2005/8/layout/vList5"/>
    <dgm:cxn modelId="{550004A8-1CA3-4C93-A8ED-93447242E469}" type="presParOf" srcId="{F3BF1014-CAEA-4C08-A4EE-136C3D6FB84F}" destId="{BC88D4B4-47C1-48A3-85D6-8D51504EA983}" srcOrd="3" destOrd="0" presId="urn:microsoft.com/office/officeart/2005/8/layout/vList5"/>
    <dgm:cxn modelId="{80B4020D-2E9A-49DF-B197-7E993160527D}" type="presParOf" srcId="{F3BF1014-CAEA-4C08-A4EE-136C3D6FB84F}" destId="{C0C4DD01-899C-4CF5-94D5-93291311A3D5}" srcOrd="4" destOrd="0" presId="urn:microsoft.com/office/officeart/2005/8/layout/vList5"/>
    <dgm:cxn modelId="{6A798773-3018-4E22-9F94-6121D05E4BF9}" type="presParOf" srcId="{C0C4DD01-899C-4CF5-94D5-93291311A3D5}" destId="{45093AA4-66AB-4673-9F9B-CE73B887CAFD}" srcOrd="0" destOrd="0" presId="urn:microsoft.com/office/officeart/2005/8/layout/vList5"/>
    <dgm:cxn modelId="{6D811D3D-5983-4870-A12B-737779707C21}" type="presParOf" srcId="{C0C4DD01-899C-4CF5-94D5-93291311A3D5}" destId="{77ABB5D4-BF0B-4F2B-A255-50AC8631C00A}" srcOrd="1" destOrd="0" presId="urn:microsoft.com/office/officeart/2005/8/layout/vList5"/>
    <dgm:cxn modelId="{F86769B6-AEF3-4404-802E-87B1E102D89D}" type="presParOf" srcId="{F3BF1014-CAEA-4C08-A4EE-136C3D6FB84F}" destId="{C63919F8-20C3-439D-A93A-0BB58D2D945C}" srcOrd="5" destOrd="0" presId="urn:microsoft.com/office/officeart/2005/8/layout/vList5"/>
    <dgm:cxn modelId="{0CB7E517-8AC7-4AC2-AAB3-35712875B06D}" type="presParOf" srcId="{F3BF1014-CAEA-4C08-A4EE-136C3D6FB84F}" destId="{2AD8811D-DB59-4E7E-AA2B-3C232527DCAD}" srcOrd="6" destOrd="0" presId="urn:microsoft.com/office/officeart/2005/8/layout/vList5"/>
    <dgm:cxn modelId="{9F5B580E-F19B-4688-B26D-FAF1AA7A1FAF}" type="presParOf" srcId="{2AD8811D-DB59-4E7E-AA2B-3C232527DCAD}" destId="{0FF40DDA-ADFB-4584-A97B-C2072569C029}" srcOrd="0" destOrd="0" presId="urn:microsoft.com/office/officeart/2005/8/layout/vList5"/>
    <dgm:cxn modelId="{65437222-D1BE-416A-8BD3-C8266A0AF033}" type="presParOf" srcId="{2AD8811D-DB59-4E7E-AA2B-3C232527DCAD}" destId="{6664A156-F810-412E-B9E9-FB7C6EB4739E}" srcOrd="1" destOrd="0" presId="urn:microsoft.com/office/officeart/2005/8/layout/vList5"/>
    <dgm:cxn modelId="{BEF99E35-C18C-4EEA-A70E-FA68F5EF9E5C}" type="presParOf" srcId="{F3BF1014-CAEA-4C08-A4EE-136C3D6FB84F}" destId="{BD9F1C80-73D4-482A-9C45-0319C2322BA4}" srcOrd="7" destOrd="0" presId="urn:microsoft.com/office/officeart/2005/8/layout/vList5"/>
    <dgm:cxn modelId="{C4451F3C-A4FD-40BD-9193-5F4445F9037C}" type="presParOf" srcId="{F3BF1014-CAEA-4C08-A4EE-136C3D6FB84F}" destId="{DCA2A007-EE30-4408-9899-4321963C4319}" srcOrd="8" destOrd="0" presId="urn:microsoft.com/office/officeart/2005/8/layout/vList5"/>
    <dgm:cxn modelId="{82FD5EC8-F9A6-468D-ABD4-74AECC0376EA}" type="presParOf" srcId="{DCA2A007-EE30-4408-9899-4321963C4319}" destId="{775EAD5C-0BAD-448C-BBA6-4625F671D894}" srcOrd="0" destOrd="0" presId="urn:microsoft.com/office/officeart/2005/8/layout/vList5"/>
    <dgm:cxn modelId="{15D2CE53-7330-4FBD-AD55-66C7C64B5DD9}" type="presParOf" srcId="{DCA2A007-EE30-4408-9899-4321963C4319}" destId="{3599845E-F1F9-4B44-80D9-5C7F53A4965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40628-8077-43FE-8B88-8F26FCCBAAAE}">
      <dsp:nvSpPr>
        <dsp:cNvPr id="0" name=""/>
        <dsp:cNvSpPr/>
      </dsp:nvSpPr>
      <dsp:spPr>
        <a:xfrm>
          <a:off x="9662" y="0"/>
          <a:ext cx="2888121" cy="1657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подключение промышленных предприятий и запуск каталога производителей;</a:t>
          </a:r>
        </a:p>
      </dsp:txBody>
      <dsp:txXfrm>
        <a:off x="58215" y="48553"/>
        <a:ext cx="2791015" cy="1560604"/>
      </dsp:txXfrm>
    </dsp:sp>
    <dsp:sp modelId="{840216F5-1F34-43CB-A7B2-D73D0E55773A}">
      <dsp:nvSpPr>
        <dsp:cNvPr id="0" name=""/>
        <dsp:cNvSpPr/>
      </dsp:nvSpPr>
      <dsp:spPr>
        <a:xfrm>
          <a:off x="3186596" y="470727"/>
          <a:ext cx="612281" cy="7162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6596" y="613978"/>
        <a:ext cx="428597" cy="429752"/>
      </dsp:txXfrm>
    </dsp:sp>
    <dsp:sp modelId="{34DD5152-0A2E-49CE-A7EF-1101FAF37B23}">
      <dsp:nvSpPr>
        <dsp:cNvPr id="0" name=""/>
        <dsp:cNvSpPr/>
      </dsp:nvSpPr>
      <dsp:spPr>
        <a:xfrm>
          <a:off x="4053032" y="0"/>
          <a:ext cx="2888121" cy="1657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B2B-заказов и подбор потенциальных клиентов;</a:t>
          </a:r>
        </a:p>
      </dsp:txBody>
      <dsp:txXfrm>
        <a:off x="4101585" y="48553"/>
        <a:ext cx="2791015" cy="1560604"/>
      </dsp:txXfrm>
    </dsp:sp>
    <dsp:sp modelId="{A1F907C5-EEF9-4918-BDF6-43C3C8D2AF4C}">
      <dsp:nvSpPr>
        <dsp:cNvPr id="0" name=""/>
        <dsp:cNvSpPr/>
      </dsp:nvSpPr>
      <dsp:spPr>
        <a:xfrm>
          <a:off x="7229965" y="470727"/>
          <a:ext cx="612281" cy="7162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9965" y="613978"/>
        <a:ext cx="428597" cy="429752"/>
      </dsp:txXfrm>
    </dsp:sp>
    <dsp:sp modelId="{87863F36-C887-4487-B407-744F93489A1A}">
      <dsp:nvSpPr>
        <dsp:cNvPr id="0" name=""/>
        <dsp:cNvSpPr/>
      </dsp:nvSpPr>
      <dsp:spPr>
        <a:xfrm>
          <a:off x="8096402" y="0"/>
          <a:ext cx="2888121" cy="1657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масштабирование на регионы и развитие биржи производственных мощностей.</a:t>
          </a:r>
        </a:p>
      </dsp:txBody>
      <dsp:txXfrm>
        <a:off x="8144955" y="48553"/>
        <a:ext cx="2791015" cy="1560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1A248-0FEB-4528-8602-FDFE2B4AAC05}">
      <dsp:nvSpPr>
        <dsp:cNvPr id="0" name=""/>
        <dsp:cNvSpPr/>
      </dsp:nvSpPr>
      <dsp:spPr>
        <a:xfrm>
          <a:off x="426" y="419898"/>
          <a:ext cx="4920921" cy="750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платформы:</a:t>
          </a:r>
        </a:p>
      </dsp:txBody>
      <dsp:txXfrm>
        <a:off x="22414" y="441886"/>
        <a:ext cx="4876945" cy="706750"/>
      </dsp:txXfrm>
    </dsp:sp>
    <dsp:sp modelId="{516F865B-1E1A-466A-97A9-9FE36207A123}">
      <dsp:nvSpPr>
        <dsp:cNvPr id="0" name=""/>
        <dsp:cNvSpPr/>
      </dsp:nvSpPr>
      <dsp:spPr>
        <a:xfrm>
          <a:off x="492518" y="1170625"/>
          <a:ext cx="492092" cy="595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809"/>
              </a:lnTo>
              <a:lnTo>
                <a:pt x="492092" y="5958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A4D048-EA02-4A35-A099-07B1DFED8D5A}">
      <dsp:nvSpPr>
        <dsp:cNvPr id="0" name=""/>
        <dsp:cNvSpPr/>
      </dsp:nvSpPr>
      <dsp:spPr>
        <a:xfrm>
          <a:off x="984610" y="1464474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Производители (готовая продукция, мощности, полуфабрикаты, оборудование); </a:t>
          </a:r>
        </a:p>
      </dsp:txBody>
      <dsp:txXfrm>
        <a:off x="1002298" y="1482162"/>
        <a:ext cx="4178247" cy="568543"/>
      </dsp:txXfrm>
    </dsp:sp>
    <dsp:sp modelId="{B7CEE484-B45D-480B-BED4-1ECB9C89F883}">
      <dsp:nvSpPr>
        <dsp:cNvPr id="0" name=""/>
        <dsp:cNvSpPr/>
      </dsp:nvSpPr>
      <dsp:spPr>
        <a:xfrm>
          <a:off x="492518" y="1170625"/>
          <a:ext cx="492092" cy="1493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578"/>
              </a:lnTo>
              <a:lnTo>
                <a:pt x="492092" y="14935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909AF-F4B6-4ECE-A6DA-227B38C87D0A}">
      <dsp:nvSpPr>
        <dsp:cNvPr id="0" name=""/>
        <dsp:cNvSpPr/>
      </dsp:nvSpPr>
      <dsp:spPr>
        <a:xfrm>
          <a:off x="984610" y="2362243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Поставщики (сырье, материалы, комплектующие); </a:t>
          </a:r>
        </a:p>
      </dsp:txBody>
      <dsp:txXfrm>
        <a:off x="1002298" y="2379931"/>
        <a:ext cx="4178247" cy="568543"/>
      </dsp:txXfrm>
    </dsp:sp>
    <dsp:sp modelId="{1D836453-A261-413B-8E96-883439815684}">
      <dsp:nvSpPr>
        <dsp:cNvPr id="0" name=""/>
        <dsp:cNvSpPr/>
      </dsp:nvSpPr>
      <dsp:spPr>
        <a:xfrm>
          <a:off x="492518" y="1170625"/>
          <a:ext cx="492092" cy="239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1347"/>
              </a:lnTo>
              <a:lnTo>
                <a:pt x="492092" y="23913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579B2-200A-44B5-A404-0DB2E0FC8C2D}">
      <dsp:nvSpPr>
        <dsp:cNvPr id="0" name=""/>
        <dsp:cNvSpPr/>
      </dsp:nvSpPr>
      <dsp:spPr>
        <a:xfrm>
          <a:off x="984610" y="3260012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Заказчики (потребность в продукции, техническом оборудовании); </a:t>
          </a:r>
        </a:p>
      </dsp:txBody>
      <dsp:txXfrm>
        <a:off x="1002298" y="3277700"/>
        <a:ext cx="4178247" cy="568543"/>
      </dsp:txXfrm>
    </dsp:sp>
    <dsp:sp modelId="{0D347060-B0AE-45B2-AC5F-723F308DF7BA}">
      <dsp:nvSpPr>
        <dsp:cNvPr id="0" name=""/>
        <dsp:cNvSpPr/>
      </dsp:nvSpPr>
      <dsp:spPr>
        <a:xfrm>
          <a:off x="492518" y="1170625"/>
          <a:ext cx="492092" cy="3289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9116"/>
              </a:lnTo>
              <a:lnTo>
                <a:pt x="492092" y="3289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9E1685-F15D-4555-A147-30DF675E5B10}">
      <dsp:nvSpPr>
        <dsp:cNvPr id="0" name=""/>
        <dsp:cNvSpPr/>
      </dsp:nvSpPr>
      <dsp:spPr>
        <a:xfrm>
          <a:off x="984610" y="4157781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Партнеры (логистические компании, лаборатории, сервисы);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2298" y="4175469"/>
        <a:ext cx="4178247" cy="568543"/>
      </dsp:txXfrm>
    </dsp:sp>
    <dsp:sp modelId="{666D1E9A-8E76-41B8-938D-A77DA4E5E982}">
      <dsp:nvSpPr>
        <dsp:cNvPr id="0" name=""/>
        <dsp:cNvSpPr/>
      </dsp:nvSpPr>
      <dsp:spPr>
        <a:xfrm>
          <a:off x="5509046" y="419898"/>
          <a:ext cx="5392820" cy="750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Цифровая платформа 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PROLINK UZ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531034" y="441886"/>
        <a:ext cx="5348844" cy="706750"/>
      </dsp:txXfrm>
    </dsp:sp>
    <dsp:sp modelId="{873C89AC-76EC-4E11-B88B-5898D58B7FCF}">
      <dsp:nvSpPr>
        <dsp:cNvPr id="0" name=""/>
        <dsp:cNvSpPr/>
      </dsp:nvSpPr>
      <dsp:spPr>
        <a:xfrm>
          <a:off x="6048328" y="1170625"/>
          <a:ext cx="539282" cy="595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809"/>
              </a:lnTo>
              <a:lnTo>
                <a:pt x="539282" y="5958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63EBB-97A8-401E-AC11-E50D5A2D550C}">
      <dsp:nvSpPr>
        <dsp:cNvPr id="0" name=""/>
        <dsp:cNvSpPr/>
      </dsp:nvSpPr>
      <dsp:spPr>
        <a:xfrm>
          <a:off x="6587610" y="1464474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партнеров; Биржа заказов; </a:t>
          </a:r>
        </a:p>
      </dsp:txBody>
      <dsp:txXfrm>
        <a:off x="6605298" y="1482162"/>
        <a:ext cx="4178247" cy="568543"/>
      </dsp:txXfrm>
    </dsp:sp>
    <dsp:sp modelId="{68952E73-ABC0-43E6-A0E7-8392A714936F}">
      <dsp:nvSpPr>
        <dsp:cNvPr id="0" name=""/>
        <dsp:cNvSpPr/>
      </dsp:nvSpPr>
      <dsp:spPr>
        <a:xfrm>
          <a:off x="6048328" y="1170625"/>
          <a:ext cx="539282" cy="1493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578"/>
              </a:lnTo>
              <a:lnTo>
                <a:pt x="539282" y="14935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5FEDA-6D3A-460F-A96F-2D52DF119861}">
      <dsp:nvSpPr>
        <dsp:cNvPr id="0" name=""/>
        <dsp:cNvSpPr/>
      </dsp:nvSpPr>
      <dsp:spPr>
        <a:xfrm>
          <a:off x="6587610" y="2362243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Биржа мощностей; </a:t>
          </a:r>
        </a:p>
      </dsp:txBody>
      <dsp:txXfrm>
        <a:off x="6605298" y="2379931"/>
        <a:ext cx="4178247" cy="568543"/>
      </dsp:txXfrm>
    </dsp:sp>
    <dsp:sp modelId="{BD596332-39F6-4354-9E8D-5E8B72F3EC31}">
      <dsp:nvSpPr>
        <dsp:cNvPr id="0" name=""/>
        <dsp:cNvSpPr/>
      </dsp:nvSpPr>
      <dsp:spPr>
        <a:xfrm>
          <a:off x="6048328" y="1170625"/>
          <a:ext cx="539282" cy="239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1347"/>
              </a:lnTo>
              <a:lnTo>
                <a:pt x="539282" y="23913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D0D7F-995B-4F5A-A7FB-3CB76ED63938}">
      <dsp:nvSpPr>
        <dsp:cNvPr id="0" name=""/>
        <dsp:cNvSpPr/>
      </dsp:nvSpPr>
      <dsp:spPr>
        <a:xfrm>
          <a:off x="6587610" y="3260012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Кооперационные цепочки;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5298" y="3277700"/>
        <a:ext cx="4178247" cy="568543"/>
      </dsp:txXfrm>
    </dsp:sp>
    <dsp:sp modelId="{1190D6A5-5509-4A2A-8722-FBC079AA3243}">
      <dsp:nvSpPr>
        <dsp:cNvPr id="0" name=""/>
        <dsp:cNvSpPr/>
      </dsp:nvSpPr>
      <dsp:spPr>
        <a:xfrm>
          <a:off x="6048328" y="1170625"/>
          <a:ext cx="539282" cy="3289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9116"/>
              </a:lnTo>
              <a:lnTo>
                <a:pt x="539282" y="3289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738AE4-9304-47E3-B6AF-132822697A16}">
      <dsp:nvSpPr>
        <dsp:cNvPr id="0" name=""/>
        <dsp:cNvSpPr/>
      </dsp:nvSpPr>
      <dsp:spPr>
        <a:xfrm>
          <a:off x="6587610" y="4157781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рекомендации.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5298" y="4175469"/>
        <a:ext cx="4178247" cy="568543"/>
      </dsp:txXfrm>
    </dsp:sp>
    <dsp:sp modelId="{246BBA95-CC89-423D-9548-969F226E011D}">
      <dsp:nvSpPr>
        <dsp:cNvPr id="0" name=""/>
        <dsp:cNvSpPr/>
      </dsp:nvSpPr>
      <dsp:spPr>
        <a:xfrm>
          <a:off x="11489566" y="419898"/>
          <a:ext cx="4920921" cy="750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Результаты:</a:t>
          </a:r>
        </a:p>
      </dsp:txBody>
      <dsp:txXfrm>
        <a:off x="11511554" y="441886"/>
        <a:ext cx="4876945" cy="706750"/>
      </dsp:txXfrm>
    </dsp:sp>
    <dsp:sp modelId="{9C335D4C-440D-41ED-BC96-2CC3685DA915}">
      <dsp:nvSpPr>
        <dsp:cNvPr id="0" name=""/>
        <dsp:cNvSpPr/>
      </dsp:nvSpPr>
      <dsp:spPr>
        <a:xfrm>
          <a:off x="11981658" y="1170625"/>
          <a:ext cx="492092" cy="595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809"/>
              </a:lnTo>
              <a:lnTo>
                <a:pt x="492092" y="5958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590FE-E25C-48E0-89BC-A9C706F482B9}">
      <dsp:nvSpPr>
        <dsp:cNvPr id="0" name=""/>
        <dsp:cNvSpPr/>
      </dsp:nvSpPr>
      <dsp:spPr>
        <a:xfrm>
          <a:off x="12473750" y="1464474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Нахождение надежных партнеров; </a:t>
          </a:r>
        </a:p>
      </dsp:txBody>
      <dsp:txXfrm>
        <a:off x="12491438" y="1482162"/>
        <a:ext cx="4178247" cy="568543"/>
      </dsp:txXfrm>
    </dsp:sp>
    <dsp:sp modelId="{B897DB5D-7CDA-439A-BD80-6B916E3B6EF1}">
      <dsp:nvSpPr>
        <dsp:cNvPr id="0" name=""/>
        <dsp:cNvSpPr/>
      </dsp:nvSpPr>
      <dsp:spPr>
        <a:xfrm>
          <a:off x="11981658" y="1170625"/>
          <a:ext cx="492092" cy="14935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578"/>
              </a:lnTo>
              <a:lnTo>
                <a:pt x="492092" y="14935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A62C67-C75A-447A-8C86-A243DB3C0E42}">
      <dsp:nvSpPr>
        <dsp:cNvPr id="0" name=""/>
        <dsp:cNvSpPr/>
      </dsp:nvSpPr>
      <dsp:spPr>
        <a:xfrm>
          <a:off x="12473750" y="2362243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затрат на поиск и координацию; </a:t>
          </a:r>
        </a:p>
      </dsp:txBody>
      <dsp:txXfrm>
        <a:off x="12491438" y="2379931"/>
        <a:ext cx="4178247" cy="568543"/>
      </dsp:txXfrm>
    </dsp:sp>
    <dsp:sp modelId="{578C0907-68AF-433A-BE6A-95E5B0774F78}">
      <dsp:nvSpPr>
        <dsp:cNvPr id="0" name=""/>
        <dsp:cNvSpPr/>
      </dsp:nvSpPr>
      <dsp:spPr>
        <a:xfrm>
          <a:off x="11981658" y="1170625"/>
          <a:ext cx="492092" cy="239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1347"/>
              </a:lnTo>
              <a:lnTo>
                <a:pt x="492092" y="23913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8B9E9-8900-4A93-A669-F1A961D2E849}">
      <dsp:nvSpPr>
        <dsp:cNvPr id="0" name=""/>
        <dsp:cNvSpPr/>
      </dsp:nvSpPr>
      <dsp:spPr>
        <a:xfrm>
          <a:off x="12473750" y="3260012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рынка сбыта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ипоставок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</a:p>
      </dsp:txBody>
      <dsp:txXfrm>
        <a:off x="12491438" y="3277700"/>
        <a:ext cx="4178247" cy="568543"/>
      </dsp:txXfrm>
    </dsp:sp>
    <dsp:sp modelId="{31ACF2AA-052A-4AC9-BBFB-967EA0A4F1A0}">
      <dsp:nvSpPr>
        <dsp:cNvPr id="0" name=""/>
        <dsp:cNvSpPr/>
      </dsp:nvSpPr>
      <dsp:spPr>
        <a:xfrm>
          <a:off x="11981658" y="1170625"/>
          <a:ext cx="492092" cy="3289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9116"/>
              </a:lnTo>
              <a:lnTo>
                <a:pt x="492092" y="3289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F6751-2266-4FDE-9E81-81B851D44A19}">
      <dsp:nvSpPr>
        <dsp:cNvPr id="0" name=""/>
        <dsp:cNvSpPr/>
      </dsp:nvSpPr>
      <dsp:spPr>
        <a:xfrm>
          <a:off x="12473750" y="4157781"/>
          <a:ext cx="4213623" cy="603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промышленной кооперации.</a:t>
          </a:r>
        </a:p>
      </dsp:txBody>
      <dsp:txXfrm>
        <a:off x="12491438" y="4175469"/>
        <a:ext cx="4178247" cy="568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EE0A5-E3CE-43FA-A77C-702575E2B124}">
      <dsp:nvSpPr>
        <dsp:cNvPr id="0" name=""/>
        <dsp:cNvSpPr/>
      </dsp:nvSpPr>
      <dsp:spPr>
        <a:xfrm>
          <a:off x="12043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бизнеса и его продукта</a:t>
          </a:r>
        </a:p>
      </dsp:txBody>
      <dsp:txXfrm>
        <a:off x="12043" y="100030"/>
        <a:ext cx="1814348" cy="725739"/>
      </dsp:txXfrm>
    </dsp:sp>
    <dsp:sp modelId="{B8AFE7E2-A860-4D04-A150-EBE152E473FC}">
      <dsp:nvSpPr>
        <dsp:cNvPr id="0" name=""/>
        <dsp:cNvSpPr/>
      </dsp:nvSpPr>
      <dsp:spPr>
        <a:xfrm>
          <a:off x="183670" y="825769"/>
          <a:ext cx="2214321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аккаунта компании;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Ввод данных о производстве, оборудовании, мощностях;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Добавление продукции/запроса;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Загрузка сертификатов и лицензий.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525" y="890624"/>
        <a:ext cx="2084611" cy="2678290"/>
      </dsp:txXfrm>
    </dsp:sp>
    <dsp:sp modelId="{4766C497-E2D8-431D-8CC7-E7F9BE80355C}">
      <dsp:nvSpPr>
        <dsp:cNvPr id="0" name=""/>
        <dsp:cNvSpPr/>
      </dsp:nvSpPr>
      <dsp:spPr>
        <a:xfrm>
          <a:off x="2151437" y="237039"/>
          <a:ext cx="689096" cy="4517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1437" y="327383"/>
        <a:ext cx="553580" cy="271032"/>
      </dsp:txXfrm>
    </dsp:sp>
    <dsp:sp modelId="{C1AB0D46-BD0B-4250-9D24-DEB1595E1A74}">
      <dsp:nvSpPr>
        <dsp:cNvPr id="0" name=""/>
        <dsp:cNvSpPr/>
      </dsp:nvSpPr>
      <dsp:spPr>
        <a:xfrm>
          <a:off x="3126573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 и модерация</a:t>
          </a:r>
        </a:p>
      </dsp:txBody>
      <dsp:txXfrm>
        <a:off x="3126573" y="100030"/>
        <a:ext cx="1814348" cy="725739"/>
      </dsp:txXfrm>
    </dsp:sp>
    <dsp:sp modelId="{74860576-A504-49B7-8736-9C40DE925030}">
      <dsp:nvSpPr>
        <dsp:cNvPr id="0" name=""/>
        <dsp:cNvSpPr/>
      </dsp:nvSpPr>
      <dsp:spPr>
        <a:xfrm>
          <a:off x="3214078" y="825769"/>
          <a:ext cx="2382566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Проверка юридического лица;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Подтверждение производства и оборудования;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Поверка документов и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сертификаотов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на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подленность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Присвоение статуса на платформе</a:t>
          </a:r>
        </a:p>
      </dsp:txBody>
      <dsp:txXfrm>
        <a:off x="3283861" y="895552"/>
        <a:ext cx="2243000" cy="2668434"/>
      </dsp:txXfrm>
    </dsp:sp>
    <dsp:sp modelId="{88688C52-0016-4289-B3ED-3E7CEAC5B4D9}">
      <dsp:nvSpPr>
        <dsp:cNvPr id="0" name=""/>
        <dsp:cNvSpPr/>
      </dsp:nvSpPr>
      <dsp:spPr>
        <a:xfrm>
          <a:off x="5286997" y="237039"/>
          <a:ext cx="733680" cy="4517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6997" y="327383"/>
        <a:ext cx="598164" cy="271032"/>
      </dsp:txXfrm>
    </dsp:sp>
    <dsp:sp modelId="{B204BDF4-34AC-4405-8D03-AAA9D3AF2165}">
      <dsp:nvSpPr>
        <dsp:cNvPr id="0" name=""/>
        <dsp:cNvSpPr/>
      </dsp:nvSpPr>
      <dsp:spPr>
        <a:xfrm>
          <a:off x="6325225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запроса или предложения</a:t>
          </a:r>
        </a:p>
      </dsp:txBody>
      <dsp:txXfrm>
        <a:off x="6325225" y="100030"/>
        <a:ext cx="1814348" cy="725739"/>
      </dsp:txXfrm>
    </dsp:sp>
    <dsp:sp modelId="{3F02B488-6ADA-4BDB-8C6C-679AC4E1DA16}">
      <dsp:nvSpPr>
        <dsp:cNvPr id="0" name=""/>
        <dsp:cNvSpPr/>
      </dsp:nvSpPr>
      <dsp:spPr>
        <a:xfrm>
          <a:off x="6501116" y="825769"/>
          <a:ext cx="2205794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Публикация заказа (спецификация, объем, сроки);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Размещение предложения (продукция, мощности, условия);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Настройка фильтров и параметров поиска.</a:t>
          </a:r>
        </a:p>
      </dsp:txBody>
      <dsp:txXfrm>
        <a:off x="6565722" y="890375"/>
        <a:ext cx="2076582" cy="2678788"/>
      </dsp:txXfrm>
    </dsp:sp>
    <dsp:sp modelId="{65818EF2-BD23-405E-9AD1-3B7B9DC0C653}">
      <dsp:nvSpPr>
        <dsp:cNvPr id="0" name=""/>
        <dsp:cNvSpPr/>
      </dsp:nvSpPr>
      <dsp:spPr>
        <a:xfrm>
          <a:off x="8463553" y="237039"/>
          <a:ext cx="686836" cy="4517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63553" y="327383"/>
        <a:ext cx="551320" cy="271032"/>
      </dsp:txXfrm>
    </dsp:sp>
    <dsp:sp modelId="{2E0193CC-EF2D-4EBD-8706-7AECE78FCD44}">
      <dsp:nvSpPr>
        <dsp:cNvPr id="0" name=""/>
        <dsp:cNvSpPr/>
      </dsp:nvSpPr>
      <dsp:spPr>
        <a:xfrm>
          <a:off x="9435491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Побор и коммуникация</a:t>
          </a:r>
        </a:p>
      </dsp:txBody>
      <dsp:txXfrm>
        <a:off x="9435491" y="100030"/>
        <a:ext cx="1814348" cy="725739"/>
      </dsp:txXfrm>
    </dsp:sp>
    <dsp:sp modelId="{CDFFD88F-506A-46CA-B3D5-ABA239B9DDE9}">
      <dsp:nvSpPr>
        <dsp:cNvPr id="0" name=""/>
        <dsp:cNvSpPr/>
      </dsp:nvSpPr>
      <dsp:spPr>
        <a:xfrm>
          <a:off x="9579794" y="825769"/>
          <a:ext cx="2268969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Автоматический и самостоятельный подбор партнеров;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Обмен запросами и уточнение условий;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Встроенный чат и уведомления.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46250" y="892225"/>
        <a:ext cx="2136057" cy="2675088"/>
      </dsp:txXfrm>
    </dsp:sp>
    <dsp:sp modelId="{113BCF9B-65D0-4582-9AAB-50194EC24AE1}">
      <dsp:nvSpPr>
        <dsp:cNvPr id="0" name=""/>
        <dsp:cNvSpPr/>
      </dsp:nvSpPr>
      <dsp:spPr>
        <a:xfrm>
          <a:off x="11581716" y="237039"/>
          <a:ext cx="703577" cy="4517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81716" y="327383"/>
        <a:ext cx="568061" cy="271032"/>
      </dsp:txXfrm>
    </dsp:sp>
    <dsp:sp modelId="{198C2C5C-EC01-4383-8D2F-D59549F993F1}">
      <dsp:nvSpPr>
        <dsp:cNvPr id="0" name=""/>
        <dsp:cNvSpPr/>
      </dsp:nvSpPr>
      <dsp:spPr>
        <a:xfrm>
          <a:off x="12577345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Сделка и исполнение</a:t>
          </a:r>
        </a:p>
      </dsp:txBody>
      <dsp:txXfrm>
        <a:off x="12577345" y="100030"/>
        <a:ext cx="1814348" cy="725739"/>
      </dsp:txXfrm>
    </dsp:sp>
    <dsp:sp modelId="{3BFBC49C-ABFD-4D83-97D1-57FC077B99DB}">
      <dsp:nvSpPr>
        <dsp:cNvPr id="0" name=""/>
        <dsp:cNvSpPr/>
      </dsp:nvSpPr>
      <dsp:spPr>
        <a:xfrm>
          <a:off x="12731854" y="825769"/>
          <a:ext cx="2248558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Заключение договора (через платформу или напрямую);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Контроль выполнения заказа;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оплаты через платформу (по желанию);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Оценка и рейтинг партнера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797712" y="891627"/>
        <a:ext cx="2116842" cy="2676284"/>
      </dsp:txXfrm>
    </dsp:sp>
    <dsp:sp modelId="{990250FE-37B7-43B8-B46C-928E0B8CAE11}">
      <dsp:nvSpPr>
        <dsp:cNvPr id="0" name=""/>
        <dsp:cNvSpPr/>
      </dsp:nvSpPr>
      <dsp:spPr>
        <a:xfrm>
          <a:off x="14721019" y="237039"/>
          <a:ext cx="698168" cy="4517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721019" y="327383"/>
        <a:ext cx="562652" cy="271032"/>
      </dsp:txXfrm>
    </dsp:sp>
    <dsp:sp modelId="{DF26A666-B8AB-4E66-82AE-23652722609E}">
      <dsp:nvSpPr>
        <dsp:cNvPr id="0" name=""/>
        <dsp:cNvSpPr/>
      </dsp:nvSpPr>
      <dsp:spPr>
        <a:xfrm>
          <a:off x="15708994" y="100030"/>
          <a:ext cx="1814348" cy="10896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партнёрства</a:t>
          </a:r>
        </a:p>
      </dsp:txBody>
      <dsp:txXfrm>
        <a:off x="15708994" y="100030"/>
        <a:ext cx="1814348" cy="725739"/>
      </dsp:txXfrm>
    </dsp:sp>
    <dsp:sp modelId="{AF72A50E-71B2-4D0C-82FF-70C368DF1363}">
      <dsp:nvSpPr>
        <dsp:cNvPr id="0" name=""/>
        <dsp:cNvSpPr/>
      </dsp:nvSpPr>
      <dsp:spPr>
        <a:xfrm>
          <a:off x="16080607" y="825769"/>
          <a:ext cx="1814348" cy="2808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Повторные заказы;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Долгосрочные контракты;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и персональные рекомендации;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сети партнеров.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133747" y="878909"/>
        <a:ext cx="1708068" cy="2701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C8ECE-5F0A-47EC-8118-0C449C177B5B}">
      <dsp:nvSpPr>
        <dsp:cNvPr id="0" name=""/>
        <dsp:cNvSpPr/>
      </dsp:nvSpPr>
      <dsp:spPr>
        <a:xfrm>
          <a:off x="2098" y="0"/>
          <a:ext cx="4091312" cy="79702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Биржа свободные производственных мощностей</a:t>
          </a:r>
        </a:p>
      </dsp:txBody>
      <dsp:txXfrm>
        <a:off x="2098" y="0"/>
        <a:ext cx="3892055" cy="797028"/>
      </dsp:txXfrm>
    </dsp:sp>
    <dsp:sp modelId="{7E1FB38A-A738-4B87-8230-D8EC6776AEF7}">
      <dsp:nvSpPr>
        <dsp:cNvPr id="0" name=""/>
        <dsp:cNvSpPr/>
      </dsp:nvSpPr>
      <dsp:spPr>
        <a:xfrm>
          <a:off x="3275148" y="0"/>
          <a:ext cx="4091312" cy="7970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Логистические услуги</a:t>
          </a:r>
        </a:p>
      </dsp:txBody>
      <dsp:txXfrm>
        <a:off x="3673662" y="0"/>
        <a:ext cx="3294284" cy="797028"/>
      </dsp:txXfrm>
    </dsp:sp>
    <dsp:sp modelId="{526A05EE-4A07-46C2-81BC-2B3CC776D25D}">
      <dsp:nvSpPr>
        <dsp:cNvPr id="0" name=""/>
        <dsp:cNvSpPr/>
      </dsp:nvSpPr>
      <dsp:spPr>
        <a:xfrm>
          <a:off x="6548198" y="0"/>
          <a:ext cx="4091312" cy="7970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Техническая и лабораторная поддержка</a:t>
          </a:r>
        </a:p>
      </dsp:txBody>
      <dsp:txXfrm>
        <a:off x="6946712" y="0"/>
        <a:ext cx="3294284" cy="797028"/>
      </dsp:txXfrm>
    </dsp:sp>
    <dsp:sp modelId="{342CF6F9-1165-46BA-876E-BDAD7FFE763C}">
      <dsp:nvSpPr>
        <dsp:cNvPr id="0" name=""/>
        <dsp:cNvSpPr/>
      </dsp:nvSpPr>
      <dsp:spPr>
        <a:xfrm>
          <a:off x="9821248" y="0"/>
          <a:ext cx="4091312" cy="7970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Консультации по локации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19762" y="0"/>
        <a:ext cx="3294284" cy="797028"/>
      </dsp:txXfrm>
    </dsp:sp>
    <dsp:sp modelId="{7CCCF2FE-E4D9-4615-B9F4-09407AA55AA9}">
      <dsp:nvSpPr>
        <dsp:cNvPr id="0" name=""/>
        <dsp:cNvSpPr/>
      </dsp:nvSpPr>
      <dsp:spPr>
        <a:xfrm>
          <a:off x="13094298" y="0"/>
          <a:ext cx="4091312" cy="79702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Аналитика и отчёты (рынок, спрос, цены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92812" y="0"/>
        <a:ext cx="3294284" cy="797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5E0925-4466-4767-A755-9F95B3D80BA0}">
      <dsp:nvSpPr>
        <dsp:cNvPr id="0" name=""/>
        <dsp:cNvSpPr/>
      </dsp:nvSpPr>
      <dsp:spPr>
        <a:xfrm rot="5400000">
          <a:off x="6133815" y="-3057717"/>
          <a:ext cx="423074" cy="66464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Предприятие платит за расширенный аккаунт;</a:t>
          </a:r>
        </a:p>
      </dsp:txBody>
      <dsp:txXfrm rot="-5400000">
        <a:off x="3022114" y="74637"/>
        <a:ext cx="6625824" cy="381768"/>
      </dsp:txXfrm>
    </dsp:sp>
    <dsp:sp modelId="{8DE942DB-1C8B-4707-BADF-45631B5FD29E}">
      <dsp:nvSpPr>
        <dsp:cNvPr id="0" name=""/>
        <dsp:cNvSpPr/>
      </dsp:nvSpPr>
      <dsp:spPr>
        <a:xfrm>
          <a:off x="716529" y="1099"/>
          <a:ext cx="2305584" cy="528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Подписка	</a:t>
          </a:r>
        </a:p>
      </dsp:txBody>
      <dsp:txXfrm>
        <a:off x="742345" y="26915"/>
        <a:ext cx="2253952" cy="477211"/>
      </dsp:txXfrm>
    </dsp:sp>
    <dsp:sp modelId="{D46A8323-5B21-4D53-B34C-B67E9F47F839}">
      <dsp:nvSpPr>
        <dsp:cNvPr id="0" name=""/>
        <dsp:cNvSpPr/>
      </dsp:nvSpPr>
      <dsp:spPr>
        <a:xfrm rot="5400000">
          <a:off x="6133815" y="-2502431"/>
          <a:ext cx="423074" cy="66464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% от сделки, проведённой через платформу;</a:t>
          </a:r>
        </a:p>
      </dsp:txBody>
      <dsp:txXfrm rot="-5400000">
        <a:off x="3022114" y="629923"/>
        <a:ext cx="6625824" cy="381768"/>
      </dsp:txXfrm>
    </dsp:sp>
    <dsp:sp modelId="{6036DA7D-B374-4B41-B90C-096CF4167C58}">
      <dsp:nvSpPr>
        <dsp:cNvPr id="0" name=""/>
        <dsp:cNvSpPr/>
      </dsp:nvSpPr>
      <dsp:spPr>
        <a:xfrm>
          <a:off x="716529" y="556385"/>
          <a:ext cx="2305584" cy="528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Комиссия	</a:t>
          </a:r>
        </a:p>
      </dsp:txBody>
      <dsp:txXfrm>
        <a:off x="742345" y="582201"/>
        <a:ext cx="2253952" cy="477211"/>
      </dsp:txXfrm>
    </dsp:sp>
    <dsp:sp modelId="{FA0EC407-61A4-4A08-B421-298E6B6C8F82}">
      <dsp:nvSpPr>
        <dsp:cNvPr id="0" name=""/>
        <dsp:cNvSpPr/>
      </dsp:nvSpPr>
      <dsp:spPr>
        <a:xfrm rot="5400000">
          <a:off x="6133815" y="-1947146"/>
          <a:ext cx="423074" cy="66464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Платная проверка предприятия и сертификатов;</a:t>
          </a:r>
        </a:p>
      </dsp:txBody>
      <dsp:txXfrm rot="-5400000">
        <a:off x="3022114" y="1185208"/>
        <a:ext cx="6625824" cy="381768"/>
      </dsp:txXfrm>
    </dsp:sp>
    <dsp:sp modelId="{13087A8C-23F5-46C4-B4FE-45F8807860DE}">
      <dsp:nvSpPr>
        <dsp:cNvPr id="0" name=""/>
        <dsp:cNvSpPr/>
      </dsp:nvSpPr>
      <dsp:spPr>
        <a:xfrm>
          <a:off x="716529" y="1111670"/>
          <a:ext cx="2305584" cy="528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	</a:t>
          </a:r>
        </a:p>
      </dsp:txBody>
      <dsp:txXfrm>
        <a:off x="742345" y="1137486"/>
        <a:ext cx="2253952" cy="477211"/>
      </dsp:txXfrm>
    </dsp:sp>
    <dsp:sp modelId="{2BB382D6-1245-4FD4-8311-871DB0882D31}">
      <dsp:nvSpPr>
        <dsp:cNvPr id="0" name=""/>
        <dsp:cNvSpPr/>
      </dsp:nvSpPr>
      <dsp:spPr>
        <a:xfrm rot="5400000">
          <a:off x="6133815" y="-1391860"/>
          <a:ext cx="423074" cy="66464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Отчёты, рыночные исследования, продвижение предприятий;</a:t>
          </a:r>
        </a:p>
      </dsp:txBody>
      <dsp:txXfrm rot="-5400000">
        <a:off x="3022114" y="1740494"/>
        <a:ext cx="6625824" cy="381768"/>
      </dsp:txXfrm>
    </dsp:sp>
    <dsp:sp modelId="{5E2631CC-DCD3-49BF-AEB4-55D97A2B584C}">
      <dsp:nvSpPr>
        <dsp:cNvPr id="0" name=""/>
        <dsp:cNvSpPr/>
      </dsp:nvSpPr>
      <dsp:spPr>
        <a:xfrm>
          <a:off x="716529" y="1666956"/>
          <a:ext cx="2305584" cy="528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Аналитика	</a:t>
          </a:r>
        </a:p>
      </dsp:txBody>
      <dsp:txXfrm>
        <a:off x="742345" y="1692772"/>
        <a:ext cx="2253952" cy="4772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D2704-AAB9-4B35-B266-BFD81F586C7C}">
      <dsp:nvSpPr>
        <dsp:cNvPr id="0" name=""/>
        <dsp:cNvSpPr/>
      </dsp:nvSpPr>
      <dsp:spPr>
        <a:xfrm rot="5400000">
          <a:off x="5200733" y="-2270839"/>
          <a:ext cx="449770" cy="51064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Бесплатный базовый аккаунт + активные B2B-продажи</a:t>
          </a:r>
        </a:p>
      </dsp:txBody>
      <dsp:txXfrm rot="-5400000">
        <a:off x="2872386" y="79464"/>
        <a:ext cx="5084508" cy="405858"/>
      </dsp:txXfrm>
    </dsp:sp>
    <dsp:sp modelId="{18C33951-1A1B-4109-B825-22A123F6CB04}">
      <dsp:nvSpPr>
        <dsp:cNvPr id="0" name=""/>
        <dsp:cNvSpPr/>
      </dsp:nvSpPr>
      <dsp:spPr>
        <a:xfrm>
          <a:off x="0" y="1285"/>
          <a:ext cx="2872386" cy="56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Низкое количество пользователей	</a:t>
          </a:r>
        </a:p>
      </dsp:txBody>
      <dsp:txXfrm>
        <a:off x="27445" y="28730"/>
        <a:ext cx="2817496" cy="507323"/>
      </dsp:txXfrm>
    </dsp:sp>
    <dsp:sp modelId="{451FF235-FFD1-44C0-B9F3-249B891F6B8B}">
      <dsp:nvSpPr>
        <dsp:cNvPr id="0" name=""/>
        <dsp:cNvSpPr/>
      </dsp:nvSpPr>
      <dsp:spPr>
        <a:xfrm rot="5400000">
          <a:off x="5200733" y="-1680516"/>
          <a:ext cx="449770" cy="51064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Верификация компаний и рейтинги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872386" y="669787"/>
        <a:ext cx="5084508" cy="405858"/>
      </dsp:txXfrm>
    </dsp:sp>
    <dsp:sp modelId="{601166F7-AA22-4AB2-958F-D5345EDC95DE}">
      <dsp:nvSpPr>
        <dsp:cNvPr id="0" name=""/>
        <dsp:cNvSpPr/>
      </dsp:nvSpPr>
      <dsp:spPr>
        <a:xfrm>
          <a:off x="0" y="591609"/>
          <a:ext cx="2872386" cy="56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Недоверие между предприятиями	</a:t>
          </a:r>
        </a:p>
      </dsp:txBody>
      <dsp:txXfrm>
        <a:off x="27445" y="619054"/>
        <a:ext cx="2817496" cy="507323"/>
      </dsp:txXfrm>
    </dsp:sp>
    <dsp:sp modelId="{77ABB5D4-BF0B-4F2B-A255-50AC8631C00A}">
      <dsp:nvSpPr>
        <dsp:cNvPr id="0" name=""/>
        <dsp:cNvSpPr/>
      </dsp:nvSpPr>
      <dsp:spPr>
        <a:xfrm rot="5400000">
          <a:off x="5200733" y="-1090192"/>
          <a:ext cx="449770" cy="51064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крупных заказчиков на раннем этапе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872386" y="1260111"/>
        <a:ext cx="5084508" cy="405858"/>
      </dsp:txXfrm>
    </dsp:sp>
    <dsp:sp modelId="{45093AA4-66AB-4673-9F9B-CE73B887CAFD}">
      <dsp:nvSpPr>
        <dsp:cNvPr id="0" name=""/>
        <dsp:cNvSpPr/>
      </dsp:nvSpPr>
      <dsp:spPr>
        <a:xfrm>
          <a:off x="0" y="1181933"/>
          <a:ext cx="2872386" cy="56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заказов	</a:t>
          </a:r>
        </a:p>
      </dsp:txBody>
      <dsp:txXfrm>
        <a:off x="27445" y="1209378"/>
        <a:ext cx="2817496" cy="507323"/>
      </dsp:txXfrm>
    </dsp:sp>
    <dsp:sp modelId="{6664A156-F810-412E-B9E9-FB7C6EB4739E}">
      <dsp:nvSpPr>
        <dsp:cNvPr id="0" name=""/>
        <dsp:cNvSpPr/>
      </dsp:nvSpPr>
      <dsp:spPr>
        <a:xfrm rot="5400000">
          <a:off x="5200733" y="-499868"/>
          <a:ext cx="449770" cy="51064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Облачная инфраструктура и резервное копирование</a:t>
          </a:r>
        </a:p>
      </dsp:txBody>
      <dsp:txXfrm rot="-5400000">
        <a:off x="2872386" y="1850435"/>
        <a:ext cx="5084508" cy="405858"/>
      </dsp:txXfrm>
    </dsp:sp>
    <dsp:sp modelId="{0FF40DDA-ADFB-4584-A97B-C2072569C029}">
      <dsp:nvSpPr>
        <dsp:cNvPr id="0" name=""/>
        <dsp:cNvSpPr/>
      </dsp:nvSpPr>
      <dsp:spPr>
        <a:xfrm>
          <a:off x="0" y="1772257"/>
          <a:ext cx="2872386" cy="56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Технические сбои	</a:t>
          </a:r>
        </a:p>
      </dsp:txBody>
      <dsp:txXfrm>
        <a:off x="27445" y="1799702"/>
        <a:ext cx="2817496" cy="507323"/>
      </dsp:txXfrm>
    </dsp:sp>
    <dsp:sp modelId="{3599845E-F1F9-4B44-80D9-5C7F53A4965D}">
      <dsp:nvSpPr>
        <dsp:cNvPr id="0" name=""/>
        <dsp:cNvSpPr/>
      </dsp:nvSpPr>
      <dsp:spPr>
        <a:xfrm rot="5400000">
          <a:off x="5200733" y="90455"/>
          <a:ext cx="449770" cy="51064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Акцент на частные B2B-сделки, свободные мощности и аналитику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872386" y="2440758"/>
        <a:ext cx="5084508" cy="405858"/>
      </dsp:txXfrm>
    </dsp:sp>
    <dsp:sp modelId="{775EAD5C-0BAD-448C-BBA6-4625F671D894}">
      <dsp:nvSpPr>
        <dsp:cNvPr id="0" name=""/>
        <dsp:cNvSpPr/>
      </dsp:nvSpPr>
      <dsp:spPr>
        <a:xfrm>
          <a:off x="0" y="2362581"/>
          <a:ext cx="2872386" cy="562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Конкуренция	</a:t>
          </a:r>
        </a:p>
      </dsp:txBody>
      <dsp:txXfrm>
        <a:off x="27445" y="2390026"/>
        <a:ext cx="2817496" cy="507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941D-FC6F-4F83-92C1-97AF67C8C50A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9D13F-095C-46EB-ABF0-F90B19616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2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09D13F-095C-46EB-ABF0-F90B19616A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6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7259300" y="7109187"/>
            <a:ext cx="1028700" cy="3177813"/>
            <a:chOff x="0" y="0"/>
            <a:chExt cx="812800" cy="25108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510865"/>
            </a:xfrm>
            <a:custGeom>
              <a:avLst/>
              <a:gdLst/>
              <a:ahLst/>
              <a:cxnLst/>
              <a:rect l="l" t="t" r="r" b="b"/>
              <a:pathLst>
                <a:path w="812800" h="2510865">
                  <a:moveTo>
                    <a:pt x="0" y="0"/>
                  </a:moveTo>
                  <a:lnTo>
                    <a:pt x="812800" y="0"/>
                  </a:lnTo>
                  <a:lnTo>
                    <a:pt x="812800" y="2510865"/>
                  </a:lnTo>
                  <a:lnTo>
                    <a:pt x="0" y="2510865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254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7109187"/>
            <a:ext cx="11842469" cy="3177813"/>
            <a:chOff x="0" y="0"/>
            <a:chExt cx="9357013" cy="25108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57013" cy="2510865"/>
            </a:xfrm>
            <a:custGeom>
              <a:avLst/>
              <a:gdLst/>
              <a:ahLst/>
              <a:cxnLst/>
              <a:rect l="l" t="t" r="r" b="b"/>
              <a:pathLst>
                <a:path w="9357013" h="2510865">
                  <a:moveTo>
                    <a:pt x="0" y="0"/>
                  </a:moveTo>
                  <a:lnTo>
                    <a:pt x="9357013" y="0"/>
                  </a:lnTo>
                  <a:lnTo>
                    <a:pt x="9357013" y="2510865"/>
                  </a:lnTo>
                  <a:lnTo>
                    <a:pt x="0" y="251086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357013" cy="254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219183" y="1230287"/>
            <a:ext cx="1028700" cy="10287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609914" y="0"/>
            <a:ext cx="1694792" cy="10287000"/>
            <a:chOff x="0" y="0"/>
            <a:chExt cx="446365" cy="27093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6365" cy="2709333"/>
            </a:xfrm>
            <a:custGeom>
              <a:avLst/>
              <a:gdLst/>
              <a:ahLst/>
              <a:cxnLst/>
              <a:rect l="l" t="t" r="r" b="b"/>
              <a:pathLst>
                <a:path w="446365" h="2709333">
                  <a:moveTo>
                    <a:pt x="223183" y="0"/>
                  </a:moveTo>
                  <a:lnTo>
                    <a:pt x="223183" y="0"/>
                  </a:lnTo>
                  <a:cubicBezTo>
                    <a:pt x="282374" y="0"/>
                    <a:pt x="339142" y="23514"/>
                    <a:pt x="380996" y="65369"/>
                  </a:cubicBezTo>
                  <a:cubicBezTo>
                    <a:pt x="422851" y="107224"/>
                    <a:pt x="446365" y="163991"/>
                    <a:pt x="446365" y="223183"/>
                  </a:cubicBezTo>
                  <a:lnTo>
                    <a:pt x="446365" y="2486151"/>
                  </a:lnTo>
                  <a:cubicBezTo>
                    <a:pt x="446365" y="2609411"/>
                    <a:pt x="346443" y="2709333"/>
                    <a:pt x="223183" y="2709333"/>
                  </a:cubicBezTo>
                  <a:lnTo>
                    <a:pt x="223183" y="2709333"/>
                  </a:lnTo>
                  <a:cubicBezTo>
                    <a:pt x="99922" y="2709333"/>
                    <a:pt x="0" y="2609411"/>
                    <a:pt x="0" y="2486151"/>
                  </a:cubicBezTo>
                  <a:lnTo>
                    <a:pt x="0" y="223183"/>
                  </a:lnTo>
                  <a:cubicBezTo>
                    <a:pt x="0" y="99922"/>
                    <a:pt x="99922" y="0"/>
                    <a:pt x="223183" y="0"/>
                  </a:cubicBez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4636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733800" y="335610"/>
            <a:ext cx="951973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32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Ташкентский</a:t>
            </a:r>
            <a:r>
              <a:rPr lang="en-US" sz="32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филиал</a:t>
            </a:r>
            <a:r>
              <a:rPr lang="en-US" sz="32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 РЭУ </a:t>
            </a:r>
            <a:r>
              <a:rPr lang="en-US" sz="32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им</a:t>
            </a:r>
            <a:r>
              <a:rPr lang="en-US" sz="32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. Г.В. </a:t>
            </a:r>
            <a:r>
              <a:rPr lang="en-US" sz="32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Плеханова</a:t>
            </a:r>
            <a:endParaRPr lang="en-US" sz="3200" b="1" dirty="0">
              <a:solidFill>
                <a:srgbClr val="000000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541127" y="7277100"/>
            <a:ext cx="9807049" cy="2599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Нуралиева М.М.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4-курса степени бакалавриат по направлению «Экономика предприятий и организаций», Алимова Тэлла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Махсудовна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Ташкентский филиал РЭУ имени Г.В. Плеханова</a:t>
            </a:r>
          </a:p>
          <a:p>
            <a:pPr algn="l">
              <a:lnSpc>
                <a:spcPts val="3220"/>
              </a:lnSpc>
            </a:pPr>
            <a:endParaRPr lang="en-US" sz="2400" dirty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9790873" y="9851917"/>
            <a:ext cx="2545888" cy="254588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0345E4">
                  <a:alpha val="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91559" y="1908847"/>
            <a:ext cx="9905971" cy="3154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45"/>
              </a:lnSpc>
            </a:pPr>
            <a:r>
              <a:rPr lang="ru-RU" sz="36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Стартап-проект на тему: </a:t>
            </a:r>
          </a:p>
          <a:p>
            <a:pPr algn="ctr" fontAlgn="base"/>
            <a:r>
              <a:rPr lang="ru-RU" sz="3200" b="1" dirty="0">
                <a:solidFill>
                  <a:schemeClr val="tx2"/>
                </a:solidFill>
                <a:latin typeface="Lora Bold"/>
                <a:ea typeface="Lora Bold"/>
                <a:cs typeface="Lora Bold"/>
                <a:sym typeface="Lora Bold"/>
              </a:rPr>
              <a:t>«</a:t>
            </a:r>
            <a:r>
              <a:rPr lang="ru-RU" sz="4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цифровой платформы промышленной кооперации Республики Узбекистан для интеграции производителей, поставщиков и заказчиков –</a:t>
            </a:r>
            <a:r>
              <a:rPr lang="en-US" sz="40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PROLINK UZ</a:t>
            </a:r>
            <a:r>
              <a:rPr lang="ru-RU" sz="3200" b="1" dirty="0">
                <a:solidFill>
                  <a:schemeClr val="tx2"/>
                </a:solidFill>
                <a:latin typeface="Lora Bold"/>
                <a:ea typeface="Lora Bold"/>
                <a:cs typeface="Lora Bold"/>
                <a:sym typeface="Lora Bold"/>
              </a:rPr>
              <a:t>»</a:t>
            </a:r>
            <a:endParaRPr lang="en-US" sz="4000" b="1" dirty="0">
              <a:solidFill>
                <a:schemeClr val="tx2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pic>
        <p:nvPicPr>
          <p:cNvPr id="28" name="Рисунок 27" descr="Picture background">
            <a:extLst>
              <a:ext uri="{FF2B5EF4-FFF2-40B4-BE49-F238E27FC236}">
                <a16:creationId xmlns:a16="http://schemas.microsoft.com/office/drawing/2014/main" id="{6882E7FF-857F-08AA-3939-6C912F71B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291" y="-33759"/>
            <a:ext cx="4787897" cy="1198254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6" name="Group 16"/>
          <p:cNvGrpSpPr/>
          <p:nvPr/>
        </p:nvGrpSpPr>
        <p:grpSpPr>
          <a:xfrm>
            <a:off x="10763340" y="1164495"/>
            <a:ext cx="1977164" cy="1977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99699" y="0"/>
                  </a:moveTo>
                  <a:lnTo>
                    <a:pt x="613101" y="0"/>
                  </a:lnTo>
                  <a:cubicBezTo>
                    <a:pt x="666064" y="0"/>
                    <a:pt x="716859" y="21040"/>
                    <a:pt x="754309" y="58491"/>
                  </a:cubicBezTo>
                  <a:cubicBezTo>
                    <a:pt x="791760" y="95941"/>
                    <a:pt x="812800" y="146736"/>
                    <a:pt x="812800" y="199699"/>
                  </a:cubicBezTo>
                  <a:lnTo>
                    <a:pt x="812800" y="613101"/>
                  </a:lnTo>
                  <a:cubicBezTo>
                    <a:pt x="812800" y="666064"/>
                    <a:pt x="791760" y="716859"/>
                    <a:pt x="754309" y="754309"/>
                  </a:cubicBezTo>
                  <a:cubicBezTo>
                    <a:pt x="716859" y="791760"/>
                    <a:pt x="666064" y="812800"/>
                    <a:pt x="613101" y="812800"/>
                  </a:cubicBezTo>
                  <a:lnTo>
                    <a:pt x="199699" y="812800"/>
                  </a:lnTo>
                  <a:cubicBezTo>
                    <a:pt x="146736" y="812800"/>
                    <a:pt x="95941" y="791760"/>
                    <a:pt x="58491" y="754309"/>
                  </a:cubicBezTo>
                  <a:cubicBezTo>
                    <a:pt x="21040" y="716859"/>
                    <a:pt x="0" y="666064"/>
                    <a:pt x="0" y="613101"/>
                  </a:cubicBezTo>
                  <a:lnTo>
                    <a:pt x="0" y="199699"/>
                  </a:lnTo>
                  <a:cubicBezTo>
                    <a:pt x="0" y="146736"/>
                    <a:pt x="21040" y="95941"/>
                    <a:pt x="58491" y="58491"/>
                  </a:cubicBezTo>
                  <a:cubicBezTo>
                    <a:pt x="95941" y="21040"/>
                    <a:pt x="146736" y="0"/>
                    <a:pt x="199699" y="0"/>
                  </a:cubicBezTo>
                  <a:close/>
                </a:path>
              </a:pathLst>
            </a:custGeom>
            <a:solidFill>
              <a:srgbClr val="0345E4">
                <a:alpha val="29804"/>
              </a:srgbClr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7ABE9DD-8626-7AF0-6A0B-A6D36841CD33}"/>
              </a:ext>
            </a:extLst>
          </p:cNvPr>
          <p:cNvSpPr txBox="1"/>
          <p:nvPr/>
        </p:nvSpPr>
        <p:spPr>
          <a:xfrm>
            <a:off x="1421889" y="5231470"/>
            <a:ext cx="93951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PROLINK UZ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Lora Bold"/>
              </a:rPr>
              <a:t>объединяем и ц</a:t>
            </a:r>
            <a:r>
              <a:rPr lang="ru-RU" sz="2800" dirty="0"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rPr>
              <a:t>ифровизируем производство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927EE70-68E1-8C8C-3724-D101FCF839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00" t="23682" r="14444" b="23584"/>
          <a:stretch>
            <a:fillRect/>
          </a:stretch>
        </p:blipFill>
        <p:spPr>
          <a:xfrm>
            <a:off x="1291559" y="164840"/>
            <a:ext cx="1977164" cy="149538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EA8789-148D-68BD-0063-6EA3B566B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922" y="1091236"/>
            <a:ext cx="5646915" cy="10033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68470" y="5441579"/>
            <a:ext cx="8673740" cy="4719159"/>
            <a:chOff x="0" y="0"/>
            <a:chExt cx="9347345" cy="3624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47345" cy="3624779"/>
            </a:xfrm>
            <a:custGeom>
              <a:avLst/>
              <a:gdLst/>
              <a:ahLst/>
              <a:cxnLst/>
              <a:rect l="l" t="t" r="r" b="b"/>
              <a:pathLst>
                <a:path w="9347345" h="3624779">
                  <a:moveTo>
                    <a:pt x="0" y="0"/>
                  </a:moveTo>
                  <a:lnTo>
                    <a:pt x="9347345" y="0"/>
                  </a:lnTo>
                  <a:lnTo>
                    <a:pt x="9347345" y="3624779"/>
                  </a:lnTo>
                  <a:lnTo>
                    <a:pt x="0" y="3624779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347345" cy="3662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259300" y="0"/>
            <a:ext cx="1694792" cy="10287000"/>
            <a:chOff x="0" y="0"/>
            <a:chExt cx="446365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6365" cy="2709333"/>
            </a:xfrm>
            <a:custGeom>
              <a:avLst/>
              <a:gdLst/>
              <a:ahLst/>
              <a:cxnLst/>
              <a:rect l="l" t="t" r="r" b="b"/>
              <a:pathLst>
                <a:path w="446365" h="2709333">
                  <a:moveTo>
                    <a:pt x="223183" y="0"/>
                  </a:moveTo>
                  <a:lnTo>
                    <a:pt x="223183" y="0"/>
                  </a:lnTo>
                  <a:cubicBezTo>
                    <a:pt x="282374" y="0"/>
                    <a:pt x="339142" y="23514"/>
                    <a:pt x="380996" y="65369"/>
                  </a:cubicBezTo>
                  <a:cubicBezTo>
                    <a:pt x="422851" y="107224"/>
                    <a:pt x="446365" y="163991"/>
                    <a:pt x="446365" y="223183"/>
                  </a:cubicBezTo>
                  <a:lnTo>
                    <a:pt x="446365" y="2486151"/>
                  </a:lnTo>
                  <a:cubicBezTo>
                    <a:pt x="446365" y="2609411"/>
                    <a:pt x="346443" y="2709333"/>
                    <a:pt x="223183" y="2709333"/>
                  </a:cubicBezTo>
                  <a:lnTo>
                    <a:pt x="223183" y="2709333"/>
                  </a:lnTo>
                  <a:cubicBezTo>
                    <a:pt x="99922" y="2709333"/>
                    <a:pt x="0" y="2609411"/>
                    <a:pt x="0" y="2486151"/>
                  </a:cubicBezTo>
                  <a:lnTo>
                    <a:pt x="0" y="223183"/>
                  </a:lnTo>
                  <a:cubicBezTo>
                    <a:pt x="0" y="99922"/>
                    <a:pt x="99922" y="0"/>
                    <a:pt x="223183" y="0"/>
                  </a:cubicBez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4636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7109187"/>
            <a:ext cx="1028700" cy="3177813"/>
            <a:chOff x="0" y="0"/>
            <a:chExt cx="812800" cy="251086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2510865"/>
            </a:xfrm>
            <a:custGeom>
              <a:avLst/>
              <a:gdLst/>
              <a:ahLst/>
              <a:cxnLst/>
              <a:rect l="l" t="t" r="r" b="b"/>
              <a:pathLst>
                <a:path w="812800" h="2510865">
                  <a:moveTo>
                    <a:pt x="0" y="0"/>
                  </a:moveTo>
                  <a:lnTo>
                    <a:pt x="812800" y="0"/>
                  </a:lnTo>
                  <a:lnTo>
                    <a:pt x="812800" y="2510865"/>
                  </a:lnTo>
                  <a:lnTo>
                    <a:pt x="0" y="2510865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254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0"/>
            <a:ext cx="1028700" cy="102870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71600" y="126262"/>
            <a:ext cx="7902868" cy="77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7"/>
              </a:lnSpc>
            </a:pPr>
            <a:r>
              <a:rPr lang="en-US" sz="4000" b="1" dirty="0">
                <a:solidFill>
                  <a:schemeClr val="tx2"/>
                </a:solidFill>
                <a:latin typeface="Lora Bold"/>
                <a:ea typeface="Lora Bold"/>
                <a:cs typeface="Lora Bold"/>
                <a:sym typeface="Lora Bold"/>
              </a:rPr>
              <a:t>ВВЕДЕНИЕ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-722212" y="3139443"/>
            <a:ext cx="1652841" cy="16528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38884" y="0"/>
                  </a:moveTo>
                  <a:lnTo>
                    <a:pt x="573916" y="0"/>
                  </a:lnTo>
                  <a:cubicBezTo>
                    <a:pt x="705848" y="0"/>
                    <a:pt x="812800" y="106952"/>
                    <a:pt x="812800" y="238884"/>
                  </a:cubicBezTo>
                  <a:lnTo>
                    <a:pt x="812800" y="573916"/>
                  </a:lnTo>
                  <a:cubicBezTo>
                    <a:pt x="812800" y="705848"/>
                    <a:pt x="705848" y="812800"/>
                    <a:pt x="573916" y="812800"/>
                  </a:cubicBezTo>
                  <a:lnTo>
                    <a:pt x="238884" y="812800"/>
                  </a:lnTo>
                  <a:cubicBezTo>
                    <a:pt x="106952" y="812800"/>
                    <a:pt x="0" y="705848"/>
                    <a:pt x="0" y="573916"/>
                  </a:cubicBezTo>
                  <a:lnTo>
                    <a:pt x="0" y="238884"/>
                  </a:lnTo>
                  <a:cubicBezTo>
                    <a:pt x="0" y="106952"/>
                    <a:pt x="106952" y="0"/>
                    <a:pt x="238884" y="0"/>
                  </a:cubicBezTo>
                  <a:close/>
                </a:path>
              </a:pathLst>
            </a:custGeom>
            <a:solidFill>
              <a:srgbClr val="0345E4">
                <a:alpha val="29804"/>
              </a:srgbClr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00600" y="32033"/>
            <a:ext cx="771724" cy="77172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0345E4">
                  <a:alpha val="40000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020800" y="9798933"/>
            <a:ext cx="3744615" cy="374461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0345E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89061" y="1299924"/>
            <a:ext cx="6742437" cy="8987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 сектор Узбекистана активно масштабируется, однако рост числа предприятий и объёмов производства повышает потребность в эффективной координации между участниками рынка.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объём промышленного производства достиг 880,2 трлн сумов, более чем в 2,3 раза превысив уровень 2020 года; при этом доля малого бизнеса в промышленном производстве выросла до 34,9% в 2025 году, а количество действующих промышленных предприятий составляет около 59 тыс. При таком масштабе предприятиям необходимо оперативно находить поставщиков, заказчиков и подрядчиков, проверять производственные возможности партнёров и находить доступные мощности.</a:t>
            </a:r>
          </a:p>
          <a:p>
            <a:pPr algn="just"/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9550CF57-5FC5-4030-FC91-2AD41914C3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210524"/>
              </p:ext>
            </p:extLst>
          </p:nvPr>
        </p:nvGraphicFramePr>
        <p:xfrm>
          <a:off x="8484608" y="307631"/>
          <a:ext cx="8437720" cy="495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3241F387-236A-AA50-951A-833DBD36F5D7}"/>
              </a:ext>
            </a:extLst>
          </p:cNvPr>
          <p:cNvSpPr txBox="1"/>
          <p:nvPr/>
        </p:nvSpPr>
        <p:spPr>
          <a:xfrm>
            <a:off x="8565489" y="5731714"/>
            <a:ext cx="827595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приобретает особую актуальность на фоне ускорения экономики: в I полугодии 2026 года промышленность выросла на 8%, инвестиции достигли $28 млрд, а экспорт — $14,4 млрд. Одновременно государством поставлены цели довести ВВП до $300 млрд к 2030 году, привлечь $450 млрд инвестиций за десятилетие и создать 2 млн высокодоходных рабочих мест в промышленности, что требует не только расширения производства, но и повышения эффективности взаимодействия между уже существующими предприятиями.</a:t>
            </a:r>
            <a:endParaRPr lang="en-US" sz="2235" b="1" dirty="0">
              <a:solidFill>
                <a:schemeClr val="tx2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990614" cy="10287000"/>
            <a:chOff x="0" y="0"/>
            <a:chExt cx="184114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1149" cy="2709333"/>
            </a:xfrm>
            <a:custGeom>
              <a:avLst/>
              <a:gdLst/>
              <a:ahLst/>
              <a:cxnLst/>
              <a:rect l="l" t="t" r="r" b="b"/>
              <a:pathLst>
                <a:path w="1841149" h="2709333">
                  <a:moveTo>
                    <a:pt x="0" y="0"/>
                  </a:moveTo>
                  <a:lnTo>
                    <a:pt x="1841149" y="0"/>
                  </a:lnTo>
                  <a:lnTo>
                    <a:pt x="184114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4114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61582" y="1181100"/>
            <a:ext cx="1310100" cy="0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549022" y="-49880"/>
            <a:ext cx="17092252" cy="937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65"/>
              </a:lnSpc>
            </a:pPr>
            <a:r>
              <a:rPr lang="ru-RU" sz="4800" b="1" spc="112" dirty="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Решение проблемы </a:t>
            </a:r>
            <a:r>
              <a:rPr lang="ru-RU" sz="4400" b="1" spc="112" dirty="0">
                <a:solidFill>
                  <a:srgbClr val="0345E4"/>
                </a:solidFill>
                <a:latin typeface="Lora Bold"/>
                <a:ea typeface="Lora Bold"/>
                <a:cs typeface="Lora Bold"/>
                <a:sym typeface="Lora Bold"/>
              </a:rPr>
              <a:t>и характеристика программы</a:t>
            </a:r>
            <a:endParaRPr lang="en-US" sz="4800" b="1" spc="112" dirty="0">
              <a:solidFill>
                <a:srgbClr val="0345E4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1582" y="1529020"/>
            <a:ext cx="6267450" cy="8186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PROLINK UZ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цифровая B2B-платформа промышленной кооперации, объединяющая производителей, поставщиков и корпоративных заказчиков в единой информационной среде. </a:t>
            </a:r>
          </a:p>
          <a:p>
            <a:pPr lvl="0" algn="just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обеспечивает создание цифровых профилей предприятий с информацией о продукции, оборудовании, технологиях и доступных производственных мощностях, размещение B2B-заказов, а также поиск и многокритериальный подбор потенциальных партнёров по цене, срокам, географии, компетенциям и мощности, а также функционирование биржи свободных производственных мощностей.</a:t>
            </a:r>
            <a:endParaRPr lang="en-US" sz="2414" dirty="0">
              <a:solidFill>
                <a:schemeClr val="bg1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357338" y="1605220"/>
            <a:ext cx="732337" cy="73233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01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78430" y="1529020"/>
            <a:ext cx="9328172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предприятий, рейтинги и история взаимодействия для снижения информационной асимметрии.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7357337" y="2966213"/>
            <a:ext cx="732337" cy="73233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02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78430" y="2877397"/>
            <a:ext cx="9328172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интеллектуальный подбор наиболее подходящих поставщиков, заказчиков и производственных партнёров.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357337" y="4281491"/>
            <a:ext cx="732337" cy="73233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740861" y="6749958"/>
            <a:ext cx="4596322" cy="459632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7620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291331" y="4212317"/>
            <a:ext cx="9328172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времени и транзакционных затрат на поиск и выбор контрагентов.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23" name="Group 23"/>
          <p:cNvGrpSpPr/>
          <p:nvPr/>
        </p:nvGrpSpPr>
        <p:grpSpPr>
          <a:xfrm rot="5400000">
            <a:off x="16866938" y="0"/>
            <a:ext cx="1479329" cy="147932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66903" y="0"/>
                  </a:moveTo>
                  <a:lnTo>
                    <a:pt x="545897" y="0"/>
                  </a:lnTo>
                  <a:cubicBezTo>
                    <a:pt x="693303" y="0"/>
                    <a:pt x="812800" y="119497"/>
                    <a:pt x="812800" y="266903"/>
                  </a:cubicBezTo>
                  <a:lnTo>
                    <a:pt x="812800" y="545897"/>
                  </a:lnTo>
                  <a:cubicBezTo>
                    <a:pt x="812800" y="693303"/>
                    <a:pt x="693303" y="812800"/>
                    <a:pt x="545897" y="812800"/>
                  </a:cubicBezTo>
                  <a:lnTo>
                    <a:pt x="266903" y="812800"/>
                  </a:lnTo>
                  <a:cubicBezTo>
                    <a:pt x="119497" y="812800"/>
                    <a:pt x="0" y="693303"/>
                    <a:pt x="0" y="545897"/>
                  </a:cubicBezTo>
                  <a:lnTo>
                    <a:pt x="0" y="266903"/>
                  </a:lnTo>
                  <a:cubicBezTo>
                    <a:pt x="0" y="119497"/>
                    <a:pt x="119497" y="0"/>
                    <a:pt x="266903" y="0"/>
                  </a:cubicBezTo>
                  <a:close/>
                </a:path>
              </a:pathLst>
            </a:custGeom>
            <a:solidFill>
              <a:srgbClr val="0345E4">
                <a:alpha val="29804"/>
              </a:srgbClr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5400000">
            <a:off x="6461825" y="9878805"/>
            <a:ext cx="596043" cy="59604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357338" y="5642484"/>
            <a:ext cx="732337" cy="73233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04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80445" y="5702647"/>
            <a:ext cx="9328172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клиентской базы производителей и возможность получения новых корпоративных заказов.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7357338" y="7114573"/>
            <a:ext cx="732337" cy="73233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05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8278430" y="7128860"/>
            <a:ext cx="9760591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информации о компетенциях, заказах и свободных производственных мощностях, а не только о готовой продукции.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40" name="Group 40"/>
          <p:cNvGrpSpPr/>
          <p:nvPr/>
        </p:nvGrpSpPr>
        <p:grpSpPr>
          <a:xfrm>
            <a:off x="7357338" y="8530455"/>
            <a:ext cx="732337" cy="732337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5E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06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278430" y="8463780"/>
            <a:ext cx="9760591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с B2B-сделок, корпоративная подписка, платная верификация и аналитические сервисы.</a:t>
            </a:r>
            <a:endParaRPr lang="en-US" sz="2231" dirty="0">
              <a:solidFill>
                <a:srgbClr val="00000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9"/>
          <p:cNvGrpSpPr/>
          <p:nvPr/>
        </p:nvGrpSpPr>
        <p:grpSpPr>
          <a:xfrm>
            <a:off x="8709" y="8985"/>
            <a:ext cx="18279291" cy="1553115"/>
            <a:chOff x="0" y="0"/>
            <a:chExt cx="4574327" cy="40643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74327" cy="406438"/>
            </a:xfrm>
            <a:custGeom>
              <a:avLst/>
              <a:gdLst/>
              <a:ahLst/>
              <a:cxnLst/>
              <a:rect l="l" t="t" r="r" b="b"/>
              <a:pathLst>
                <a:path w="4574327" h="406438">
                  <a:moveTo>
                    <a:pt x="0" y="0"/>
                  </a:moveTo>
                  <a:lnTo>
                    <a:pt x="4574327" y="0"/>
                  </a:lnTo>
                  <a:lnTo>
                    <a:pt x="4574327" y="406438"/>
                  </a:lnTo>
                  <a:lnTo>
                    <a:pt x="0" y="406438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574327" cy="444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33400" y="123056"/>
            <a:ext cx="175260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000" b="1" spc="99" dirty="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По итогам проведенного исследования был  проанализирован рынок цифровых услуг Республики Узбекистан</a:t>
            </a:r>
            <a:endParaRPr lang="en-US" sz="4000" b="1" spc="99" dirty="0">
              <a:solidFill>
                <a:schemeClr val="bg1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A6AA4C-5533-E8BD-B4DC-3110D6237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49144"/>
              </p:ext>
            </p:extLst>
          </p:nvPr>
        </p:nvGraphicFramePr>
        <p:xfrm>
          <a:off x="8839200" y="2781300"/>
          <a:ext cx="9247239" cy="7239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55789161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90633499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47471516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8561976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486918703"/>
                    </a:ext>
                  </a:extLst>
                </a:gridCol>
                <a:gridCol w="1855839">
                  <a:extLst>
                    <a:ext uri="{9D8B030D-6E8A-4147-A177-3AD203B41FA5}">
                      <a16:colId xmlns:a16="http://schemas.microsoft.com/office/drawing/2014/main" val="870486163"/>
                    </a:ext>
                  </a:extLst>
                </a:gridCol>
              </a:tblGrid>
              <a:tr h="4276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</a:t>
                      </a:r>
                      <a:endParaRPr lang="ru-RU" sz="2400" b="1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0253187"/>
                  </a:ext>
                </a:extLst>
              </a:tr>
              <a:tr h="12675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населения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35,2M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35,7M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032578"/>
                  </a:ext>
                </a:extLst>
              </a:tr>
              <a:tr h="855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Интернет-пользователи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22,1M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57,80%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441962"/>
                  </a:ext>
                </a:extLst>
              </a:tr>
              <a:tr h="855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проникновения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83,30%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+28,3 п.п.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20696"/>
                  </a:ext>
                </a:extLst>
              </a:tr>
              <a:tr h="855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Мобильный интернет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14,2M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84,50%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290360"/>
                  </a:ext>
                </a:extLst>
              </a:tr>
              <a:tr h="855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Фиксированный интернет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3,3M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-26,70%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19448"/>
                  </a:ext>
                </a:extLst>
              </a:tr>
              <a:tr h="12675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использования в день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 часа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 часа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 часа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 часа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78,90%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111806"/>
                  </a:ext>
                </a:extLst>
              </a:tr>
              <a:tr h="8552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Пользователи соцсетей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22,4M</a:t>
                      </a:r>
                      <a:endParaRPr lang="ru-RU" sz="2400" b="0" i="0" u="none" strike="noStrike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176,50%</a:t>
                      </a:r>
                      <a:endParaRPr lang="ru-RU" sz="2400" b="0" i="0" u="none" strike="noStrike" dirty="0">
                        <a:solidFill>
                          <a:srgbClr val="47556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3616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ECA693-191A-192F-E2AB-281708E669AC}"/>
              </a:ext>
            </a:extLst>
          </p:cNvPr>
          <p:cNvSpPr txBox="1"/>
          <p:nvPr/>
        </p:nvSpPr>
        <p:spPr>
          <a:xfrm>
            <a:off x="8533376" y="1756201"/>
            <a:ext cx="97742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600"/>
              </a:spcBef>
              <a:spcAft>
                <a:spcPts val="1500"/>
              </a:spcAft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показателей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 и 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интернет-услуг в Республике Узбекистан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 – 2026 гг.</a:t>
            </a:r>
            <a:endParaRPr lang="ru-RU" sz="24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FB938D-22DC-CB21-19EC-48AA5A37B148}"/>
              </a:ext>
            </a:extLst>
          </p:cNvPr>
          <p:cNvSpPr txBox="1"/>
          <p:nvPr/>
        </p:nvSpPr>
        <p:spPr>
          <a:xfrm>
            <a:off x="508819" y="1866900"/>
            <a:ext cx="7848600" cy="4154984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PROLINK UZ ориентируется на формирующийся рынок цифровых B2B-сервисов для промышленности Узбекистана, находящийся на пересечении промышленного, B2B и цифрового рынков. Потенциал данного рынка определяется одновременно масштабом промышленного сектора и ускоренной цифровизацией экономики: в 2025 году объём услуг связи и информатизации в Узбекистане достиг 79,5 трлн сумов, увеличившись на 22,7% за год, а уже в январе–июле 2026 года составил 61,6 трлн сумов, что на 12% больше аналогичного периода 2025 года.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4C757-6616-8AC8-30B3-CB3604719230}"/>
              </a:ext>
            </a:extLst>
          </p:cNvPr>
          <p:cNvSpPr txBox="1"/>
          <p:nvPr/>
        </p:nvSpPr>
        <p:spPr>
          <a:xfrm>
            <a:off x="409267" y="6667500"/>
            <a:ext cx="8047704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2,9% — доля ИКТ-услуг в ВВП, I пол. 2026 г.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30,3 трлн сумов — валовая добавленная стоимость ИКТ, I пол. 2026 г.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+24,8% в год — средний рост валовой добавленной стоимости ИКТ за последние 5 лет.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+11,9 тыс. — количество предприятий ИКТ-отрасли в 2026 году.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$5 млрд — целевой экспорт IT-услуг к 2030 г.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тыс. — целевое количество рабочих мест в IT к 2030 г.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416679" cy="10287000"/>
            <a:chOff x="0" y="0"/>
            <a:chExt cx="168998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9989" cy="2709333"/>
            </a:xfrm>
            <a:custGeom>
              <a:avLst/>
              <a:gdLst/>
              <a:ahLst/>
              <a:cxnLst/>
              <a:rect l="l" t="t" r="r" b="b"/>
              <a:pathLst>
                <a:path w="1689989" h="2709333">
                  <a:moveTo>
                    <a:pt x="0" y="0"/>
                  </a:moveTo>
                  <a:lnTo>
                    <a:pt x="1689989" y="0"/>
                  </a:lnTo>
                  <a:lnTo>
                    <a:pt x="168998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89989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533400" y="417519"/>
            <a:ext cx="1310100" cy="0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426573" y="835039"/>
            <a:ext cx="5728283" cy="923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электронной коммерции Узбекистана демонстрирует ускоренную динамику: оборот e-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commerce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вырос с $201 млн в 2021 году до $543 млн в 2023 году, а по оценке KPMG к 2027 году рынок может достичь $2 млрд. При этом в стране зарегистрировано более 50 маркетплейсов с совокупным годовым оборотом около $300 млн; ожидается увеличение оборота маркетплейсов до $1 млрд к 2027 году. Электронная коммерция пока занимает около 4% общего объёма торговли, что оставляет значительный потенциал дальнейшего развития. </a:t>
            </a:r>
          </a:p>
          <a:p>
            <a:pPr lvl="0" algn="just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Узбекистане выросла в 5,5 раза год к году, количество заказов — почти в 6 раз, а экосистема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Market и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Tezkor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увеличила оборот за 9 месяцев 2024 года в 3 раза — до $237 млн, что подтверждает быстрое расширение цифровой торговли и пользовательского спроса.</a:t>
            </a:r>
          </a:p>
          <a:p>
            <a:pPr lvl="0" algn="just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6748046" y="84535"/>
            <a:ext cx="11539954" cy="2083932"/>
            <a:chOff x="0" y="0"/>
            <a:chExt cx="1968633" cy="5146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68633" cy="514648"/>
            </a:xfrm>
            <a:custGeom>
              <a:avLst/>
              <a:gdLst/>
              <a:ahLst/>
              <a:cxnLst/>
              <a:rect l="l" t="t" r="r" b="b"/>
              <a:pathLst>
                <a:path w="1968633" h="514648">
                  <a:moveTo>
                    <a:pt x="52824" y="0"/>
                  </a:moveTo>
                  <a:lnTo>
                    <a:pt x="1915809" y="0"/>
                  </a:lnTo>
                  <a:cubicBezTo>
                    <a:pt x="1929819" y="0"/>
                    <a:pt x="1943255" y="5565"/>
                    <a:pt x="1953161" y="15472"/>
                  </a:cubicBezTo>
                  <a:cubicBezTo>
                    <a:pt x="1963068" y="25378"/>
                    <a:pt x="1968633" y="38814"/>
                    <a:pt x="1968633" y="52824"/>
                  </a:cubicBezTo>
                  <a:lnTo>
                    <a:pt x="1968633" y="461825"/>
                  </a:lnTo>
                  <a:cubicBezTo>
                    <a:pt x="1968633" y="490998"/>
                    <a:pt x="1944983" y="514648"/>
                    <a:pt x="1915809" y="514648"/>
                  </a:cubicBezTo>
                  <a:lnTo>
                    <a:pt x="52824" y="514648"/>
                  </a:lnTo>
                  <a:cubicBezTo>
                    <a:pt x="38814" y="514648"/>
                    <a:pt x="25378" y="509083"/>
                    <a:pt x="15472" y="499176"/>
                  </a:cubicBezTo>
                  <a:cubicBezTo>
                    <a:pt x="5565" y="489270"/>
                    <a:pt x="0" y="475834"/>
                    <a:pt x="0" y="461825"/>
                  </a:cubicBezTo>
                  <a:lnTo>
                    <a:pt x="0" y="52824"/>
                  </a:lnTo>
                  <a:cubicBezTo>
                    <a:pt x="0" y="38814"/>
                    <a:pt x="5565" y="25378"/>
                    <a:pt x="15472" y="15472"/>
                  </a:cubicBezTo>
                  <a:cubicBezTo>
                    <a:pt x="25378" y="5565"/>
                    <a:pt x="38814" y="0"/>
                    <a:pt x="52824" y="0"/>
                  </a:cubicBezTo>
                  <a:close/>
                </a:path>
              </a:pathLst>
            </a:custGeom>
            <a:solidFill>
              <a:srgbClr val="E8ECEC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968633" cy="552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31582" y="2397198"/>
            <a:ext cx="9680064" cy="669452"/>
            <a:chOff x="0" y="0"/>
            <a:chExt cx="3481912" cy="4258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481911" cy="425895"/>
            </a:xfrm>
            <a:custGeom>
              <a:avLst/>
              <a:gdLst/>
              <a:ahLst/>
              <a:cxnLst/>
              <a:rect l="l" t="t" r="r" b="b"/>
              <a:pathLst>
                <a:path w="3481911" h="425895">
                  <a:moveTo>
                    <a:pt x="3278711" y="0"/>
                  </a:moveTo>
                  <a:cubicBezTo>
                    <a:pt x="3390936" y="0"/>
                    <a:pt x="3481911" y="95340"/>
                    <a:pt x="3481911" y="212948"/>
                  </a:cubicBezTo>
                  <a:cubicBezTo>
                    <a:pt x="3481911" y="330556"/>
                    <a:pt x="3390936" y="425895"/>
                    <a:pt x="3278711" y="425895"/>
                  </a:cubicBezTo>
                  <a:lnTo>
                    <a:pt x="203200" y="425895"/>
                  </a:lnTo>
                  <a:cubicBezTo>
                    <a:pt x="90976" y="425895"/>
                    <a:pt x="0" y="330556"/>
                    <a:pt x="0" y="212948"/>
                  </a:cubicBezTo>
                  <a:cubicBezTo>
                    <a:pt x="0" y="953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3481912" cy="454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ct val="100000"/>
                </a:lnSpc>
              </a:pPr>
              <a:r>
                <a:rPr lang="ru-RU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Предиктивная динамика объёма рынка электронной коммерции в Республике Узбекистан с 2021 по 2027 </a:t>
              </a:r>
              <a:r>
                <a:rPr lang="ru-RU" sz="2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гг</a:t>
              </a:r>
              <a:r>
                <a:rPr lang="ru-RU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$ млрд</a:t>
              </a:r>
              <a:endPara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Lora Bold"/>
                <a:cs typeface="Times New Roman" panose="02020603050405020304" pitchFamily="18" charset="0"/>
                <a:sym typeface="Lora Bold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B1408F7-E589-BE76-0E95-198E83F9DD1D}"/>
              </a:ext>
            </a:extLst>
          </p:cNvPr>
          <p:cNvSpPr txBox="1"/>
          <p:nvPr/>
        </p:nvSpPr>
        <p:spPr>
          <a:xfrm>
            <a:off x="6964356" y="681391"/>
            <a:ext cx="110827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50+ маркетплейсов;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$300 млн текущий совокупный оборот маркетплейсов;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$1 млрд ожидаемый оборот маркетплейсов к 2027 г.;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 → 10–15% потенциальная доля электронной коммерции в торговле.</a:t>
            </a:r>
            <a:endParaRPr lang="en-US" sz="2000" b="1" dirty="0">
              <a:latin typeface="Times New Roman" panose="02020603050405020304" pitchFamily="18" charset="0"/>
              <a:ea typeface="Lora Bold"/>
              <a:cs typeface="Times New Roman" panose="02020603050405020304" pitchFamily="18" charset="0"/>
              <a:sym typeface="Lora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E41ABD-3308-15FF-7489-3F9189B82994}"/>
              </a:ext>
            </a:extLst>
          </p:cNvPr>
          <p:cNvSpPr txBox="1"/>
          <p:nvPr/>
        </p:nvSpPr>
        <p:spPr>
          <a:xfrm>
            <a:off x="8763000" y="198265"/>
            <a:ext cx="9296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показатели динамики электронной коммерции к 2027 и 2030 гг.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44EDE4B1-5504-6F4E-28E6-849226DB76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909944"/>
              </p:ext>
            </p:extLst>
          </p:nvPr>
        </p:nvGraphicFramePr>
        <p:xfrm>
          <a:off x="8016613" y="3233355"/>
          <a:ext cx="8709997" cy="3820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C03EC4BF-9E8B-091E-D5D9-ED2DC3C7DA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2945274"/>
              </p:ext>
            </p:extLst>
          </p:nvPr>
        </p:nvGraphicFramePr>
        <p:xfrm>
          <a:off x="6748046" y="8359606"/>
          <a:ext cx="10994186" cy="1657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A5E162B-C4D3-9870-4D8C-40C2C981F6B0}"/>
              </a:ext>
            </a:extLst>
          </p:cNvPr>
          <p:cNvSpPr txBox="1"/>
          <p:nvPr/>
        </p:nvSpPr>
        <p:spPr>
          <a:xfrm>
            <a:off x="6830963" y="7335269"/>
            <a:ext cx="10584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масштабирования цифровой B2B-платформы 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PROLINK UZ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в условиях роста объема рынка цифровой коммерции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"/>
            <a:ext cx="18288000" cy="1204586"/>
            <a:chOff x="0" y="0"/>
            <a:chExt cx="4816593" cy="5866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586648"/>
            </a:xfrm>
            <a:custGeom>
              <a:avLst/>
              <a:gdLst/>
              <a:ahLst/>
              <a:cxnLst/>
              <a:rect l="l" t="t" r="r" b="b"/>
              <a:pathLst>
                <a:path w="4816592" h="586648">
                  <a:moveTo>
                    <a:pt x="0" y="0"/>
                  </a:moveTo>
                  <a:lnTo>
                    <a:pt x="4816592" y="0"/>
                  </a:lnTo>
                  <a:lnTo>
                    <a:pt x="4816592" y="586648"/>
                  </a:lnTo>
                  <a:lnTo>
                    <a:pt x="0" y="586648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624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85898" y="48296"/>
            <a:ext cx="153162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конкурентов рынка цифровой торговли Республики Узбекистан</a:t>
            </a:r>
            <a:endParaRPr lang="en-US" sz="3600" b="1" spc="99" dirty="0">
              <a:solidFill>
                <a:schemeClr val="bg1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379764-61CB-904F-AD68-A1C57FCA762C}"/>
              </a:ext>
            </a:extLst>
          </p:cNvPr>
          <p:cNvSpPr txBox="1"/>
          <p:nvPr/>
        </p:nvSpPr>
        <p:spPr>
          <a:xfrm>
            <a:off x="282132" y="1310145"/>
            <a:ext cx="10385868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 цифровой торговли Узбекистана характеризуется высокой конкуренцией и быстрым масштабированием крупных маркетплейсов. К числу основных игроков относятся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Yandex,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ZoodMall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Sello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Olcha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большинство существующих платформ ориентированы преимущественно на конечного потребителя и реализацию готовых товаров, тогда как PROLINK UZ предлагает специализированную инфраструктуру для B2B-взаимодействия предприятий, поиска поставщиков, размещения производственных заказов и обмена свободными производственными мощностями.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BBAC7D-9BF0-5BA4-3995-3BFFF7F4CBBF}"/>
              </a:ext>
            </a:extLst>
          </p:cNvPr>
          <p:cNvSpPr txBox="1"/>
          <p:nvPr/>
        </p:nvSpPr>
        <p:spPr>
          <a:xfrm>
            <a:off x="152400" y="6031718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эффективности торговой политики «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D54C19E8-95CA-10B2-D7B4-960465D3F0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3603470"/>
              </p:ext>
            </p:extLst>
          </p:nvPr>
        </p:nvGraphicFramePr>
        <p:xfrm>
          <a:off x="10972800" y="1943100"/>
          <a:ext cx="6705600" cy="30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2BB8C88-7F9D-5E97-2D60-EBD0C1336BB5}"/>
              </a:ext>
            </a:extLst>
          </p:cNvPr>
          <p:cNvSpPr txBox="1"/>
          <p:nvPr/>
        </p:nvSpPr>
        <p:spPr>
          <a:xfrm>
            <a:off x="10851018" y="1459369"/>
            <a:ext cx="682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объема продаж маркетплейса «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$ млн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9B17A2B6-1137-8BDF-5914-AF18AAC46F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763106"/>
              </p:ext>
            </p:extLst>
          </p:nvPr>
        </p:nvGraphicFramePr>
        <p:xfrm>
          <a:off x="11065476" y="6286500"/>
          <a:ext cx="6629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C548910-7CA9-F7B7-D4A8-FA8352AB53C8}"/>
              </a:ext>
            </a:extLst>
          </p:cNvPr>
          <p:cNvSpPr txBox="1"/>
          <p:nvPr/>
        </p:nvSpPr>
        <p:spPr>
          <a:xfrm>
            <a:off x="10874976" y="5605798"/>
            <a:ext cx="6901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объема продаж экосистемы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</a:t>
            </a: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667F6F70-F125-7B03-CAC2-A6A40957E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84854"/>
              </p:ext>
            </p:extLst>
          </p:nvPr>
        </p:nvGraphicFramePr>
        <p:xfrm>
          <a:off x="319003" y="6896100"/>
          <a:ext cx="5395997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8049">
                  <a:extLst>
                    <a:ext uri="{9D8B030D-6E8A-4147-A177-3AD203B41FA5}">
                      <a16:colId xmlns:a16="http://schemas.microsoft.com/office/drawing/2014/main" val="3665568705"/>
                    </a:ext>
                  </a:extLst>
                </a:gridCol>
                <a:gridCol w="1797948">
                  <a:extLst>
                    <a:ext uri="{9D8B030D-6E8A-4147-A177-3AD203B41FA5}">
                      <a16:colId xmlns:a16="http://schemas.microsoft.com/office/drawing/2014/main" val="18898060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706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Пользователи экосистемы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млн+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559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Активные локальные продавцы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17 000+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896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ПВЗ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938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Населённые пункты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096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Локальный ассортимент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 млн наименований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330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ассортимент с Global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млн+ наименований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622851"/>
                  </a:ext>
                </a:extLst>
              </a:tr>
            </a:tbl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F20FBBF1-8F16-E56C-B578-68318B1F04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50483"/>
              </p:ext>
            </p:extLst>
          </p:nvPr>
        </p:nvGraphicFramePr>
        <p:xfrm>
          <a:off x="5638800" y="6787074"/>
          <a:ext cx="5715000" cy="332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A6D4B607-3AF5-F4CC-808E-C82BAD87C037}"/>
              </a:ext>
            </a:extLst>
          </p:cNvPr>
          <p:cNvSpPr txBox="1"/>
          <p:nvPr/>
        </p:nvSpPr>
        <p:spPr>
          <a:xfrm>
            <a:off x="5732721" y="6031718"/>
            <a:ext cx="5072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значений экономических показателей 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 последние 5 лет, 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C1785D-8374-8FC3-E612-CE0281A926B0}"/>
              </a:ext>
            </a:extLst>
          </p:cNvPr>
          <p:cNvSpPr txBox="1"/>
          <p:nvPr/>
        </p:nvSpPr>
        <p:spPr>
          <a:xfrm>
            <a:off x="282132" y="3958525"/>
            <a:ext cx="55626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объем выручки e-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commerce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-сервисов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Uzum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превысил $500 млн, число активных локальных продавцов составило более 17 тыс., а сеть пунктов выдачи достигла 1 500 точек; продажи узбекской продукции на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Wildberries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превысили $1,4 млрд, а оборот </a:t>
            </a:r>
            <a:r>
              <a:rPr lang="ru-RU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</a:t>
            </a:r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Узбекистане вырос примерно в пять раз год к году.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D6A45F-35B7-C6FD-F63F-C266EFD447C4}"/>
              </a:ext>
            </a:extLst>
          </p:cNvPr>
          <p:cNvSpPr txBox="1"/>
          <p:nvPr/>
        </p:nvSpPr>
        <p:spPr>
          <a:xfrm>
            <a:off x="6149533" y="3970249"/>
            <a:ext cx="45184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007E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PROLINK UZ не предполагает прямой конкуренции с данными платформами по масштабу аудитории, ассортименту или логистике; его конкурентная стратегия основана на вертикальной специализации на промышленном B2B-сегменте.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55EAD31B-7B35-FA29-AA0D-64434876D6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4030710"/>
              </p:ext>
            </p:extLst>
          </p:nvPr>
        </p:nvGraphicFramePr>
        <p:xfrm>
          <a:off x="533400" y="137653"/>
          <a:ext cx="16687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FB68CE0E-6F74-DDF8-5B9C-C06AA6B9DA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575329"/>
              </p:ext>
            </p:extLst>
          </p:nvPr>
        </p:nvGraphicFramePr>
        <p:xfrm>
          <a:off x="190500" y="5143500"/>
          <a:ext cx="179070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Стрелка: изогнутая вниз 13">
            <a:extLst>
              <a:ext uri="{FF2B5EF4-FFF2-40B4-BE49-F238E27FC236}">
                <a16:creationId xmlns:a16="http://schemas.microsoft.com/office/drawing/2014/main" id="{785F6652-1AA9-12DB-8E1E-353B6D019963}"/>
              </a:ext>
            </a:extLst>
          </p:cNvPr>
          <p:cNvSpPr/>
          <p:nvPr/>
        </p:nvSpPr>
        <p:spPr>
          <a:xfrm>
            <a:off x="5181600" y="49163"/>
            <a:ext cx="1371600" cy="433847"/>
          </a:xfrm>
          <a:prstGeom prst="curved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изогнутая вниз 16">
            <a:extLst>
              <a:ext uri="{FF2B5EF4-FFF2-40B4-BE49-F238E27FC236}">
                <a16:creationId xmlns:a16="http://schemas.microsoft.com/office/drawing/2014/main" id="{2E3CDBDD-4E08-C428-8146-038F89C9FE5E}"/>
              </a:ext>
            </a:extLst>
          </p:cNvPr>
          <p:cNvSpPr/>
          <p:nvPr/>
        </p:nvSpPr>
        <p:spPr>
          <a:xfrm>
            <a:off x="11201400" y="64526"/>
            <a:ext cx="1371600" cy="433847"/>
          </a:xfrm>
          <a:prstGeom prst="curved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3646718C-5C44-9172-9833-788287D61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735763"/>
              </p:ext>
            </p:extLst>
          </p:nvPr>
        </p:nvGraphicFramePr>
        <p:xfrm>
          <a:off x="795490" y="9235872"/>
          <a:ext cx="17187709" cy="797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09714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900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8" b="-8888"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TextBox 3"/>
          <p:cNvSpPr txBox="1"/>
          <p:nvPr/>
        </p:nvSpPr>
        <p:spPr>
          <a:xfrm>
            <a:off x="228600" y="45820"/>
            <a:ext cx="1768538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b="1" dirty="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Финансовая модель </a:t>
            </a:r>
            <a:r>
              <a:rPr lang="en-US" sz="3600" b="1" dirty="0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PROLINK UZ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5697200" y="-718492"/>
            <a:ext cx="3744615" cy="374461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FFFFFF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5020" y="7356528"/>
            <a:ext cx="2350854" cy="235085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FFFFFF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DC08768-F8B4-27D4-EF25-42E626AE28C6}"/>
              </a:ext>
            </a:extLst>
          </p:cNvPr>
          <p:cNvSpPr txBox="1"/>
          <p:nvPr/>
        </p:nvSpPr>
        <p:spPr>
          <a:xfrm>
            <a:off x="404549" y="6268735"/>
            <a:ext cx="17350051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2029 году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Prolink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всего примерно с 2% потенциальной базы, что делает план менее зависимым от необходимости захватить огромную долю рынка. Расчёт основан на официальном исследовании объёма промышленного производства по данным Агентства по статистике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Руз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1 101,1 трлн сумов.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F520F1-4AF9-0BC1-9C15-C5B623F886C5}"/>
              </a:ext>
            </a:extLst>
          </p:cNvPr>
          <p:cNvSpPr txBox="1"/>
          <p:nvPr/>
        </p:nvSpPr>
        <p:spPr>
          <a:xfrm>
            <a:off x="381000" y="677627"/>
            <a:ext cx="9572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прибыли компании: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1E1992-CB70-AD77-8AA2-9BD8551FE1DD}"/>
              </a:ext>
            </a:extLst>
          </p:cNvPr>
          <p:cNvSpPr txBox="1"/>
          <p:nvPr/>
        </p:nvSpPr>
        <p:spPr>
          <a:xfrm>
            <a:off x="404549" y="3840190"/>
            <a:ext cx="9193161" cy="2246769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комиссии:</a:t>
            </a:r>
          </a:p>
          <a:p>
            <a:pPr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комиссия = 1% от стоимости заключённой сделки.</a:t>
            </a:r>
          </a:p>
          <a:p>
            <a:pPr>
              <a:buNone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заказ выполнен на 500 млн сумов:</a:t>
            </a:r>
          </a:p>
          <a:p>
            <a:pPr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× 1% = 5 млн сумов дохода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PROLINK UZ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крупных заказов можно сделать прогрессивную комиссию на понижение от 1% до 0,5%.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B7034A5-0BBB-7F39-33BE-7F3C179191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1182585"/>
              </p:ext>
            </p:extLst>
          </p:nvPr>
        </p:nvGraphicFramePr>
        <p:xfrm>
          <a:off x="-176981" y="1294421"/>
          <a:ext cx="10385121" cy="219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CA0D590-53FE-F703-7B5E-E11E5A8D6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631961"/>
              </p:ext>
            </p:extLst>
          </p:nvPr>
        </p:nvGraphicFramePr>
        <p:xfrm>
          <a:off x="10131625" y="1239306"/>
          <a:ext cx="7751826" cy="18288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26975">
                  <a:extLst>
                    <a:ext uri="{9D8B030D-6E8A-4147-A177-3AD203B41FA5}">
                      <a16:colId xmlns:a16="http://schemas.microsoft.com/office/drawing/2014/main" val="293160954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294025137"/>
                    </a:ext>
                  </a:extLst>
                </a:gridCol>
                <a:gridCol w="4015051">
                  <a:extLst>
                    <a:ext uri="{9D8B030D-6E8A-4147-A177-3AD203B41FA5}">
                      <a16:colId xmlns:a16="http://schemas.microsoft.com/office/drawing/2014/main" val="27126590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Привилегии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237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профиль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755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тыс./мес.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партнёров + заявки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млн/мес.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Расширенная аналитика + приоритет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034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2,5 млн/мес.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Корпоративный аккаунт + интеграции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2926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FF012FF-F8E0-91CB-F06F-FBB62E6E1361}"/>
              </a:ext>
            </a:extLst>
          </p:cNvPr>
          <p:cNvSpPr txBox="1"/>
          <p:nvPr/>
        </p:nvSpPr>
        <p:spPr>
          <a:xfrm>
            <a:off x="10131625" y="706325"/>
            <a:ext cx="9572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Тарифы на подписку: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A96CB37E-E9E8-146B-2DA3-1074E0620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121074"/>
              </p:ext>
            </p:extLst>
          </p:nvPr>
        </p:nvGraphicFramePr>
        <p:xfrm>
          <a:off x="10131625" y="3840190"/>
          <a:ext cx="7751826" cy="2126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4822">
                  <a:extLst>
                    <a:ext uri="{9D8B030D-6E8A-4147-A177-3AD203B41FA5}">
                      <a16:colId xmlns:a16="http://schemas.microsoft.com/office/drawing/2014/main" val="3152687141"/>
                    </a:ext>
                  </a:extLst>
                </a:gridCol>
                <a:gridCol w="961733">
                  <a:extLst>
                    <a:ext uri="{9D8B030D-6E8A-4147-A177-3AD203B41FA5}">
                      <a16:colId xmlns:a16="http://schemas.microsoft.com/office/drawing/2014/main" val="152052048"/>
                    </a:ext>
                  </a:extLst>
                </a:gridCol>
                <a:gridCol w="1344566">
                  <a:extLst>
                    <a:ext uri="{9D8B030D-6E8A-4147-A177-3AD203B41FA5}">
                      <a16:colId xmlns:a16="http://schemas.microsoft.com/office/drawing/2014/main" val="2028689664"/>
                    </a:ext>
                  </a:extLst>
                </a:gridCol>
                <a:gridCol w="1580705">
                  <a:extLst>
                    <a:ext uri="{9D8B030D-6E8A-4147-A177-3AD203B41FA5}">
                      <a16:colId xmlns:a16="http://schemas.microsoft.com/office/drawing/2014/main" val="4098095611"/>
                    </a:ext>
                  </a:extLst>
                </a:gridCol>
              </a:tblGrid>
              <a:tr h="3193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494433"/>
                  </a:ext>
                </a:extLst>
              </a:tr>
              <a:tr h="3193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Платящие предприятия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142602"/>
                  </a:ext>
                </a:extLst>
              </a:tr>
              <a:tr h="5588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 54 479 малых промышленных предприятий в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РУз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599009"/>
                  </a:ext>
                </a:extLst>
              </a:tr>
              <a:tr h="388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сделок через платформу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млрд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млрд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млрд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798605"/>
                  </a:ext>
                </a:extLst>
              </a:tr>
              <a:tr h="3193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комиссия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412248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3C9B72D-116A-EA31-8909-F1044630B44E}"/>
              </a:ext>
            </a:extLst>
          </p:cNvPr>
          <p:cNvSpPr txBox="1"/>
          <p:nvPr/>
        </p:nvSpPr>
        <p:spPr>
          <a:xfrm>
            <a:off x="10019465" y="3349787"/>
            <a:ext cx="9572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Предиктивные показатели развития компании: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45284503-65CD-9BB7-ABB3-EC11BBE6D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822926"/>
              </p:ext>
            </p:extLst>
          </p:nvPr>
        </p:nvGraphicFramePr>
        <p:xfrm>
          <a:off x="411923" y="7694481"/>
          <a:ext cx="6301052" cy="23397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839">
                  <a:extLst>
                    <a:ext uri="{9D8B030D-6E8A-4147-A177-3AD203B41FA5}">
                      <a16:colId xmlns:a16="http://schemas.microsoft.com/office/drawing/2014/main" val="3972663643"/>
                    </a:ext>
                  </a:extLst>
                </a:gridCol>
                <a:gridCol w="1108518">
                  <a:extLst>
                    <a:ext uri="{9D8B030D-6E8A-4147-A177-3AD203B41FA5}">
                      <a16:colId xmlns:a16="http://schemas.microsoft.com/office/drawing/2014/main" val="3391049958"/>
                    </a:ext>
                  </a:extLst>
                </a:gridCol>
                <a:gridCol w="1108518">
                  <a:extLst>
                    <a:ext uri="{9D8B030D-6E8A-4147-A177-3AD203B41FA5}">
                      <a16:colId xmlns:a16="http://schemas.microsoft.com/office/drawing/2014/main" val="1541885170"/>
                    </a:ext>
                  </a:extLst>
                </a:gridCol>
                <a:gridCol w="893177">
                  <a:extLst>
                    <a:ext uri="{9D8B030D-6E8A-4147-A177-3AD203B41FA5}">
                      <a16:colId xmlns:a16="http://schemas.microsoft.com/office/drawing/2014/main" val="1205652625"/>
                    </a:ext>
                  </a:extLst>
                </a:gridCol>
              </a:tblGrid>
              <a:tr h="4069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Доход, млрд сум/год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930763"/>
                  </a:ext>
                </a:extLst>
              </a:tr>
              <a:tr h="4069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762674"/>
                  </a:ext>
                </a:extLst>
              </a:tr>
              <a:tr h="4069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с сделок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353005"/>
                  </a:ext>
                </a:extLst>
              </a:tr>
              <a:tr h="7121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Верификация + аналитика + продвижение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682866"/>
                  </a:ext>
                </a:extLst>
              </a:tr>
              <a:tr h="4069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33606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042C2C9F-26D9-7A03-A21F-9383757BFA0D}"/>
              </a:ext>
            </a:extLst>
          </p:cNvPr>
          <p:cNvSpPr txBox="1"/>
          <p:nvPr/>
        </p:nvSpPr>
        <p:spPr>
          <a:xfrm>
            <a:off x="381000" y="7139839"/>
            <a:ext cx="9572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Предиктивные показатели выручки компании: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40EA4BAA-370F-4E1D-FEFE-06F9EFB91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628120"/>
              </p:ext>
            </p:extLst>
          </p:nvPr>
        </p:nvGraphicFramePr>
        <p:xfrm>
          <a:off x="7056072" y="7081202"/>
          <a:ext cx="10698528" cy="292608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394693">
                  <a:extLst>
                    <a:ext uri="{9D8B030D-6E8A-4147-A177-3AD203B41FA5}">
                      <a16:colId xmlns:a16="http://schemas.microsoft.com/office/drawing/2014/main" val="51806557"/>
                    </a:ext>
                  </a:extLst>
                </a:gridCol>
                <a:gridCol w="1791507">
                  <a:extLst>
                    <a:ext uri="{9D8B030D-6E8A-4147-A177-3AD203B41FA5}">
                      <a16:colId xmlns:a16="http://schemas.microsoft.com/office/drawing/2014/main" val="779961255"/>
                    </a:ext>
                  </a:extLst>
                </a:gridCol>
                <a:gridCol w="2593100">
                  <a:extLst>
                    <a:ext uri="{9D8B030D-6E8A-4147-A177-3AD203B41FA5}">
                      <a16:colId xmlns:a16="http://schemas.microsoft.com/office/drawing/2014/main" val="2935200974"/>
                    </a:ext>
                  </a:extLst>
                </a:gridCol>
                <a:gridCol w="2919228">
                  <a:extLst>
                    <a:ext uri="{9D8B030D-6E8A-4147-A177-3AD203B41FA5}">
                      <a16:colId xmlns:a16="http://schemas.microsoft.com/office/drawing/2014/main" val="2488867236"/>
                    </a:ext>
                  </a:extLst>
                </a:gridCol>
              </a:tblGrid>
              <a:tr h="2924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Показатель, млрд сум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618681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233116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Переменные расходы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−1,44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081736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Постоянные расходы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−3,70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−5,80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−8,20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210725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090076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вычета налогов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696697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−1,19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1630"/>
                  </a:ext>
                </a:extLst>
              </a:tr>
              <a:tr h="292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−0,24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8053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99287" y="-13519"/>
            <a:ext cx="8488713" cy="10287000"/>
            <a:chOff x="0" y="0"/>
            <a:chExt cx="4609553" cy="8128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9553" cy="8128000"/>
            </a:xfrm>
            <a:custGeom>
              <a:avLst/>
              <a:gdLst/>
              <a:ahLst/>
              <a:cxnLst/>
              <a:rect l="l" t="t" r="r" b="b"/>
              <a:pathLst>
                <a:path w="4609553" h="8128000">
                  <a:moveTo>
                    <a:pt x="0" y="0"/>
                  </a:moveTo>
                  <a:lnTo>
                    <a:pt x="4609553" y="0"/>
                  </a:lnTo>
                  <a:lnTo>
                    <a:pt x="4609553" y="8128000"/>
                  </a:lnTo>
                  <a:lnTo>
                    <a:pt x="0" y="8128000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09553" cy="8166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509862" y="1181100"/>
            <a:ext cx="1310100" cy="0"/>
          </a:xfrm>
          <a:prstGeom prst="line">
            <a:avLst/>
          </a:prstGeom>
          <a:ln w="95250" cap="flat">
            <a:solidFill>
              <a:srgbClr val="0345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Box 21"/>
          <p:cNvSpPr txBox="1"/>
          <p:nvPr/>
        </p:nvSpPr>
        <p:spPr>
          <a:xfrm>
            <a:off x="509862" y="215617"/>
            <a:ext cx="932643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400" b="1" spc="99" dirty="0">
                <a:solidFill>
                  <a:schemeClr val="tx2"/>
                </a:solidFill>
                <a:latin typeface="Lora Bold"/>
                <a:ea typeface="Lora Bold"/>
                <a:cs typeface="Lora Bold"/>
                <a:sym typeface="Lora Bold"/>
              </a:rPr>
              <a:t>Приблизительные расчеты объема необходимых инвестиций в разработку проекта:</a:t>
            </a:r>
            <a:endParaRPr lang="en-US" sz="2400" b="1" spc="99" dirty="0">
              <a:solidFill>
                <a:schemeClr val="tx2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5704185" y="9909013"/>
            <a:ext cx="3744615" cy="3744615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0345E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6D0AACD-AAEA-CF1C-FAB3-1FEAB910C8C7}"/>
              </a:ext>
            </a:extLst>
          </p:cNvPr>
          <p:cNvSpPr txBox="1"/>
          <p:nvPr/>
        </p:nvSpPr>
        <p:spPr>
          <a:xfrm>
            <a:off x="380578" y="4592956"/>
            <a:ext cx="90682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Первоначальное финансирование: 700 млн сумов, включая собственные средства основателей и привлечение частного инвестора. Анализ источников прибыли и срока окупаемости: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EC4B0-D104-BA74-CC87-E8CDCB498753}"/>
              </a:ext>
            </a:extLst>
          </p:cNvPr>
          <p:cNvSpPr txBox="1"/>
          <p:nvPr/>
        </p:nvSpPr>
        <p:spPr>
          <a:xfrm>
            <a:off x="10122797" y="205136"/>
            <a:ext cx="8051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вызовы и риски, а также решения проблемы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2B303E4-594E-6BFC-9698-B7A9CB130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26738"/>
              </p:ext>
            </p:extLst>
          </p:nvPr>
        </p:nvGraphicFramePr>
        <p:xfrm>
          <a:off x="509862" y="1460621"/>
          <a:ext cx="8938938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0338">
                  <a:extLst>
                    <a:ext uri="{9D8B030D-6E8A-4147-A177-3AD203B41FA5}">
                      <a16:colId xmlns:a16="http://schemas.microsoft.com/office/drawing/2014/main" val="2362767567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6065408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Приблизительная сумма, млн сум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466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платформы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451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IT-инфраструктура и безопасность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811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и привлечение предприятий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8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Юридическое сопровождение и верификация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308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Оборотный капитал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343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средства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160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41574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2ADBFD9-8EDC-EB44-FE12-E037E2439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55243"/>
              </p:ext>
            </p:extLst>
          </p:nvPr>
        </p:nvGraphicFramePr>
        <p:xfrm>
          <a:off x="527068" y="5775673"/>
          <a:ext cx="8921732" cy="246888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715484">
                  <a:extLst>
                    <a:ext uri="{9D8B030D-6E8A-4147-A177-3AD203B41FA5}">
                      <a16:colId xmlns:a16="http://schemas.microsoft.com/office/drawing/2014/main" val="4098373770"/>
                    </a:ext>
                  </a:extLst>
                </a:gridCol>
                <a:gridCol w="4206248">
                  <a:extLst>
                    <a:ext uri="{9D8B030D-6E8A-4147-A177-3AD203B41FA5}">
                      <a16:colId xmlns:a16="http://schemas.microsoft.com/office/drawing/2014/main" val="37069736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412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2029 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млрд сум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53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2029 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6,72 млрд сум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057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минимальной жизнеспособной модели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1,24 млрд сум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411110"/>
                  </a:ext>
                </a:extLst>
              </a:tr>
              <a:tr h="160950"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Внутренняя норма доходности</a:t>
                      </a:r>
                      <a:endParaRPr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613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 года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981652"/>
                  </a:ext>
                </a:extLst>
              </a:tr>
            </a:tbl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29BC019-C1BC-34D9-7FE2-D6BA575C3B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0309334"/>
              </p:ext>
            </p:extLst>
          </p:nvPr>
        </p:nvGraphicFramePr>
        <p:xfrm>
          <a:off x="10054217" y="751388"/>
          <a:ext cx="7978851" cy="292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5FF3A0A-3F7E-7421-DFA7-C1773480D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04259"/>
              </p:ext>
            </p:extLst>
          </p:nvPr>
        </p:nvGraphicFramePr>
        <p:xfrm>
          <a:off x="9836298" y="4592956"/>
          <a:ext cx="8228818" cy="541869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017477">
                  <a:extLst>
                    <a:ext uri="{9D8B030D-6E8A-4147-A177-3AD203B41FA5}">
                      <a16:colId xmlns:a16="http://schemas.microsoft.com/office/drawing/2014/main" val="410705561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52191733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462314088"/>
                    </a:ext>
                  </a:extLst>
                </a:gridCol>
                <a:gridCol w="2325141">
                  <a:extLst>
                    <a:ext uri="{9D8B030D-6E8A-4147-A177-3AD203B41FA5}">
                      <a16:colId xmlns:a16="http://schemas.microsoft.com/office/drawing/2014/main" val="650696513"/>
                    </a:ext>
                  </a:extLst>
                </a:gridCol>
              </a:tblGrid>
              <a:tr h="6181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Пессимистический сценарий −20%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сценарий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Оптимистический сценарий +20%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561315"/>
                  </a:ext>
                </a:extLst>
              </a:tr>
              <a:tr h="6181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в 2029 году, млрд сумов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14,40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18,00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21,60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62600"/>
                  </a:ext>
                </a:extLst>
              </a:tr>
              <a:tr h="11484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Свободный денежный поток в 2029 году, млрд сумов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3,29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6,01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8,73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662492"/>
                  </a:ext>
                </a:extLst>
              </a:tr>
              <a:tr h="1415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приведённая стоимость проекта, млрд сумов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3,54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6,41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444279"/>
                  </a:ext>
                </a:extLst>
              </a:tr>
              <a:tr h="8848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Внутренняя норма доходности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45,3%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137,0%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222,6%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404591"/>
                  </a:ext>
                </a:extLst>
              </a:tr>
              <a:tr h="6149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окупаемости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≈2,3 года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≈1,5 года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≈1,1 года</a:t>
                      </a:r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37722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65D789C-BA76-F474-A15D-8F391F4F65E5}"/>
              </a:ext>
            </a:extLst>
          </p:cNvPr>
          <p:cNvSpPr txBox="1"/>
          <p:nvPr/>
        </p:nvSpPr>
        <p:spPr>
          <a:xfrm>
            <a:off x="10105591" y="3807633"/>
            <a:ext cx="77659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чувствительности и адаптации инвестиционного проекта к меняющейся рыночной среде: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31CEE9-2E66-D37C-8435-0D12A838E7FC}"/>
              </a:ext>
            </a:extLst>
          </p:cNvPr>
          <p:cNvSpPr txBox="1"/>
          <p:nvPr/>
        </p:nvSpPr>
        <p:spPr>
          <a:xfrm>
            <a:off x="410075" y="8585574"/>
            <a:ext cx="90387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чувствительность проекта рассчитана при изменении прогнозной выручки на ±20% относительно базового сценария при сохранении основных постоянных расходов и ставки дисконтирования на уровне 25%.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D7B3DB-F524-A001-FC89-7B9A89E9CF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r="6584"/>
          <a:stretch>
            <a:fillRect/>
          </a:stretch>
        </p:blipFill>
        <p:spPr bwMode="auto">
          <a:xfrm>
            <a:off x="1219200" y="1409700"/>
            <a:ext cx="4991782" cy="65691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B3F6C99-91E4-C7E2-BEDD-7CD28E17BDFD}"/>
              </a:ext>
            </a:extLst>
          </p:cNvPr>
          <p:cNvSpPr txBox="1"/>
          <p:nvPr/>
        </p:nvSpPr>
        <p:spPr>
          <a:xfrm>
            <a:off x="6781800" y="1943100"/>
            <a:ext cx="110490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4000" b="1" kern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HGGothicM"/>
                <a:cs typeface="Times New Roman" panose="02020603050405020304" pitchFamily="18" charset="0"/>
              </a:rPr>
              <a:t>АЛИМОВА ТЭЛЛА МАКСУДОВНА</a:t>
            </a:r>
          </a:p>
          <a:p>
            <a:pPr>
              <a:lnSpc>
                <a:spcPct val="100000"/>
              </a:lnSpc>
              <a:buNone/>
            </a:pPr>
            <a:endParaRPr lang="ru-RU" sz="4000" b="1" kern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HGGothicM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buNone/>
            </a:pPr>
            <a:r>
              <a:rPr lang="ru-RU" sz="4000" dirty="0">
                <a:latin typeface="Times New Roman" panose="02020603050405020304" pitchFamily="18" charset="0"/>
                <a:ea typeface="HGMinchoB"/>
                <a:cs typeface="Times New Roman" panose="02020603050405020304" pitchFamily="18" charset="0"/>
              </a:rPr>
              <a:t>Студент 4-курса, группы ЭПиО-3303, факультета «Экономика и бизнес», автор проекта</a:t>
            </a:r>
          </a:p>
          <a:p>
            <a:pPr>
              <a:spcAft>
                <a:spcPts val="400"/>
              </a:spcAft>
              <a:buNone/>
            </a:pPr>
            <a:endParaRPr lang="ru-RU" sz="4000" dirty="0">
              <a:effectLst/>
              <a:latin typeface="Times New Roman" panose="02020603050405020304" pitchFamily="18" charset="0"/>
              <a:ea typeface="HGMinchoB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buNone/>
            </a:pPr>
            <a:r>
              <a:rPr lang="ru-RU" sz="4000" dirty="0">
                <a:effectLst/>
                <a:latin typeface="Times New Roman" panose="02020603050405020304" pitchFamily="18" charset="0"/>
                <a:ea typeface="HGMinchoB"/>
                <a:cs typeface="Times New Roman" panose="02020603050405020304" pitchFamily="18" charset="0"/>
              </a:rPr>
              <a:t>Телефон: +998909773089</a:t>
            </a:r>
          </a:p>
          <a:p>
            <a:pPr>
              <a:buNone/>
            </a:pPr>
            <a:r>
              <a:rPr lang="en-US" sz="4000" dirty="0">
                <a:latin typeface="Times New Roman" panose="02020603050405020304" pitchFamily="18" charset="0"/>
                <a:ea typeface="HGMinchoB"/>
                <a:cs typeface="Times New Roman" panose="02020603050405020304" pitchFamily="18" charset="0"/>
              </a:rPr>
              <a:t>G</a:t>
            </a:r>
            <a:r>
              <a:rPr lang="en-US" sz="4000" dirty="0">
                <a:effectLst/>
                <a:latin typeface="Times New Roman" panose="02020603050405020304" pitchFamily="18" charset="0"/>
                <a:ea typeface="HGMinchoB"/>
                <a:cs typeface="Times New Roman" panose="02020603050405020304" pitchFamily="18" charset="0"/>
              </a:rPr>
              <a:t>-mail: alimovatella2@gmail.com</a:t>
            </a:r>
          </a:p>
          <a:p>
            <a:pPr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tellaalimova@mail.ru</a:t>
            </a:r>
          </a:p>
        </p:txBody>
      </p:sp>
    </p:spTree>
    <p:extLst>
      <p:ext uri="{BB962C8B-B14F-4D97-AF65-F5344CB8AC3E}">
        <p14:creationId xmlns:p14="http://schemas.microsoft.com/office/powerpoint/2010/main" val="3968905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842469" y="1038616"/>
            <a:ext cx="5416831" cy="10993729"/>
            <a:chOff x="0" y="0"/>
            <a:chExt cx="2858770" cy="6344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58770" cy="6344920"/>
            </a:xfrm>
            <a:custGeom>
              <a:avLst/>
              <a:gdLst/>
              <a:ahLst/>
              <a:cxnLst/>
              <a:rect l="l" t="t" r="r" b="b"/>
              <a:pathLst>
                <a:path w="2858770" h="6344920">
                  <a:moveTo>
                    <a:pt x="1827530" y="6344920"/>
                  </a:moveTo>
                  <a:lnTo>
                    <a:pt x="0" y="6344920"/>
                  </a:lnTo>
                  <a:lnTo>
                    <a:pt x="0" y="1031240"/>
                  </a:lnTo>
                  <a:cubicBezTo>
                    <a:pt x="0" y="461010"/>
                    <a:pt x="461010" y="0"/>
                    <a:pt x="1031240" y="0"/>
                  </a:cubicBezTo>
                  <a:lnTo>
                    <a:pt x="2858770" y="0"/>
                  </a:lnTo>
                  <a:lnTo>
                    <a:pt x="2858770" y="5313680"/>
                  </a:lnTo>
                  <a:cubicBezTo>
                    <a:pt x="2858770" y="5883910"/>
                    <a:pt x="2397760" y="6344920"/>
                    <a:pt x="1827530" y="6344920"/>
                  </a:cubicBezTo>
                  <a:close/>
                </a:path>
              </a:pathLst>
            </a:custGeom>
            <a:blipFill>
              <a:blip r:embed="rId2"/>
              <a:stretch>
                <a:fillRect l="-103496" r="-129630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59300" y="7109187"/>
            <a:ext cx="1028700" cy="3177813"/>
            <a:chOff x="0" y="0"/>
            <a:chExt cx="812800" cy="25108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510865"/>
            </a:xfrm>
            <a:custGeom>
              <a:avLst/>
              <a:gdLst/>
              <a:ahLst/>
              <a:cxnLst/>
              <a:rect l="l" t="t" r="r" b="b"/>
              <a:pathLst>
                <a:path w="812800" h="2510865">
                  <a:moveTo>
                    <a:pt x="0" y="0"/>
                  </a:moveTo>
                  <a:lnTo>
                    <a:pt x="812800" y="0"/>
                  </a:lnTo>
                  <a:lnTo>
                    <a:pt x="812800" y="2510865"/>
                  </a:lnTo>
                  <a:lnTo>
                    <a:pt x="0" y="2510865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2548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259300" y="0"/>
            <a:ext cx="1028700" cy="10287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609914" y="0"/>
            <a:ext cx="1694792" cy="10287000"/>
            <a:chOff x="0" y="0"/>
            <a:chExt cx="446365" cy="27093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6365" cy="2709333"/>
            </a:xfrm>
            <a:custGeom>
              <a:avLst/>
              <a:gdLst/>
              <a:ahLst/>
              <a:cxnLst/>
              <a:rect l="l" t="t" r="r" b="b"/>
              <a:pathLst>
                <a:path w="446365" h="2709333">
                  <a:moveTo>
                    <a:pt x="223183" y="0"/>
                  </a:moveTo>
                  <a:lnTo>
                    <a:pt x="223183" y="0"/>
                  </a:lnTo>
                  <a:cubicBezTo>
                    <a:pt x="282374" y="0"/>
                    <a:pt x="339142" y="23514"/>
                    <a:pt x="380996" y="65369"/>
                  </a:cubicBezTo>
                  <a:cubicBezTo>
                    <a:pt x="422851" y="107224"/>
                    <a:pt x="446365" y="163991"/>
                    <a:pt x="446365" y="223183"/>
                  </a:cubicBezTo>
                  <a:lnTo>
                    <a:pt x="446365" y="2486151"/>
                  </a:lnTo>
                  <a:cubicBezTo>
                    <a:pt x="446365" y="2609411"/>
                    <a:pt x="346443" y="2709333"/>
                    <a:pt x="223183" y="2709333"/>
                  </a:cubicBezTo>
                  <a:lnTo>
                    <a:pt x="223183" y="2709333"/>
                  </a:lnTo>
                  <a:cubicBezTo>
                    <a:pt x="99922" y="2709333"/>
                    <a:pt x="0" y="2609411"/>
                    <a:pt x="0" y="2486151"/>
                  </a:cubicBezTo>
                  <a:lnTo>
                    <a:pt x="0" y="223183"/>
                  </a:lnTo>
                  <a:cubicBezTo>
                    <a:pt x="0" y="99922"/>
                    <a:pt x="99922" y="0"/>
                    <a:pt x="223183" y="0"/>
                  </a:cubicBezTo>
                  <a:close/>
                </a:path>
              </a:pathLst>
            </a:custGeom>
            <a:solidFill>
              <a:srgbClr val="0345E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4636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918668" y="1248869"/>
            <a:ext cx="1977164" cy="197716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99699" y="0"/>
                  </a:moveTo>
                  <a:lnTo>
                    <a:pt x="613101" y="0"/>
                  </a:lnTo>
                  <a:cubicBezTo>
                    <a:pt x="666064" y="0"/>
                    <a:pt x="716859" y="21040"/>
                    <a:pt x="754309" y="58491"/>
                  </a:cubicBezTo>
                  <a:cubicBezTo>
                    <a:pt x="791760" y="95941"/>
                    <a:pt x="812800" y="146736"/>
                    <a:pt x="812800" y="199699"/>
                  </a:cubicBezTo>
                  <a:lnTo>
                    <a:pt x="812800" y="613101"/>
                  </a:lnTo>
                  <a:cubicBezTo>
                    <a:pt x="812800" y="666064"/>
                    <a:pt x="791760" y="716859"/>
                    <a:pt x="754309" y="754309"/>
                  </a:cubicBezTo>
                  <a:cubicBezTo>
                    <a:pt x="716859" y="791760"/>
                    <a:pt x="666064" y="812800"/>
                    <a:pt x="613101" y="812800"/>
                  </a:cubicBezTo>
                  <a:lnTo>
                    <a:pt x="199699" y="812800"/>
                  </a:lnTo>
                  <a:cubicBezTo>
                    <a:pt x="146736" y="812800"/>
                    <a:pt x="95941" y="791760"/>
                    <a:pt x="58491" y="754309"/>
                  </a:cubicBezTo>
                  <a:cubicBezTo>
                    <a:pt x="21040" y="716859"/>
                    <a:pt x="0" y="666064"/>
                    <a:pt x="0" y="613101"/>
                  </a:cubicBezTo>
                  <a:lnTo>
                    <a:pt x="0" y="199699"/>
                  </a:lnTo>
                  <a:cubicBezTo>
                    <a:pt x="0" y="146736"/>
                    <a:pt x="21040" y="95941"/>
                    <a:pt x="58491" y="58491"/>
                  </a:cubicBezTo>
                  <a:cubicBezTo>
                    <a:pt x="95941" y="21040"/>
                    <a:pt x="146736" y="0"/>
                    <a:pt x="199699" y="0"/>
                  </a:cubicBezTo>
                  <a:close/>
                </a:path>
              </a:pathLst>
            </a:custGeom>
            <a:solidFill>
              <a:srgbClr val="0345E4">
                <a:alpha val="29804"/>
              </a:srgbClr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624423" y="3126013"/>
            <a:ext cx="9405958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960"/>
              </a:lnSpc>
            </a:pPr>
            <a:r>
              <a:rPr lang="ru-RU" sz="104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Благодарю за внимание!</a:t>
            </a:r>
            <a:endParaRPr lang="en-US" sz="10400" b="1" dirty="0">
              <a:solidFill>
                <a:srgbClr val="000000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484493" y="9014056"/>
            <a:ext cx="2545888" cy="2545888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0" cap="sq">
              <a:solidFill>
                <a:srgbClr val="0345E4">
                  <a:alpha val="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0">
            <a:extLst>
              <a:ext uri="{FF2B5EF4-FFF2-40B4-BE49-F238E27FC236}">
                <a16:creationId xmlns:a16="http://schemas.microsoft.com/office/drawing/2014/main" id="{2D9AEB0F-FF0B-3FDF-C301-1E91D901E845}"/>
              </a:ext>
            </a:extLst>
          </p:cNvPr>
          <p:cNvSpPr txBox="1"/>
          <p:nvPr/>
        </p:nvSpPr>
        <p:spPr>
          <a:xfrm>
            <a:off x="3724626" y="345722"/>
            <a:ext cx="951973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8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Ташкентский</a:t>
            </a:r>
            <a:r>
              <a:rPr lang="en-US" sz="28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филиал</a:t>
            </a:r>
            <a:r>
              <a:rPr lang="en-US" sz="28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 РЭУ </a:t>
            </a:r>
            <a:r>
              <a:rPr lang="en-US" sz="28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им</a:t>
            </a:r>
            <a:r>
              <a:rPr lang="en-US" sz="2800" b="1" dirty="0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. Г.В. </a:t>
            </a:r>
            <a:r>
              <a:rPr lang="en-US" sz="2800" b="1" dirty="0" err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Плеханова</a:t>
            </a:r>
            <a:endParaRPr lang="en-US" sz="2800" b="1" dirty="0">
              <a:solidFill>
                <a:srgbClr val="000000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pic>
        <p:nvPicPr>
          <p:cNvPr id="34" name="Рисунок 33" descr="Picture background">
            <a:extLst>
              <a:ext uri="{FF2B5EF4-FFF2-40B4-BE49-F238E27FC236}">
                <a16:creationId xmlns:a16="http://schemas.microsoft.com/office/drawing/2014/main" id="{3EDF8924-C0E1-7EDE-08B4-4523FD3CE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846" y="-48220"/>
            <a:ext cx="4787897" cy="119825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26320-FC7A-9FF0-5FBD-EA58B3AADC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600" t="23682" r="14444" b="23584"/>
          <a:stretch>
            <a:fillRect/>
          </a:stretch>
        </p:blipFill>
        <p:spPr>
          <a:xfrm>
            <a:off x="1291559" y="164840"/>
            <a:ext cx="1977164" cy="14953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11975</TotalTime>
  <Words>2034</Words>
  <Application>Microsoft Office PowerPoint</Application>
  <PresentationFormat>Произвольный</PresentationFormat>
  <Paragraphs>355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Lora Bold</vt:lpstr>
      <vt:lpstr>Calibri</vt:lpstr>
      <vt:lpstr>Wingdings</vt:lpstr>
      <vt:lpstr>Times New Roman</vt:lpstr>
      <vt:lpstr>Lora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Simple Modern Business Proposal Pitch Deck Presentation Design</dc:title>
  <dc:creator>Пользователь</dc:creator>
  <cp:lastModifiedBy>Тэлла Алимова</cp:lastModifiedBy>
  <cp:revision>19</cp:revision>
  <dcterms:created xsi:type="dcterms:W3CDTF">2006-08-16T00:00:00Z</dcterms:created>
  <dcterms:modified xsi:type="dcterms:W3CDTF">2026-09-27T17:34:28Z</dcterms:modified>
  <dc:identifier>DAG7XURa-0w</dc:identifier>
</cp:coreProperties>
</file>