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A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06"/>
  </p:normalViewPr>
  <p:slideViewPr>
    <p:cSldViewPr snapToGrid="0" snapToObjects="1">
      <p:cViewPr varScale="1">
        <p:scale>
          <a:sx n="69" d="100"/>
          <a:sy n="69" d="100"/>
        </p:scale>
        <p:origin x="216" y="1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FD6CB-E28D-1A4C-BF2E-AA82C8448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7C69AB-696C-0A48-95F5-15E18830D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0F603-2A50-0B43-8AD1-BBBC8708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1CF3-95BB-6547-851E-21C9DFE8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9E4F95-143F-264A-A687-565E6162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662523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B7575-240F-0A47-AE9F-60CD6C72A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95EB95-492B-5D45-9D42-CB7BBBF4D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42AA2-BFC3-4E42-A138-536CE0D4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348E2-9FA4-B646-8F45-B2ADD1E4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EAC0C8-16C4-A64A-9574-3EE61477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05467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309949-D3C5-F940-A2AF-29FCF93B3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272959-57A7-244F-A0AE-032D4171E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9DCEBE-D54D-AE4B-A8B9-4F9493D16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601F62-2784-7546-A949-8ECE78CC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080F40-40C2-FD46-8C0B-C56C5F9E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94452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6671D-3D58-7349-A48D-4DA77FF2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0BF396-F796-F541-94F6-C554C20A2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941A50-0B65-3D45-9B80-69F8CAAF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2E0BB-7A1A-1246-971B-B4AEF994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F6C4A5-BE56-C44A-AC0D-F50B25AF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91241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0537F-5D41-A146-B025-D7FCCE5C7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68F17-470A-324F-91CE-11D5973B8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FA645-C0E1-2E43-BBB6-0907E10D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27EEF3-94DF-5240-A1C7-7606D7AC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B809C-380D-F748-84E7-B33209EA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2085133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1C877-EA9B-E246-BD8B-9C211B24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2E15A9-1F4D-874F-B9B7-AE46414DE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3957E-E535-1147-B2BE-E53FECD3C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B552B7-CA8C-474E-99BF-E70CAC26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9CCBE2-95EE-DB4B-9087-69B7F2CB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B1F00-556C-9F41-B680-BB3537A4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29849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D8111-3D6F-F749-B469-F3179C773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8031FC-BB09-A244-A5E4-D29ADDDD5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F9EA3-3524-974C-BB0B-218A81A31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18692B-2281-5E46-BEF8-44971F5DF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5A0281-7CB6-A74D-AD55-AD6AC449D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0B8F34-D4E2-6F4F-BFEC-3C4465A2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7E150D-F533-E84F-B9A8-D9414AFE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9B6E0D-128F-CF40-82A0-F0659974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87168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66D36-875B-474A-B844-9EC8BF98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B3D068-CC24-1744-93F5-CA70221C8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011690-0530-954B-8369-E09B2046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3157B-8A1F-9740-8811-7209B66AF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5748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52706C-DCC2-3847-BFF7-C3AB147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8AB0F0A-6F92-7A4D-B402-16EA038A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0ADE9B-FAE0-AC40-9A0F-619A725C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224634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68C0E-7C90-B24B-8971-5F998F9B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95327D-EC97-F34A-AEC1-8214C066E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355CEB-ECF9-1442-9B84-FCC357A34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6DF74B-CCD8-B74A-8F20-6DA1C0DB6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83BDC4-F66A-CE43-818E-F8327DB9D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AD0913-D9F9-2343-8D1D-2D1B8366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182282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3671-E13A-3144-BE98-A63022A9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019491-A608-844F-AA09-C74073717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A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422E78-CF07-7B42-9771-6D461CD0F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8FC23A-0BB7-E04B-ACD6-1CAB9811D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74735B-6237-0844-85E0-EEDC9617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A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79CD0-8F7A-7341-A885-FB4F6D385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43308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DE26C-D755-1741-B68B-24BEE32A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A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157F59-B681-524E-BF54-6B1AB7773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A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4CD2D-5689-8E46-8049-4901F5C59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407A1-2398-AC41-B835-F00AC3EFC04B}" type="datetimeFigureOut">
              <a:rPr lang="ru-AU" smtClean="0"/>
              <a:t>18.11.2023</a:t>
            </a:fld>
            <a:endParaRPr lang="ru-A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6E23EF-D35B-C443-ABB7-91C7ABF55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A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C149AB-C33C-C848-B9F9-E6ACFFABC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C496D-6C87-8440-A2A1-00B9951C538C}" type="slidenum">
              <a:rPr lang="ru-AU" smtClean="0"/>
              <a:t>‹#›</a:t>
            </a:fld>
            <a:endParaRPr lang="ru-AU"/>
          </a:p>
        </p:txBody>
      </p:sp>
    </p:spTree>
    <p:extLst>
      <p:ext uri="{BB962C8B-B14F-4D97-AF65-F5344CB8AC3E}">
        <p14:creationId xmlns:p14="http://schemas.microsoft.com/office/powerpoint/2010/main" val="398752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A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D87B75-94C9-6344-8F7D-247FAA44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30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A8F87-6B25-614A-B9E4-D53D9E2F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1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B0DDD6-EAAF-954D-A76B-B5E5A45B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60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C3D598-5D1E-B549-B649-4C119850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02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949984-C9F1-3E4F-9C7D-B8172667F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5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041F15-5545-6549-9640-7F74EF41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9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BAAC2C-65AB-F347-A759-22C5024A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40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76AC6C-C23D-7747-B872-2EFA14155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7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F3FC0C-C795-0F4A-BB18-D035A220D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FCFD7D-6F32-664F-91DA-67196F21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30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A933A3-50CD-964C-8F40-8BB114261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0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7DED1-A15A-B14E-99B5-F9569DE6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871A5-41C4-2948-9A5A-85117E31C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0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1</cp:revision>
  <dcterms:created xsi:type="dcterms:W3CDTF">2023-11-18T08:36:50Z</dcterms:created>
  <dcterms:modified xsi:type="dcterms:W3CDTF">2023-11-18T08:39:08Z</dcterms:modified>
</cp:coreProperties>
</file>