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57" r:id="rId3"/>
    <p:sldId id="259" r:id="rId4"/>
    <p:sldId id="260" r:id="rId5"/>
    <p:sldId id="261" r:id="rId6"/>
    <p:sldId id="262" r:id="rId7"/>
    <p:sldId id="29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76" r:id="rId19"/>
    <p:sldId id="292" r:id="rId20"/>
    <p:sldId id="278" r:id="rId21"/>
    <p:sldId id="279" r:id="rId22"/>
    <p:sldId id="274" r:id="rId23"/>
    <p:sldId id="275" r:id="rId24"/>
    <p:sldId id="280" r:id="rId25"/>
    <p:sldId id="282" r:id="rId26"/>
    <p:sldId id="283" r:id="rId27"/>
    <p:sldId id="284" r:id="rId28"/>
    <p:sldId id="285" r:id="rId29"/>
    <p:sldId id="286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6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E6B7-5B81-4476-A8CC-3581BAF2B3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36AF-B6D5-4EFB-AA85-4288ECB32D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=""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1498" y="1452313"/>
            <a:ext cx="9144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Rectangle 2">
              <a:extLst>
                <a:ext uri="{FF2B5EF4-FFF2-40B4-BE49-F238E27FC236}">
                  <a16:creationId xmlns=""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=""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631065" y="4532516"/>
            <a:ext cx="7881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«Мобильное приложение для выгула собак»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ubstrate">
            <a:extLst>
              <a:ext uri="{FF2B5EF4-FFF2-40B4-BE49-F238E27FC236}">
                <a16:creationId xmlns=""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83596" y="5632798"/>
            <a:ext cx="9144000" cy="795528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author info">
            <a:extLst>
              <a:ext uri="{FF2B5EF4-FFF2-40B4-BE49-F238E27FC236}">
                <a16:creationId xmlns=""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5436096" y="5597329"/>
            <a:ext cx="338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руководитель выпускной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квалификационной работы</a:t>
            </a:r>
          </a:p>
          <a:p>
            <a:pPr algn="ctr"/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Огородникова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Е.П.,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к.э.н., доцент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=""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4010622" y="6419909"/>
            <a:ext cx="1346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Оренбург, 2024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1497" y="-17816"/>
            <a:ext cx="9155497" cy="14606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32804" y="3510626"/>
            <a:ext cx="267070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38.03.02 «Менеджмент»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 «Менеджмент организации»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3047564"/>
            <a:ext cx="888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Выпускная квалификационная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формате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стартапа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3185" y="1601741"/>
            <a:ext cx="772778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935" algn="ctr"/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14935" algn="ctr"/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14935" algn="ctr"/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«РОССИЙСКИЙ ЭКОНОМИЧЕСКИЙ УНИВЕРСИТЕТ ИМЕНИ Г.В. ПЛЕХАНОВА»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14935" algn="ctr"/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ОРЕНБУРГСКИЙ ФИЛИАЛ РЭУ ИМ. Г.В. ПЛЕХАНОВА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 и менеджмента</a:t>
            </a: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27198" y="5732845"/>
            <a:ext cx="5035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 Medium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 Medium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 Medium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 Medium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 Light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Спирин Артем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6665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886700" cy="1325563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11" y="1124744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вам требуется помощь с выгулом вашей собаки?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было бы для вас использовать приложение для поиска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вашей собаки?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02933" y="1556792"/>
            <a:ext cx="4504268" cy="21602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4365104"/>
            <a:ext cx="5048096" cy="235317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90" y="260648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решаете проблему выгула вашей собаки, когда у вас нет возможности это сделать самостоятельно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3140968"/>
            <a:ext cx="6951713" cy="35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уже пользовались услугами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их находили?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2780928"/>
            <a:ext cx="6300465" cy="336537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 приложении, которое будет оказывать услуги по выгулу собак, вы считаете наиболее важными?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(можно было выбрать несколько вариантов ответа)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3429000"/>
            <a:ext cx="5256584" cy="28194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304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важна для вас возможность отслеживания местоположения собаки во время прогулки через приложение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информацию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бы хотели видеть в приложении?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27984" y="1484784"/>
            <a:ext cx="4464496" cy="25922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4509120"/>
            <a:ext cx="4680520" cy="234888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87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2068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ли вы платить за услуги профессионального выгула? Если да, то какую сумму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приемлемой за один выгул?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вас есть опасения или сомнения по поводу использования такого приложения?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412776"/>
            <a:ext cx="4392488" cy="25922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45831" y="4437112"/>
            <a:ext cx="3724912" cy="23042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служит как платформа связи между хозяином 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приложения включают: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бронирование: Владельцы собак могут легко найти и забронировать услуги по выгулу в удобное время.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каждого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профиль с отзывами, оценками и подробной информацией о своем опыте.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и отслеживание: Пользователи получают уведомления о прогулках и могут отслеживать маршрут выгула через приложение.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и обратная связь: Интегрированная система оплаты и возможность обратной связи обеспечивают удобство и укрепляют доверие между пользователями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31" y="62068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363" y="142880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проводиться отбор с собеседованием через офис. Ряд требований, который будут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возраст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владения собакой и навыками дрессировки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правилах выгула собаки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домашним животным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обеспечить безопасность собаки к окружающим людям во время прогулки.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качества, так же важны, необходимы навыки и умения справляться с непредвиденными ситуациями.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от предыдущих работодателей, а так же проверка человека на криминальное прошлое.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этих требований будут отбираться кандидаты на вакансию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sz="1400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4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1" y="202379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и настройка профиля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75" y="134076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домашних животных могут зарегистрироваться и настроить свои профили, предоставив необходимую информацию о себе и своих питомцах. </a:t>
            </a:r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30391" cy="7485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06529"/>
            <a:ext cx="2736304" cy="31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002628"/>
            <a:ext cx="9036496" cy="3789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https://sun9-67.userapi.com/impg/NTrlTrboAvxunwMj9yrLJOCxBQ3G-LH0hPGCEQ/9Ye5Q9tFgvA.jpg?size=996x2160&amp;quality=95&amp;sign=c6c1845ca5aebdf15e9d1e5d2e377d7e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26" y="3026931"/>
            <a:ext cx="2361473" cy="368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90" y="3096948"/>
            <a:ext cx="309684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57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20" y="67726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Примерная концепция </a:t>
            </a:r>
            <a:r>
              <a:rPr lang="ru-RU" dirty="0" smtClean="0"/>
              <a:t>интерфейса </a:t>
            </a:r>
            <a:r>
              <a:rPr lang="ru-RU" dirty="0" smtClean="0"/>
              <a:t>планирования прогулок 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1" y="260648"/>
            <a:ext cx="1330391" cy="7485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2950121"/>
            <a:ext cx="3188238" cy="39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9740"/>
            <a:ext cx="7559752" cy="89614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работы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672" y="1556792"/>
            <a:ext cx="7979727" cy="442334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является разработка приложения «Счастливый хвост» для выгула собак, обеспечение удобного и эффективного способа для владельцев собак находить надежных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своих питомцев.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поставленной целью в работе решены следующие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спроса на данные услуги.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Разработана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приложения.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Разработан производственный план.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Составлен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маркетинговый план.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Разработан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рисков. 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93868"/>
            <a:ext cx="1330391" cy="7485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70" y="4005064"/>
            <a:ext cx="2695175" cy="26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8153400" cy="99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отслеживания питомца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функция позволяет владельцам собак отслеживать перемещения своих питомцев с помощью технологии GPS. Отслеживание особенно ценно для тех, кто беспокоится о безопасности своих собак и их местонахождении во время прогулок. </a:t>
            </a:r>
          </a:p>
        </p:txBody>
      </p:sp>
      <p:pic>
        <p:nvPicPr>
          <p:cNvPr id="4" name="Объект 3" descr="https://sun9-6.userapi.com/impg/Q4ZsZfYQYoLAQtYEQE1lX4TInfAc1f7MUDgPTQ/9xeX77QOMac.jpg?size=1179x1422&amp;quality=95&amp;sign=372a13390492e9398b2d4640024dfc6e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924944"/>
            <a:ext cx="2968866" cy="351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0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68" y="303237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-уведомлений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отзывы с обратной связью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628800"/>
            <a:ext cx="2075795" cy="44958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1628800"/>
            <a:ext cx="2664296" cy="475860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58" y="18864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6704"/>
            <a:ext cx="7775776" cy="8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1 - Виды оказания услуг и структура получения прибыли приложением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700808"/>
            <a:ext cx="4680520" cy="44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230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2 -Производственный план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270" y="1825625"/>
            <a:ext cx="411545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старта нам необходимо закупить технику и нанять сотрудников, которые будет участвовать в разработке мобильного приложения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952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5" y="2780928"/>
            <a:ext cx="47738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330391" cy="7485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3867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51" y="3933056"/>
            <a:ext cx="140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5 - Прогноз доходов и расходов.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56906"/>
              </p:ext>
            </p:extLst>
          </p:nvPr>
        </p:nvGraphicFramePr>
        <p:xfrm>
          <a:off x="106256" y="2492896"/>
          <a:ext cx="8892479" cy="2592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449"/>
                <a:gridCol w="594939"/>
                <a:gridCol w="551828"/>
                <a:gridCol w="551828"/>
                <a:gridCol w="551828"/>
                <a:gridCol w="551828"/>
                <a:gridCol w="551828"/>
                <a:gridCol w="551828"/>
                <a:gridCol w="612185"/>
                <a:gridCol w="551828"/>
                <a:gridCol w="551828"/>
                <a:gridCol w="577695"/>
                <a:gridCol w="922587"/>
              </a:tblGrid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Статья расходов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Месяцы, руб.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Примерная выручка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13 500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147 000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825 000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Расходы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Заработная плата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470 000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470 000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Страховые взносы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141 940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141 940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141 940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Аренда офиса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Амортизация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12 221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12 221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12 221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12 221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Техника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480 000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Непредвиденные расходы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Налог по УСН 6% "Доходы"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2 040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4 080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5 400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6 600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8 820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16 800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32 400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49 500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Итого расходов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1 144 341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664 971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665 481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666 201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668 241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669 561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670 761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672 981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676 161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680 961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696 561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713 661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Чистая прибыль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-1 141 341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-651 471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-643 481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-632 201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-600 241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-579 561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-560 761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-525 981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-476 161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-400 961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-156 561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111 339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11" marR="7911" marT="7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 данного проекта при сумме вложений в первый месяц 1 144 161 руб.,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дальнейших затрат в течение 11 месяцев – 6 278 271 руб.,  и планируемой прибыли в месяц – 128 671 рублей, на которую по прогнозам можно выйти с двенадцатого месяца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составляет: 6 278 271/ 128 671 = 48 месяцев (4 года).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постоянным затрат = 664 161   рублей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еременные = 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 (в денежном выражении) = Постоянные затраты / (Выручка − Переменные затраты)    × Выручка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 =(664000/ (825 000 – 100 000)) * 825 000= 756 000 рублей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79" y="2212015"/>
            <a:ext cx="4608512" cy="10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12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4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6 - Маркетинговый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15766"/>
              </p:ext>
            </p:extLst>
          </p:nvPr>
        </p:nvGraphicFramePr>
        <p:xfrm>
          <a:off x="1297214" y="1700808"/>
          <a:ext cx="6784522" cy="459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809"/>
                <a:gridCol w="2098809"/>
                <a:gridCol w="707738"/>
                <a:gridCol w="707738"/>
                <a:gridCol w="1171428"/>
              </a:tblGrid>
              <a:tr h="6183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Маркетинговый план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бюджет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рынка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продукции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созданного продукта по качеству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дня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спроса на рынке и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будущие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тенденции развития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дня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сбыта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существующих каналов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новых потенциальных рынков сбыта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дня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целевой аудитории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инструментов продвижения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маркетинговых коммуникаций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социальных сетей для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рекламных постов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дня.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и директор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Предварительная настройка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таргетинга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дня.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инструментов продвижения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всех инструментов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дня.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 рублей.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рекламной деятельности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дня.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 и директор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1" marR="7901" marT="7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7 - Предполагаемые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их оценка по удельному весу.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09" y="5316"/>
            <a:ext cx="1330391" cy="74852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920406"/>
              </p:ext>
            </p:extLst>
          </p:nvPr>
        </p:nvGraphicFramePr>
        <p:xfrm>
          <a:off x="395536" y="2564902"/>
          <a:ext cx="8119814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6518"/>
                <a:gridCol w="2473296"/>
              </a:tblGrid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выгульщиков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собак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Юридическая ответственность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Репутационные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Конфиденциальность данных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услуг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риски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общества и повышением уровня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все больше обращают внимание на благополучие своих домашних животных. Приложение для выгула собак предлагает новый уровень сервиса, который отвечает на растущий спрос владельцев собак на удобные и качественные услуги для их питомцев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идеей данного проекта является обеспечение надежного способа владельцам собак находить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выгульщиков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1330391" cy="7485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75844"/>
            <a:ext cx="2338503" cy="22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78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=""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9144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=""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=""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=""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=""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3097318" y="5809286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=""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8511611" y="6242956"/>
            <a:ext cx="398397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=""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=""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=""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=""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=""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=""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9144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владельцев собак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каждая из которых обладает уникальными характеристиками и потребностями: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люди: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активным образом жизни, которые полностью погружены в работу и другие обязанности.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люди, сосредоточенные на своем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образовании. 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Любители постоянно находиться в движении.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вопросы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мобильных приложений, особенно в финансовом и деловом секторах,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нормами.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соответствие требованиям и избежать возможных юридических проблем, необходимо учитывать несколько ключевых юридических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конфиденциальность пользовательских данных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регулирование приложения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собственности приложения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конфиденциальности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от государства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бизнес»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призовыми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фондами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кредиты</a:t>
            </a: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7200900" cy="1485900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рынка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64C8CC-1B20-4F01-8997-1FA1F280D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5" y="391342"/>
            <a:ext cx="997110" cy="26265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2283837-49B1-4AB8-A9D2-9F0E9AECB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47" y="148407"/>
            <a:ext cx="997793" cy="748529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1441853-3DFB-6C2A-D3FD-07319D494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0" y="0"/>
            <a:ext cx="9155497" cy="3258584"/>
          </a:xfrm>
          <a:prstGeom prst="rect">
            <a:avLst/>
          </a:prstGeom>
        </p:spPr>
      </p:pic>
      <p:grpSp>
        <p:nvGrpSpPr>
          <p:cNvPr id="8" name="rectangles">
            <a:extLst>
              <a:ext uri="{FF2B5EF4-FFF2-40B4-BE49-F238E27FC236}">
                <a16:creationId xmlns:a16="http://schemas.microsoft.com/office/drawing/2014/main" xmlns="" id="{E286CA28-12B3-4600-AFAD-AF68F289B0C5}"/>
              </a:ext>
            </a:extLst>
          </p:cNvPr>
          <p:cNvGrpSpPr/>
          <p:nvPr/>
        </p:nvGrpSpPr>
        <p:grpSpPr>
          <a:xfrm>
            <a:off x="0" y="3258584"/>
            <a:ext cx="9144000" cy="189470"/>
            <a:chOff x="0" y="2512541"/>
            <a:chExt cx="12192000" cy="18947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xmlns="" id="{85C41D7F-38A8-44C7-A44C-C5B1A72EF737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xmlns="" id="{8548ADBE-E50C-4A89-BDC6-96FD1729294D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4D4ABB3D-C26F-4AEE-A912-A5BBCF45826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xmlns="" id="{F422803C-D081-471A-8FBC-0922F6044822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1 - Динамика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домашних животных в сравнение 2017 года к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7886700" cy="253073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35" y="0"/>
            <a:ext cx="1330391" cy="74852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4077072"/>
            <a:ext cx="648072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47" y="5373216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2 - Динамика роста по регионам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847" y="1484784"/>
            <a:ext cx="7886700" cy="407423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667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1290</Words>
  <Application>Microsoft Office PowerPoint</Application>
  <PresentationFormat>Экран (4:3)</PresentationFormat>
  <Paragraphs>348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Цели и задачи работы </vt:lpstr>
      <vt:lpstr>Идея проекта </vt:lpstr>
      <vt:lpstr>Целевая аудитория </vt:lpstr>
      <vt:lpstr>Юридические вопросы</vt:lpstr>
      <vt:lpstr>Источники финансирования:</vt:lpstr>
      <vt:lpstr>Анализ рынка</vt:lpstr>
      <vt:lpstr>Рисунок 1 - Динамика роста домашних животных в сравнение 2017 года к 2023 году </vt:lpstr>
      <vt:lpstr>Рисунок 2 - Динамика роста по регионам </vt:lpstr>
      <vt:lpstr>Опрос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продукта  </vt:lpstr>
      <vt:lpstr>Требования к выгульщикам  </vt:lpstr>
      <vt:lpstr>Вход и настройка профиля</vt:lpstr>
      <vt:lpstr>Презентация PowerPoint</vt:lpstr>
      <vt:lpstr>GPS трекер для отслеживания питомца Эта функция позволяет владельцам собак отслеживать перемещения своих питомцев с помощью технологии GPS. Отслеживание особенно ценно для тех, кто беспокоится о безопасности своих собак и их местонахождении во время прогулок. </vt:lpstr>
      <vt:lpstr>система Push-уведомлений и отзывы с обратной связью </vt:lpstr>
      <vt:lpstr>Таблица 1 - Виды оказания услуг и структура получения прибыли приложением</vt:lpstr>
      <vt:lpstr>Таблица 2 -Производственный план </vt:lpstr>
      <vt:lpstr>Финансовый план </vt:lpstr>
      <vt:lpstr>Таблица 5 - Прогноз доходов и расходов. </vt:lpstr>
      <vt:lpstr>Срок окупаемости проекта</vt:lpstr>
      <vt:lpstr>Точка безубыточности </vt:lpstr>
      <vt:lpstr>Таблица 6 - Маркетинговый план </vt:lpstr>
      <vt:lpstr>Таблица 7 - Предполагаемые риски и их оценка по удельному весу.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в формате стартапа на тему: Мобильное приложения для выгула собак </dc:title>
  <dc:creator>Artem</dc:creator>
  <cp:lastModifiedBy>Artem</cp:lastModifiedBy>
  <cp:revision>39</cp:revision>
  <dcterms:created xsi:type="dcterms:W3CDTF">2024-05-28T12:51:30Z</dcterms:created>
  <dcterms:modified xsi:type="dcterms:W3CDTF">2024-06-25T17:52:23Z</dcterms:modified>
</cp:coreProperties>
</file>