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90" r:id="rId2"/>
    <p:sldId id="323" r:id="rId3"/>
    <p:sldId id="324" r:id="rId4"/>
    <p:sldId id="328" r:id="rId5"/>
    <p:sldId id="326" r:id="rId6"/>
    <p:sldId id="327" r:id="rId7"/>
    <p:sldId id="320" r:id="rId8"/>
    <p:sldId id="319" r:id="rId9"/>
    <p:sldId id="321" r:id="rId10"/>
    <p:sldId id="291" r:id="rId11"/>
    <p:sldId id="297" r:id="rId12"/>
    <p:sldId id="313" r:id="rId13"/>
    <p:sldId id="298" r:id="rId14"/>
    <p:sldId id="299" r:id="rId15"/>
    <p:sldId id="314" r:id="rId16"/>
    <p:sldId id="300" r:id="rId17"/>
    <p:sldId id="292" r:id="rId18"/>
    <p:sldId id="315" r:id="rId19"/>
    <p:sldId id="316" r:id="rId20"/>
    <p:sldId id="301" r:id="rId21"/>
    <p:sldId id="293" r:id="rId22"/>
    <p:sldId id="302" r:id="rId23"/>
    <p:sldId id="303" r:id="rId24"/>
    <p:sldId id="294" r:id="rId25"/>
    <p:sldId id="305" r:id="rId26"/>
    <p:sldId id="304" r:id="rId27"/>
    <p:sldId id="317" r:id="rId28"/>
    <p:sldId id="306" r:id="rId29"/>
    <p:sldId id="295" r:id="rId30"/>
    <p:sldId id="307" r:id="rId31"/>
    <p:sldId id="318" r:id="rId32"/>
    <p:sldId id="308" r:id="rId33"/>
    <p:sldId id="296" r:id="rId34"/>
    <p:sldId id="284" r:id="rId35"/>
    <p:sldId id="276" r:id="rId36"/>
    <p:sldId id="288" r:id="rId37"/>
    <p:sldId id="289" r:id="rId38"/>
    <p:sldId id="311" r:id="rId39"/>
    <p:sldId id="309" r:id="rId40"/>
    <p:sldId id="310" r:id="rId41"/>
    <p:sldId id="282" r:id="rId42"/>
    <p:sldId id="283" r:id="rId43"/>
    <p:sldId id="281" r:id="rId44"/>
    <p:sldId id="278" r:id="rId45"/>
    <p:sldId id="322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C78F"/>
    <a:srgbClr val="A3C69C"/>
    <a:srgbClr val="E3CCC1"/>
    <a:srgbClr val="E4CCC2"/>
    <a:srgbClr val="E8CBAD"/>
    <a:srgbClr val="B8CFA0"/>
    <a:srgbClr val="C9E483"/>
    <a:srgbClr val="C1C4BD"/>
    <a:srgbClr val="919E80"/>
    <a:srgbClr val="758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6T10:37:28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9348,'0'0'593,"0"0"-273,0 0-208,0 0 592,0 0 673,0 0-353,0 0-624,23 26-272,-23-20-80,0 0-48,0 0 0,0-6-976,0 0-2610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6T10:37:29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12118,'0'0'0,"0"0"-2081,0 0-1425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6T10:46:14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8372,'0'0'32,"0"0"-32,0 0 144,0 0-128,0 0 32,0 0-48,0 0-880,-3 29-2722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6T10:50:56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24 7876,'0'0'176,"0"0"-96,0-23-64,0 23-16,0 0 0,0 0-32,0 0-144,0 46-1153,-6-46-1840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6T10:55:41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5442,'0'0'833,"0"0"-689,0 0-144,0 0-32,0 0-176,0 0-993,0 0-255,-12 47-1666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6T11:02:41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11765,'0'0'465,"0"0"-353,0 0-112,0 0 128,0 0-128,0 0-481,0 0-2656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6T11:13:26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4962,'0'0'3058,"0"0"-2738,0 0-288,0 0-32,0 0-80,0 0 64,0 0-208,-35 9-2161,26-9-2210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0:04:31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12054,'0'0'368,"0"0"-16,0 0-144,0 0-128,0 0 16,0 0-80,0 0-16,-6 0-560,6 0-3378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30T10:05:49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11573,'0'0'593,"0"0"-593,0 0-609,0 0-959,0 0-2578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9804-F084-457C-9A21-E74F3B97FB17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D377-ABE5-4432-AE9C-C4459F560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299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9804-F084-457C-9A21-E74F3B97FB17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D377-ABE5-4432-AE9C-C4459F560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24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9804-F084-457C-9A21-E74F3B97FB17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D377-ABE5-4432-AE9C-C4459F560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39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9804-F084-457C-9A21-E74F3B97FB17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D377-ABE5-4432-AE9C-C4459F560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18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9804-F084-457C-9A21-E74F3B97FB17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D377-ABE5-4432-AE9C-C4459F560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10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9804-F084-457C-9A21-E74F3B97FB17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D377-ABE5-4432-AE9C-C4459F560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9804-F084-457C-9A21-E74F3B97FB17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D377-ABE5-4432-AE9C-C4459F560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774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9804-F084-457C-9A21-E74F3B97FB17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D377-ABE5-4432-AE9C-C4459F560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28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9804-F084-457C-9A21-E74F3B97FB17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D377-ABE5-4432-AE9C-C4459F560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569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9804-F084-457C-9A21-E74F3B97FB17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D377-ABE5-4432-AE9C-C4459F560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237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9804-F084-457C-9A21-E74F3B97FB17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9D377-ABE5-4432-AE9C-C4459F560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13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59804-F084-457C-9A21-E74F3B97FB17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9D377-ABE5-4432-AE9C-C4459F560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44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customXml" Target="../ink/ink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C6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FB1ACD-62DC-45ED-9080-FCF8C7D48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9" t="21091" r="29121" b="15273"/>
          <a:stretch/>
        </p:blipFill>
        <p:spPr>
          <a:xfrm>
            <a:off x="3573087" y="2302626"/>
            <a:ext cx="5045825" cy="4364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BD7917-8EDE-497A-A436-32F768681CE3}"/>
              </a:ext>
            </a:extLst>
          </p:cNvPr>
          <p:cNvSpPr txBox="1"/>
          <p:nvPr/>
        </p:nvSpPr>
        <p:spPr>
          <a:xfrm>
            <a:off x="1631636" y="1334983"/>
            <a:ext cx="10307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Выпускная квалификационная работа на тему: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«Разработка дизайн-проекта образовательной компьютерной игры.»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A22EE-4027-461F-B15E-A669CF9D69E8}"/>
              </a:ext>
            </a:extLst>
          </p:cNvPr>
          <p:cNvSpPr txBox="1"/>
          <p:nvPr/>
        </p:nvSpPr>
        <p:spPr>
          <a:xfrm>
            <a:off x="8922758" y="3953356"/>
            <a:ext cx="32692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Научный руководитель: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Федорова Анна Валентиновна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Доцент кафедры рекламы, связей с общественностью и дизайн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Выполнила студентка: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Группы 15.07В-ДИ1у21б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Селезневой Полины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443212-7D27-49F7-98A1-A713363B2191}"/>
              </a:ext>
            </a:extLst>
          </p:cNvPr>
          <p:cNvSpPr/>
          <p:nvPr/>
        </p:nvSpPr>
        <p:spPr>
          <a:xfrm>
            <a:off x="218473" y="-216542"/>
            <a:ext cx="746759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0000"/>
              </a:solidFill>
            </a:endParaRPr>
          </a:p>
          <a:p>
            <a:pPr marR="100670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Российский экономический университет имени Г. В. Плеханова</a:t>
            </a:r>
          </a:p>
          <a:p>
            <a:pPr marR="130270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Высшая школа экономики и бизнеса</a:t>
            </a:r>
          </a:p>
          <a:p>
            <a:pPr marR="108310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Кафедра рекламы, связей с общественностью и дизайна</a:t>
            </a:r>
          </a:p>
        </p:txBody>
      </p:sp>
    </p:spTree>
    <p:extLst>
      <p:ext uri="{BB962C8B-B14F-4D97-AF65-F5344CB8AC3E}">
        <p14:creationId xmlns:p14="http://schemas.microsoft.com/office/powerpoint/2010/main" val="3764118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9748F8-845F-4BF8-A145-6C67EE5D3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30" y="0"/>
            <a:ext cx="12244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37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507D04-8995-4DA2-9396-3676910CA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9" y="0"/>
            <a:ext cx="12247317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C6F193A6-FF97-47F5-BF28-BF952F351AAA}"/>
                  </a:ext>
                </a:extLst>
              </p14:cNvPr>
              <p14:cNvContentPartPr/>
              <p14:nvPr/>
            </p14:nvContentPartPr>
            <p14:xfrm>
              <a:off x="-457298" y="2028731"/>
              <a:ext cx="8640" cy="1620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C6F193A6-FF97-47F5-BF28-BF952F351A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65938" y="2019731"/>
                <a:ext cx="2628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85359FC2-B940-42ED-8297-57B227F0E186}"/>
                  </a:ext>
                </a:extLst>
              </p14:cNvPr>
              <p14:cNvContentPartPr/>
              <p14:nvPr/>
            </p14:nvContentPartPr>
            <p14:xfrm>
              <a:off x="-337451" y="2377211"/>
              <a:ext cx="360" cy="36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85359FC2-B940-42ED-8297-57B227F0E1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46451" y="2368211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4AAEE44-85DA-4DDA-9206-E26F3541AAEC}"/>
              </a:ext>
            </a:extLst>
          </p:cNvPr>
          <p:cNvSpPr txBox="1"/>
          <p:nvPr/>
        </p:nvSpPr>
        <p:spPr>
          <a:xfrm>
            <a:off x="2909454" y="612844"/>
            <a:ext cx="22111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Часто можно встретить, когда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game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design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компании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от 2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художников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требуют лайн арт.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Благодаря нему художник лучше работает с цветом и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заказчик на ранних стадиях может отследить этап работы и сразу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выявить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неудачные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нюансы.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5317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2255F4-99D7-40BE-A8F4-498D5D148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9" y="0"/>
            <a:ext cx="122473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A8D018-BAAD-4CB0-B36D-93077DE45EEB}"/>
              </a:ext>
            </a:extLst>
          </p:cNvPr>
          <p:cNvSpPr txBox="1"/>
          <p:nvPr/>
        </p:nvSpPr>
        <p:spPr>
          <a:xfrm>
            <a:off x="3882044" y="665017"/>
            <a:ext cx="34082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Дом гнома кузнеца.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многих домиков была выбрана классическая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триада цветов: фиолетовый, красный, желтый.</a:t>
            </a:r>
          </a:p>
        </p:txBody>
      </p:sp>
    </p:spTree>
    <p:extLst>
      <p:ext uri="{BB962C8B-B14F-4D97-AF65-F5344CB8AC3E}">
        <p14:creationId xmlns:p14="http://schemas.microsoft.com/office/powerpoint/2010/main" val="2405325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4A3E24-3202-4FF5-A34D-6CCD0E7DF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9" y="0"/>
            <a:ext cx="12247317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55D0B220-208A-4374-BBB0-ADC2BCF5877E}"/>
                  </a:ext>
                </a:extLst>
              </p14:cNvPr>
              <p14:cNvContentPartPr/>
              <p14:nvPr/>
            </p14:nvContentPartPr>
            <p14:xfrm>
              <a:off x="12448702" y="5709731"/>
              <a:ext cx="1440" cy="1080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55D0B220-208A-4374-BBB0-ADC2BCF587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40062" y="5700731"/>
                <a:ext cx="19080" cy="2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6588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5472BE-EA6D-433B-B522-150990A15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9" y="1"/>
            <a:ext cx="12247317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471D238A-68B0-4B62-B1CE-5F19D64604D5}"/>
                  </a:ext>
                </a:extLst>
              </p14:cNvPr>
              <p14:cNvContentPartPr/>
              <p14:nvPr/>
            </p14:nvContentPartPr>
            <p14:xfrm>
              <a:off x="12398302" y="5867051"/>
              <a:ext cx="2520" cy="1728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471D238A-68B0-4B62-B1CE-5F19D64604D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89662" y="5858411"/>
                <a:ext cx="20160" cy="3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8605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7F30A4-6C11-4CDF-A4BD-3D6691FB5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73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BC850E-2F01-4AEB-ADFE-DFDD253B35E1}"/>
              </a:ext>
            </a:extLst>
          </p:cNvPr>
          <p:cNvSpPr txBox="1"/>
          <p:nvPr/>
        </p:nvSpPr>
        <p:spPr>
          <a:xfrm>
            <a:off x="3678411" y="1397675"/>
            <a:ext cx="23483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Дом лимонада.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Для световоздушной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перспективы дальняя часть крыши менее прорисована, чем передняя.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6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8403DA-D518-427D-BCB8-98CE3EEB6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9" y="0"/>
            <a:ext cx="12247317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A83FC584-083F-4A31-B31A-17C616A94B1B}"/>
                  </a:ext>
                </a:extLst>
              </p14:cNvPr>
              <p14:cNvContentPartPr/>
              <p14:nvPr/>
            </p14:nvContentPartPr>
            <p14:xfrm>
              <a:off x="12483622" y="5406251"/>
              <a:ext cx="4680" cy="1728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A83FC584-083F-4A31-B31A-17C616A94B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74622" y="5397251"/>
                <a:ext cx="22320" cy="3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3686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3BD36F-7E1C-4A67-849C-4F783AD6B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30" y="0"/>
            <a:ext cx="12244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43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EBB963-F16E-419E-8775-2D4A0D815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9" y="0"/>
            <a:ext cx="122473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C51CDC-625F-451B-886D-6A70C1D095F6}"/>
              </a:ext>
            </a:extLst>
          </p:cNvPr>
          <p:cNvSpPr txBox="1"/>
          <p:nvPr/>
        </p:nvSpPr>
        <p:spPr>
          <a:xfrm>
            <a:off x="2846854" y="83127"/>
            <a:ext cx="6263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Дом со спортивной площадкой.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Сочетание красного, синего и желтого считается эмоциональным. В нем отсутствует контраст дополнительных оттенков.</a:t>
            </a:r>
          </a:p>
        </p:txBody>
      </p:sp>
    </p:spTree>
    <p:extLst>
      <p:ext uri="{BB962C8B-B14F-4D97-AF65-F5344CB8AC3E}">
        <p14:creationId xmlns:p14="http://schemas.microsoft.com/office/powerpoint/2010/main" val="3502118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D724D-5C45-4943-8BE3-81E2F0DDC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8" y="0"/>
            <a:ext cx="12247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9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BCD6C7-6846-4D21-95F2-67376B898CBC}"/>
              </a:ext>
            </a:extLst>
          </p:cNvPr>
          <p:cNvSpPr/>
          <p:nvPr/>
        </p:nvSpPr>
        <p:spPr>
          <a:xfrm>
            <a:off x="1848196" y="2283455"/>
            <a:ext cx="8495607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выпускной квалификационной работы в формате стартап-проекта обусловлена необходимостью и возросшей востребованностью интерактивных обучающих приложений для детей школьного возраста, а также погрузить их родителей в ностальгическую атмосферу прошлого. Мобильная игра богата небольшими играми и головоломками, которые хорошо развивают когнитивные функции у ребенка. Сюжет и стиль игры делают игровой опыт пользователя уникальным и интересным.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65051B-C411-414A-8442-481E316D7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" y="-1321723"/>
            <a:ext cx="12185323" cy="435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2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11417E-C381-4556-86BE-C8CEBBC9E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9" y="0"/>
            <a:ext cx="12247317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FE6F786C-465F-41B1-923C-42D97C1D6851}"/>
                  </a:ext>
                </a:extLst>
              </p14:cNvPr>
              <p14:cNvContentPartPr/>
              <p14:nvPr/>
            </p14:nvContentPartPr>
            <p14:xfrm>
              <a:off x="-316538" y="2715251"/>
              <a:ext cx="360" cy="3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FE6F786C-465F-41B1-923C-42D97C1D68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25538" y="270625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5569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1FD0AD-A9CF-4F6A-8C4C-FE5AD4141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30" y="0"/>
            <a:ext cx="1224406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127439-DDDE-4E15-A806-6E26AF3050A1}"/>
              </a:ext>
            </a:extLst>
          </p:cNvPr>
          <p:cNvSpPr txBox="1"/>
          <p:nvPr/>
        </p:nvSpPr>
        <p:spPr>
          <a:xfrm>
            <a:off x="4214553" y="673331"/>
            <a:ext cx="30840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Чайный дом.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Розовый и зеленый- это идеальная пара,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которая обладает способностью уравновешивать и гармонизировать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живописную работу.</a:t>
            </a:r>
          </a:p>
        </p:txBody>
      </p:sp>
    </p:spTree>
    <p:extLst>
      <p:ext uri="{BB962C8B-B14F-4D97-AF65-F5344CB8AC3E}">
        <p14:creationId xmlns:p14="http://schemas.microsoft.com/office/powerpoint/2010/main" val="3906711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567BAB-221C-4F94-9FC1-ED29FE5BD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9" y="0"/>
            <a:ext cx="12247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1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800FAC-3B3F-4C95-8098-FAF5F69F4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9" y="0"/>
            <a:ext cx="12247317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B12A9B79-FAA5-46DD-B95D-78B5AF08EEBB}"/>
                  </a:ext>
                </a:extLst>
              </p14:cNvPr>
              <p14:cNvContentPartPr/>
              <p14:nvPr/>
            </p14:nvContentPartPr>
            <p14:xfrm>
              <a:off x="12429982" y="6064331"/>
              <a:ext cx="16200" cy="360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B12A9B79-FAA5-46DD-B95D-78B5AF08EEB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20982" y="6055691"/>
                <a:ext cx="33840" cy="2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8164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61A792-59C2-41DE-A405-FF1EAB68D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30" y="0"/>
            <a:ext cx="1224406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5BF2D7-CAE9-4F3C-B55E-581457BF8521}"/>
              </a:ext>
            </a:extLst>
          </p:cNvPr>
          <p:cNvSpPr txBox="1"/>
          <p:nvPr/>
        </p:nvSpPr>
        <p:spPr>
          <a:xfrm>
            <a:off x="5311833" y="1745673"/>
            <a:ext cx="27847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Кофейный дом.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Для него  выбран понятный для каждого образ кофейного стаканчика.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228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728878-9360-44BE-84A6-E1BA2736D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9" y="0"/>
            <a:ext cx="12247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88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3CD844-203F-4891-B40A-759612C6A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30" y="-1"/>
            <a:ext cx="12278990" cy="687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06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B4EDF2-177D-48D8-B983-6B7C25BEB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17" y="-58189"/>
            <a:ext cx="12351234" cy="6916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A6DEB8-A761-4565-9C67-D08DD90AF243}"/>
              </a:ext>
            </a:extLst>
          </p:cNvPr>
          <p:cNvSpPr txBox="1"/>
          <p:nvPr/>
        </p:nvSpPr>
        <p:spPr>
          <a:xfrm>
            <a:off x="3973484" y="764771"/>
            <a:ext cx="3931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Дом фермера.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Сочетание розового, голубого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 зеленого это аналоговое сочетание.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такой гармонии используются три-пять соседних в цветовом круге цветов.</a:t>
            </a:r>
          </a:p>
        </p:txBody>
      </p:sp>
    </p:spTree>
    <p:extLst>
      <p:ext uri="{BB962C8B-B14F-4D97-AF65-F5344CB8AC3E}">
        <p14:creationId xmlns:p14="http://schemas.microsoft.com/office/powerpoint/2010/main" val="668988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69F614-354F-453A-A52E-DC6C97EC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9" y="0"/>
            <a:ext cx="12280619" cy="68766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02810D4E-F44D-4619-AF85-C8D87FBA31A3}"/>
                  </a:ext>
                </a:extLst>
              </p14:cNvPr>
              <p14:cNvContentPartPr/>
              <p14:nvPr/>
            </p14:nvContentPartPr>
            <p14:xfrm>
              <a:off x="3519982" y="2757371"/>
              <a:ext cx="2520" cy="36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02810D4E-F44D-4619-AF85-C8D87FBA31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0982" y="2748371"/>
                <a:ext cx="2016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0135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F1AE70-D254-4FFE-A795-A9B104EFE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30" y="0"/>
            <a:ext cx="1224406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36090-926B-477E-83FB-7E994DA3544A}"/>
              </a:ext>
            </a:extLst>
          </p:cNvPr>
          <p:cNvSpPr txBox="1"/>
          <p:nvPr/>
        </p:nvSpPr>
        <p:spPr>
          <a:xfrm>
            <a:off x="3998422" y="1845426"/>
            <a:ext cx="22610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Кафе внутри кофейного стаканчика.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 фейк скрине можно будет увидеть,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как в этой комнате можно сделать заказ, пройдя тест по иностранному языку</a:t>
            </a:r>
          </a:p>
        </p:txBody>
      </p:sp>
    </p:spTree>
    <p:extLst>
      <p:ext uri="{BB962C8B-B14F-4D97-AF65-F5344CB8AC3E}">
        <p14:creationId xmlns:p14="http://schemas.microsoft.com/office/powerpoint/2010/main" val="898935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F01717-2F04-4F2E-BD69-B4250E36F16C}"/>
              </a:ext>
            </a:extLst>
          </p:cNvPr>
          <p:cNvSpPr/>
          <p:nvPr/>
        </p:nvSpPr>
        <p:spPr>
          <a:xfrm>
            <a:off x="908857" y="2250410"/>
            <a:ext cx="10374285" cy="3279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3975" indent="54038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Объектом исследования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являются вопросы проектирования детских образовательных платформ и мобильных игр для детей школьной возрастной группы.</a:t>
            </a:r>
          </a:p>
          <a:p>
            <a:pPr marR="53975" indent="540385" algn="just">
              <a:lnSpc>
                <a:spcPct val="150000"/>
              </a:lnSpc>
              <a:spcAft>
                <a:spcPts val="0"/>
              </a:spcAft>
            </a:pPr>
            <a:endParaRPr lang="ru-RU" sz="14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53975" indent="54038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Целью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стартап-проекта является создание интерактивной мобильной игры, которая поможет школьникам и дошкольникам развивать необходимые навыки и знания для успешного старта в школе. Игра является не просто набором заданий, но и имеет полноценную сюжетную историю. Мы даем возможность ребенку играть в игру без участия родителей, при этом получая не только знания, но и удовольствие в процессе игры.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EE912E-A9D6-4BD2-916F-72C027D4A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562" y="-2027180"/>
            <a:ext cx="12860010" cy="461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80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3E4862-EBBA-486F-9EA8-31FE08AC1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9" y="0"/>
            <a:ext cx="12247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82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6C9435-7E00-4837-A949-9BDECE53B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73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2E15A2-2F3F-44C5-8E47-F5C6E3E8E507}"/>
              </a:ext>
            </a:extLst>
          </p:cNvPr>
          <p:cNvSpPr txBox="1"/>
          <p:nvPr/>
        </p:nvSpPr>
        <p:spPr>
          <a:xfrm>
            <a:off x="3948546" y="1197032"/>
            <a:ext cx="27265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Аналогично с кафе, в чайном домике тоже можно сделать заказ, пройдя тест по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иностранному языку.</a:t>
            </a:r>
          </a:p>
        </p:txBody>
      </p:sp>
    </p:spTree>
    <p:extLst>
      <p:ext uri="{BB962C8B-B14F-4D97-AF65-F5344CB8AC3E}">
        <p14:creationId xmlns:p14="http://schemas.microsoft.com/office/powerpoint/2010/main" val="813512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0AEA09-366A-4817-8457-9925CE230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9" y="0"/>
            <a:ext cx="12247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26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A24328-A535-4CC7-926F-D958DF590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30" y="0"/>
            <a:ext cx="1224406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48CF78-6F7C-4A16-BBA0-72ACFC7AA3FC}"/>
              </a:ext>
            </a:extLst>
          </p:cNvPr>
          <p:cNvSpPr txBox="1"/>
          <p:nvPr/>
        </p:nvSpPr>
        <p:spPr>
          <a:xfrm>
            <a:off x="6590901" y="1260962"/>
            <a:ext cx="19296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Сочетание фиолетового,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зеленого и красного цветов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это триадное сочетание.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Когда сочетается три цвета на одинаковом расстоянии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цветовом круге.</a:t>
            </a:r>
          </a:p>
        </p:txBody>
      </p:sp>
    </p:spTree>
    <p:extLst>
      <p:ext uri="{BB962C8B-B14F-4D97-AF65-F5344CB8AC3E}">
        <p14:creationId xmlns:p14="http://schemas.microsoft.com/office/powerpoint/2010/main" val="227917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9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AEAC65-C539-4118-96B9-93C0FBF3B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04" y="1255222"/>
            <a:ext cx="3543992" cy="53159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2A551E-08AE-43B6-997F-63E9401C6492}"/>
              </a:ext>
            </a:extLst>
          </p:cNvPr>
          <p:cNvSpPr txBox="1"/>
          <p:nvPr/>
        </p:nvSpPr>
        <p:spPr>
          <a:xfrm>
            <a:off x="3686526" y="0"/>
            <a:ext cx="48189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Фейк скрины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7B58AA-5063-4479-B58F-D78C9FA660D5}"/>
              </a:ext>
            </a:extLst>
          </p:cNvPr>
          <p:cNvSpPr txBox="1"/>
          <p:nvPr/>
        </p:nvSpPr>
        <p:spPr>
          <a:xfrm>
            <a:off x="199506" y="908490"/>
            <a:ext cx="39831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Перед нами фейк скрин. С этого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кадра начинается игровой опыт у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пользователя. Это начало, где с нами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знакомится фея мира «Лес и феи».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Она поэтапно будет рассказывать,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как играть в мобильную игру.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EXP-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это игровой опыт. Чем чаще игрок, проходит тесты и расширяет вселенную «Лес и феи», тем больше у пользователя опыта.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Зеленая молния- это энергия. Когда энергия заканчивается, пользователь не может проходить тесты.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CA479-4EAD-4F19-917A-A087142510BF}"/>
              </a:ext>
            </a:extLst>
          </p:cNvPr>
          <p:cNvSpPr txBox="1"/>
          <p:nvPr/>
        </p:nvSpPr>
        <p:spPr>
          <a:xfrm>
            <a:off x="8309546" y="908490"/>
            <a:ext cx="388245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Сердечки- когда игрок проходит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тесты по иностранному языку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он получает жизни. Когда игрок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Ошибается в тестах, то теряет жизни.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Если у игрока не осталось ни одной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жизни, то он не может проходить тесты.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Монеты и алмазы- это валюта, благодаря которой можно покупать разные домики и украшать своего персонажа.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Календарь- это события, которые происходят в игре.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Конверт- это недельные задания,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за выполнение которых можно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получить валюту.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97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DA28E6-3037-4C51-928D-292F06A01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20040"/>
            <a:ext cx="4145280" cy="62179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081FBA-980E-4155-8202-BD578AD483D5}"/>
              </a:ext>
            </a:extLst>
          </p:cNvPr>
          <p:cNvSpPr txBox="1"/>
          <p:nvPr/>
        </p:nvSpPr>
        <p:spPr>
          <a:xfrm>
            <a:off x="357447" y="1936866"/>
            <a:ext cx="35173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Перед нами фейк скрин кофейни.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Где можно сделать заказ, пройдя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тест.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Стрелочка и домик- это кнопки,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которые вернут нас назад в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игровое поле с остальными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домиками.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4D876A-6EAD-490D-B348-A847C5D4686F}"/>
              </a:ext>
            </a:extLst>
          </p:cNvPr>
          <p:cNvSpPr txBox="1"/>
          <p:nvPr/>
        </p:nvSpPr>
        <p:spPr>
          <a:xfrm>
            <a:off x="8317243" y="1720840"/>
            <a:ext cx="374743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Лист А4- это кнопка, нажимая на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которую можно пройти тест и за это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получить монеты и алмазы.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Мешок- это инвентарь, где можно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собирать артефакты.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Фиолетовая книга- это книга правил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 иностранному языку.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69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A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A0C1BE-CAA6-4913-ACD9-06C632B2E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11974"/>
            <a:ext cx="4369724" cy="6554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3E9A7A-1C6F-4483-A818-11435C5743D6}"/>
              </a:ext>
            </a:extLst>
          </p:cNvPr>
          <p:cNvSpPr txBox="1"/>
          <p:nvPr/>
        </p:nvSpPr>
        <p:spPr>
          <a:xfrm>
            <a:off x="415927" y="2119745"/>
            <a:ext cx="330417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Нажимая на лист А4 игрок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начинает проходить тест. 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основном темы связаны с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едой и ресторанным бизнесом.</a:t>
            </a:r>
          </a:p>
          <a:p>
            <a:pPr algn="just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Красный крестик это выход.</a:t>
            </a:r>
          </a:p>
          <a:p>
            <a:pPr algn="just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Зеленая галочка, нажимается,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когда тест пройден. </a:t>
            </a:r>
          </a:p>
          <a:p>
            <a:pPr algn="just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9965B-7DFB-4A8C-99DC-7CF43AEF4F48}"/>
              </a:ext>
            </a:extLst>
          </p:cNvPr>
          <p:cNvSpPr txBox="1"/>
          <p:nvPr/>
        </p:nvSpPr>
        <p:spPr>
          <a:xfrm>
            <a:off x="8437418" y="2119745"/>
            <a:ext cx="34913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Для дизайна теста была выбрана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тетрадь, которую часто используют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официанты, когда принимают заказ у посетителей. 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F-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это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fantasy character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, то есть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Фантастический персонаж.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Y-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это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you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, то есть вы (игрок).</a:t>
            </a:r>
          </a:p>
        </p:txBody>
      </p:sp>
    </p:spTree>
    <p:extLst>
      <p:ext uri="{BB962C8B-B14F-4D97-AF65-F5344CB8AC3E}">
        <p14:creationId xmlns:p14="http://schemas.microsoft.com/office/powerpoint/2010/main" val="4212013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925166-CD48-4872-9B2B-B9B6DF283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13" y="151707"/>
            <a:ext cx="4369724" cy="6554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086E87-CCAD-4A9F-AF6F-F390D1EDA01A}"/>
              </a:ext>
            </a:extLst>
          </p:cNvPr>
          <p:cNvSpPr txBox="1"/>
          <p:nvPr/>
        </p:nvSpPr>
        <p:spPr>
          <a:xfrm>
            <a:off x="167249" y="2160416"/>
            <a:ext cx="36510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Нажимая на фиолетовую книгу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игрок попадает в записную книжку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правил по иностранным языкам.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Стикеры это кнопки, нажимая на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которые можно попадать на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разные страницы книги.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30C8E3-8321-4BBA-B30E-AD84C33B7A00}"/>
              </a:ext>
            </a:extLst>
          </p:cNvPr>
          <p:cNvSpPr txBox="1"/>
          <p:nvPr/>
        </p:nvSpPr>
        <p:spPr>
          <a:xfrm>
            <a:off x="8531783" y="2160416"/>
            <a:ext cx="31183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Так же в книге нарисованы различные детские рисунки, которые отсылают нас в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детство. Они нарисованы не очень контрастно, чтобы не отвлекать от главного текста.</a:t>
            </a:r>
          </a:p>
        </p:txBody>
      </p:sp>
    </p:spTree>
    <p:extLst>
      <p:ext uri="{BB962C8B-B14F-4D97-AF65-F5344CB8AC3E}">
        <p14:creationId xmlns:p14="http://schemas.microsoft.com/office/powerpoint/2010/main" val="354775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CC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964E2A-5B8E-4C40-9489-79FF5D76F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6768"/>
            <a:ext cx="4402975" cy="66044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9544B6-6DFD-40AF-8B0E-23750BB04F93}"/>
              </a:ext>
            </a:extLst>
          </p:cNvPr>
          <p:cNvSpPr txBox="1"/>
          <p:nvPr/>
        </p:nvSpPr>
        <p:spPr>
          <a:xfrm>
            <a:off x="273263" y="1582339"/>
            <a:ext cx="330398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Таро комната. В этой комнате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можно гадать на картах таро.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Если попадает хорошая карта,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то игрок получает валюту,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жизни, энергию. Если попалась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плохая карта, то валюта, жизни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 энергия отнимаются.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Вверху комнаты есть голубая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карта таро, нажимая на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которую можно увидеть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какая карта попалась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пользователю.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D3E419-7988-4F09-9C08-784737651A26}"/>
              </a:ext>
            </a:extLst>
          </p:cNvPr>
          <p:cNvSpPr txBox="1"/>
          <p:nvPr/>
        </p:nvSpPr>
        <p:spPr>
          <a:xfrm>
            <a:off x="8610271" y="1582339"/>
            <a:ext cx="34165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таро комнате или в комнате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ведьмы можно увидеть различную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атрибутику: магический шар,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метла, черепушки, свечи, паутины,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высушенный чеснок, звезду на стене.</a:t>
            </a:r>
          </a:p>
        </p:txBody>
      </p:sp>
    </p:spTree>
    <p:extLst>
      <p:ext uri="{BB962C8B-B14F-4D97-AF65-F5344CB8AC3E}">
        <p14:creationId xmlns:p14="http://schemas.microsoft.com/office/powerpoint/2010/main" val="3462259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9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529ECD-630F-4B68-908F-9B5160CB9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88" y="276398"/>
            <a:ext cx="4203469" cy="63052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2F0BA7-7AFE-47C2-B62E-B97A93F367D9}"/>
              </a:ext>
            </a:extLst>
          </p:cNvPr>
          <p:cNvSpPr txBox="1"/>
          <p:nvPr/>
        </p:nvSpPr>
        <p:spPr>
          <a:xfrm>
            <a:off x="665020" y="2244436"/>
            <a:ext cx="28346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Прежде чем узнать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какая карта попалась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игроку, перед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пользователем появляется обложка карты.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01BF8-0BDD-40AE-AB20-D0CD5EFF1773}"/>
              </a:ext>
            </a:extLst>
          </p:cNvPr>
          <p:cNvSpPr txBox="1"/>
          <p:nvPr/>
        </p:nvSpPr>
        <p:spPr>
          <a:xfrm>
            <a:off x="8717280" y="2244436"/>
            <a:ext cx="3474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Для обложки был выбран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лаконичный узор. Цвет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выбран не случайно, так как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фиолетовый цвет часто ассоциируется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 магией и волшебством.</a:t>
            </a:r>
          </a:p>
        </p:txBody>
      </p:sp>
    </p:spTree>
    <p:extLst>
      <p:ext uri="{BB962C8B-B14F-4D97-AF65-F5344CB8AC3E}">
        <p14:creationId xmlns:p14="http://schemas.microsoft.com/office/powerpoint/2010/main" val="3022816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6791159-0908-4FA6-84EC-32A26CD7442D}"/>
              </a:ext>
            </a:extLst>
          </p:cNvPr>
          <p:cNvSpPr/>
          <p:nvPr/>
        </p:nvSpPr>
        <p:spPr>
          <a:xfrm>
            <a:off x="651162" y="1160462"/>
            <a:ext cx="5223164" cy="453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53975" lvl="0" indent="-342900" algn="just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1)Изучить особенности и требования к подготовке школьников к школе.</a:t>
            </a:r>
            <a:endParaRPr lang="ru-RU" sz="14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53975" lvl="0" indent="-342900" algn="just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2)Разработать дизайн интерфейса мобильного приложения, учитывая психологические особенности и потребности целевой аудитории.</a:t>
            </a:r>
            <a:endParaRPr lang="ru-RU" sz="14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53975" lvl="0" indent="-342900" algn="just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3)Создать образовательные и игровые модули в приложении, которые помогут развить логику, память, мышление и другие когнитивные функции.</a:t>
            </a:r>
          </a:p>
          <a:p>
            <a:pPr marL="342900" marR="53975" lvl="0" indent="-342900" algn="just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endParaRPr lang="ru-RU" sz="14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570230-753B-463C-9796-1F4AB753C237}"/>
              </a:ext>
            </a:extLst>
          </p:cNvPr>
          <p:cNvSpPr/>
          <p:nvPr/>
        </p:nvSpPr>
        <p:spPr>
          <a:xfrm>
            <a:off x="6096000" y="1160462"/>
            <a:ext cx="5539048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53975" lvl="0" indent="-342900" algn="just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4)Провести тестирование мобильной игры среди школьников и их родителей для оценки эффективности и удовлетворенности пользователей.</a:t>
            </a:r>
            <a:endParaRPr lang="ru-RU" sz="14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53975" lvl="0" indent="-342900" algn="just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5)Внести необходимые корректировки и улучшения в мобильной игре на основе обратной связи и результатов тестирования.</a:t>
            </a:r>
            <a:endParaRPr lang="ru-RU" sz="14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9A067E-D212-48CB-A0F7-EBD4E95B87ED}"/>
              </a:ext>
            </a:extLst>
          </p:cNvPr>
          <p:cNvSpPr txBox="1"/>
          <p:nvPr/>
        </p:nvSpPr>
        <p:spPr>
          <a:xfrm>
            <a:off x="933795" y="643141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702453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C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3182A5-CEC9-43B2-8D6C-EFA72BE25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82633"/>
            <a:ext cx="4195156" cy="62927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9E5E06-E137-4F8F-92F2-495E85B18FC7}"/>
              </a:ext>
            </a:extLst>
          </p:cNvPr>
          <p:cNvSpPr txBox="1"/>
          <p:nvPr/>
        </p:nvSpPr>
        <p:spPr>
          <a:xfrm>
            <a:off x="315886" y="2505670"/>
            <a:ext cx="3857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Для примера того какая карта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может попасть игроку, я выбрала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нарисовать карту таро солнце.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54AD9-2F4C-42F6-92F7-D90F914F601F}"/>
              </a:ext>
            </a:extLst>
          </p:cNvPr>
          <p:cNvSpPr txBox="1"/>
          <p:nvPr/>
        </p:nvSpPr>
        <p:spPr>
          <a:xfrm>
            <a:off x="8354291" y="2053243"/>
            <a:ext cx="36908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Чтобы действительно окунуть игрока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атмосферу магии я взяла цитату,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которая чаще всего попадает гадающим,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когда они берут карту таро солнце.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2829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E861EB-D279-4900-938F-1DECE8630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25" y="315884"/>
            <a:ext cx="4020589" cy="6030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272A55-B685-4D7A-95C8-70EE06618BEA}"/>
              </a:ext>
            </a:extLst>
          </p:cNvPr>
          <p:cNvSpPr txBox="1"/>
          <p:nvPr/>
        </p:nvSpPr>
        <p:spPr>
          <a:xfrm>
            <a:off x="6251171" y="1828800"/>
            <a:ext cx="5120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 же в игре пользователь может украшать своего персонажа: наряжать в разную одежду, менять цвет волос, а если игрок выбрал фею, то может менять ей крылья.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гардероба выбран розовый цвет не случайно, так как в основном он ассоциируется с нежностью и красотой.</a:t>
            </a:r>
          </a:p>
        </p:txBody>
      </p:sp>
    </p:spTree>
    <p:extLst>
      <p:ext uri="{BB962C8B-B14F-4D97-AF65-F5344CB8AC3E}">
        <p14:creationId xmlns:p14="http://schemas.microsoft.com/office/powerpoint/2010/main" val="2831198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F624F7-FB4B-495C-AE8B-2DFE6FA69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56953"/>
            <a:ext cx="3829396" cy="5744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C5F29C-2B46-4548-84AF-9F5CE6E17A71}"/>
              </a:ext>
            </a:extLst>
          </p:cNvPr>
          <p:cNvSpPr txBox="1"/>
          <p:nvPr/>
        </p:nvSpPr>
        <p:spPr>
          <a:xfrm>
            <a:off x="681643" y="1862050"/>
            <a:ext cx="5356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Дизайн магазина в мобильной игре. Здесь пользователь может пополнить 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свою валюту: монеты и алмазы. 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Чтобы игроку было проще ориентироваться и совершать покупку с каждым повышением цены изображено больше кристаллов или монет, а так же от цены зависит упаковка. Так игроку легче понять, какой товар ему стоит выбрать.</a:t>
            </a:r>
          </a:p>
        </p:txBody>
      </p:sp>
    </p:spTree>
    <p:extLst>
      <p:ext uri="{BB962C8B-B14F-4D97-AF65-F5344CB8AC3E}">
        <p14:creationId xmlns:p14="http://schemas.microsoft.com/office/powerpoint/2010/main" val="17092455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D6393A-7E2A-46F4-8D13-EB880B9CF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5" t="11719" r="14628" b="17468"/>
          <a:stretch/>
        </p:blipFill>
        <p:spPr>
          <a:xfrm>
            <a:off x="290946" y="99753"/>
            <a:ext cx="7473141" cy="5020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5781AD-DD9B-4E44-98D6-4EE47693A787}"/>
              </a:ext>
            </a:extLst>
          </p:cNvPr>
          <p:cNvSpPr txBox="1"/>
          <p:nvPr/>
        </p:nvSpPr>
        <p:spPr>
          <a:xfrm>
            <a:off x="6992391" y="3876376"/>
            <a:ext cx="41729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настроек (музыка и звук) был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Выбран дизайн в соответствии с игрой, то есть нежный и мягкий: отсутствие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контрастности и тонкий лайн. 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Чтобы пользователю было проще ориентироваться с настройками- звук и музыка были объединены в один фрейм</a:t>
            </a:r>
          </a:p>
        </p:txBody>
      </p:sp>
    </p:spTree>
    <p:extLst>
      <p:ext uri="{BB962C8B-B14F-4D97-AF65-F5344CB8AC3E}">
        <p14:creationId xmlns:p14="http://schemas.microsoft.com/office/powerpoint/2010/main" val="3488217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A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34196CE9-BBF6-43B2-97AB-C17A1A6AD109}"/>
                  </a:ext>
                </a:extLst>
              </p14:cNvPr>
              <p14:cNvContentPartPr/>
              <p14:nvPr/>
            </p14:nvContentPartPr>
            <p14:xfrm>
              <a:off x="5445622" y="3738011"/>
              <a:ext cx="360" cy="36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34196CE9-BBF6-43B2-97AB-C17A1A6AD1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36622" y="3729011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81978B-CFB1-4A12-AF8E-609636BD2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94" y="120534"/>
            <a:ext cx="4411287" cy="66169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75F7FB-85C6-4B0A-876E-8624B4F60650}"/>
              </a:ext>
            </a:extLst>
          </p:cNvPr>
          <p:cNvSpPr txBox="1"/>
          <p:nvPr/>
        </p:nvSpPr>
        <p:spPr>
          <a:xfrm>
            <a:off x="1127819" y="2277687"/>
            <a:ext cx="47334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Props-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это предметы. Очень часто 2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 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художники для мобильных игр и 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 только отрисовывают пропсы. Это 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предметы, часть локации в игре. Их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отрисовывают отдельно от фейк скринов,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 потом добавляют в итоговый вариант. </a:t>
            </a:r>
          </a:p>
        </p:txBody>
      </p:sp>
    </p:spTree>
    <p:extLst>
      <p:ext uri="{BB962C8B-B14F-4D97-AF65-F5344CB8AC3E}">
        <p14:creationId xmlns:p14="http://schemas.microsoft.com/office/powerpoint/2010/main" val="24495463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460E96-DF47-4477-94C4-0FAA3D5D86C1}"/>
              </a:ext>
            </a:extLst>
          </p:cNvPr>
          <p:cNvSpPr txBox="1"/>
          <p:nvPr/>
        </p:nvSpPr>
        <p:spPr>
          <a:xfrm>
            <a:off x="2377440" y="241069"/>
            <a:ext cx="79608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Спасибо за внимание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A46142-4331-459D-88D3-E7DA51C36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089" y="1734236"/>
            <a:ext cx="5650660" cy="432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82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A9A14-9911-4A6B-8E8A-01C00C586B93}"/>
              </a:ext>
            </a:extLst>
          </p:cNvPr>
          <p:cNvSpPr txBox="1"/>
          <p:nvPr/>
        </p:nvSpPr>
        <p:spPr>
          <a:xfrm>
            <a:off x="3333403" y="133004"/>
            <a:ext cx="58003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Польза проекта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548CAB-AEEB-40A8-AFC0-9D963CCF9201}"/>
              </a:ext>
            </a:extLst>
          </p:cNvPr>
          <p:cNvSpPr txBox="1"/>
          <p:nvPr/>
        </p:nvSpPr>
        <p:spPr>
          <a:xfrm>
            <a:off x="590204" y="1502688"/>
            <a:ext cx="648914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Изучение новых иностранных языков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Цель игры помочь людям изучить новые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иностранные языки в интересном формате обучения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Аудирование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Не только грамматика и тесты есть в мобильной игре,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но и аудирование есть в игре. Пользователь привыкает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 иностранной речи и сам начинает говорить на другом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языке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Актуальные топики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Чтобы учиться было еще полезнее игра «Лес и феи»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Разработала топики на актуальные темы, которые точно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Пригодятся в жизни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Практика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игре есть режим при котором персонажи сразу общаются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 пользователем на иностранном языке. Это ускоряет обучение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456AAF-6F76-4422-8643-D824715EB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895" y="1717715"/>
            <a:ext cx="3545718" cy="44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07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E82801-4182-46B6-8C09-E5A1CBB51222}"/>
              </a:ext>
            </a:extLst>
          </p:cNvPr>
          <p:cNvSpPr txBox="1"/>
          <p:nvPr/>
        </p:nvSpPr>
        <p:spPr>
          <a:xfrm>
            <a:off x="2967644" y="102216"/>
            <a:ext cx="70904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Целевая аудитория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6A5C4-3001-4D28-B174-62E7E5A7223D}"/>
              </a:ext>
            </a:extLst>
          </p:cNvPr>
          <p:cNvSpPr txBox="1"/>
          <p:nvPr/>
        </p:nvSpPr>
        <p:spPr>
          <a:xfrm>
            <a:off x="1022466" y="2069870"/>
            <a:ext cx="433965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Аудитория: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дети от 6+ лет, которые заинтересованы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получении знаний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Модель в потреблении категории: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изучение иностранного языка в игровой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форме без потери качества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Для них важно: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запоминающиеся яркие образы, харизма,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игровой и художественный опыт,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простота в использовании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A76AE6-F5BA-48E3-BD6E-44B6F722D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282" y="1899458"/>
            <a:ext cx="4428591" cy="37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02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CAA29-2223-4E4E-89F8-7B7C9A8E61FC}"/>
              </a:ext>
            </a:extLst>
          </p:cNvPr>
          <p:cNvSpPr txBox="1"/>
          <p:nvPr/>
        </p:nvSpPr>
        <p:spPr>
          <a:xfrm>
            <a:off x="3848792" y="0"/>
            <a:ext cx="46474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Про что игра?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5A32D5-85F5-4A16-9D70-C2BEE7D6116E}"/>
              </a:ext>
            </a:extLst>
          </p:cNvPr>
          <p:cNvSpPr txBox="1"/>
          <p:nvPr/>
        </p:nvSpPr>
        <p:spPr>
          <a:xfrm>
            <a:off x="885611" y="1720840"/>
            <a:ext cx="528689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этой мобильной игре пользователи могут изучать иностранные языки. Игрок попадает в мир «Лес и феи», где при прохождении тестов и топиков пользователь получает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монеты и алмазы, за которые может расширять вселенную лесного мира, строить домики и украшать персонажа.</a:t>
            </a:r>
          </a:p>
          <a:p>
            <a:pPr marL="342900" indent="-342900">
              <a:buAutoNum type="arabicParenR"/>
            </a:pP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игре пользователь может играть либо за гнома, либо за фею. Помимо главного персонажа игрока в мире есть другие гномы и феи, которые помогут пользователям изучить новые языки.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CE31A2-06F7-46B3-AA42-E71026D5E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825" y="1140213"/>
            <a:ext cx="5080261" cy="509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50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5E019E-4A09-4C9C-8C66-3C49BEB69E8E}"/>
              </a:ext>
            </a:extLst>
          </p:cNvPr>
          <p:cNvSpPr txBox="1"/>
          <p:nvPr/>
        </p:nvSpPr>
        <p:spPr>
          <a:xfrm>
            <a:off x="4156364" y="174567"/>
            <a:ext cx="41649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Референсы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FAC9A6-F09A-459B-A1BB-300C085D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989" y="1793191"/>
            <a:ext cx="3865306" cy="27234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16922E-034D-48C6-8A9E-15F4EEE45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3191"/>
            <a:ext cx="4621989" cy="27140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7A1D44-3E3B-405D-BFA1-9F9B2B189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287" y="1793190"/>
            <a:ext cx="3934006" cy="50525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E8388B-9FA7-4C4F-A468-6828475F9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618" y="4475139"/>
            <a:ext cx="3998669" cy="24120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96B27D-A2B5-4715-BCD5-F3D42FF85A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400"/>
          <a:stretch/>
        </p:blipFill>
        <p:spPr>
          <a:xfrm>
            <a:off x="6314" y="4475140"/>
            <a:ext cx="4310216" cy="241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83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3BEC98-9BEE-41A2-A579-3F39D340E2EE}"/>
              </a:ext>
            </a:extLst>
          </p:cNvPr>
          <p:cNvSpPr txBox="1"/>
          <p:nvPr/>
        </p:nvSpPr>
        <p:spPr>
          <a:xfrm>
            <a:off x="4465585" y="83127"/>
            <a:ext cx="32608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Локации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A808AC-FDAB-4D60-BCE1-8AD9B338F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58" y="2042937"/>
            <a:ext cx="3573887" cy="27721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235BAF-5494-4829-BEC0-3EFBD6EBC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167" y="2042937"/>
            <a:ext cx="3260830" cy="27780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D7B56D-C5BE-42A3-8A14-9B3AB3994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055" y="2042937"/>
            <a:ext cx="2994986" cy="2766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E386C9-1C09-4BD5-BC3D-23D668C69F67}"/>
              </a:ext>
            </a:extLst>
          </p:cNvPr>
          <p:cNvSpPr txBox="1"/>
          <p:nvPr/>
        </p:nvSpPr>
        <p:spPr>
          <a:xfrm>
            <a:off x="1514963" y="5004261"/>
            <a:ext cx="123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модель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7B093-8CD7-4968-94C1-BE9F7241452C}"/>
              </a:ext>
            </a:extLst>
          </p:cNvPr>
          <p:cNvSpPr txBox="1"/>
          <p:nvPr/>
        </p:nvSpPr>
        <p:spPr>
          <a:xfrm>
            <a:off x="5805408" y="500426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Лайн Арт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FE119B-0B5F-42CE-A512-C2FC7D863B70}"/>
              </a:ext>
            </a:extLst>
          </p:cNvPr>
          <p:cNvSpPr txBox="1"/>
          <p:nvPr/>
        </p:nvSpPr>
        <p:spPr>
          <a:xfrm>
            <a:off x="10039886" y="5004261"/>
            <a:ext cx="621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Итог</a:t>
            </a:r>
          </a:p>
        </p:txBody>
      </p:sp>
    </p:spTree>
    <p:extLst>
      <p:ext uri="{BB962C8B-B14F-4D97-AF65-F5344CB8AC3E}">
        <p14:creationId xmlns:p14="http://schemas.microsoft.com/office/powerpoint/2010/main" val="294277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762</TotalTime>
  <Words>1432</Words>
  <Application>Microsoft Office PowerPoint</Application>
  <PresentationFormat>Широкоэкранный</PresentationFormat>
  <Paragraphs>232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Диплом</dc:title>
  <dc:creator>Polina</dc:creator>
  <cp:lastModifiedBy>Polina</cp:lastModifiedBy>
  <cp:revision>173</cp:revision>
  <dcterms:created xsi:type="dcterms:W3CDTF">2024-10-22T11:58:47Z</dcterms:created>
  <dcterms:modified xsi:type="dcterms:W3CDTF">2024-12-19T18:06:00Z</dcterms:modified>
</cp:coreProperties>
</file>