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3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1076" r:id="rId2"/>
    <p:sldId id="1086" r:id="rId3"/>
    <p:sldId id="1088" r:id="rId4"/>
    <p:sldId id="1055" r:id="rId5"/>
    <p:sldId id="1057" r:id="rId6"/>
    <p:sldId id="1064" r:id="rId7"/>
    <p:sldId id="1073" r:id="rId8"/>
    <p:sldId id="1089" r:id="rId9"/>
    <p:sldId id="1058" r:id="rId10"/>
    <p:sldId id="1090" r:id="rId11"/>
    <p:sldId id="1087" r:id="rId12"/>
    <p:sldId id="965" r:id="rId13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Oswald" panose="00000500000000000000" pitchFamily="2" charset="-52"/>
      <p:regular r:id="rId20"/>
      <p:bold r:id="rId21"/>
    </p:embeddedFont>
    <p:embeddedFont>
      <p:font typeface="Oswald Light" panose="00000400000000000000" pitchFamily="2" charset="-52"/>
      <p:regular r:id="rId2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478FAB5-7F63-415F-90BB-AFA609A01D06}">
          <p14:sldIdLst>
            <p14:sldId id="1076"/>
            <p14:sldId id="1086"/>
            <p14:sldId id="1088"/>
            <p14:sldId id="1055"/>
            <p14:sldId id="1057"/>
            <p14:sldId id="1064"/>
            <p14:sldId id="1073"/>
            <p14:sldId id="1089"/>
            <p14:sldId id="1058"/>
            <p14:sldId id="1090"/>
            <p14:sldId id="1087"/>
            <p14:sldId id="965"/>
          </p14:sldIdLst>
        </p14:section>
        <p14:section name="Раздел без заголовка" id="{44A0CABB-11D8-4785-89CA-AA414F36A3CC}">
          <p14:sldIdLst/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4" pos="914" userDrawn="1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7CFF"/>
    <a:srgbClr val="246AEF"/>
    <a:srgbClr val="2268EB"/>
    <a:srgbClr val="1859D3"/>
    <a:srgbClr val="236AEF"/>
    <a:srgbClr val="246B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7" autoAdjust="0"/>
    <p:restoredTop sz="94695" autoAdjust="0"/>
  </p:normalViewPr>
  <p:slideViewPr>
    <p:cSldViewPr snapToGrid="0">
      <p:cViewPr varScale="1">
        <p:scale>
          <a:sx n="79" d="100"/>
          <a:sy n="79" d="100"/>
        </p:scale>
        <p:origin x="850" y="96"/>
      </p:cViewPr>
      <p:guideLst>
        <p:guide pos="3840"/>
        <p:guide pos="914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3821"/>
    </p:cViewPr>
  </p:sorterViewPr>
  <p:notesViewPr>
    <p:cSldViewPr snapToGrid="0">
      <p:cViewPr varScale="1">
        <p:scale>
          <a:sx n="63" d="100"/>
          <a:sy n="63" d="100"/>
        </p:scale>
        <p:origin x="2141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67884FD4-2731-43B1-B5F5-5A6FEADAD6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DA76E0F-6665-4EB9-8015-9D6D3142D4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20688-7344-4F47-AB68-1D7A3B4D7138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9EEECC-6EC5-4916-8FEA-8D2BEFBBE9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04AD1FE-98F3-4DC9-BC58-532D6E3AFB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9D0CC-DC0D-42D6-9260-7CC98666C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27678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9T19:40:54.34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5199 942 24575,'4'6'0,"-1"0"0,0 0 0,0 1 0,-1-1 0,0 1 0,0 0 0,0-1 0,-1 1 0,0 0 0,0 0 0,0 12 0,-1-18 0,0-1 0,0 0 0,0 1 0,0-1 0,0 0 0,0 1 0,0-1 0,0 0 0,0 0 0,0 1 0,0-1 0,0 0 0,-1 1 0,1-1 0,0 0 0,0 0 0,0 1 0,0-1 0,0 0 0,-1 0 0,1 1 0,0-1 0,0 0 0,0 0 0,-1 1 0,1-1 0,0 0 0,0 0 0,-1 0 0,1 0 0,0 1 0,0-1 0,-1 0 0,1 0 0,0 0 0,0 0 0,-1 0 0,1 0 0,0 0 0,-1 0 0,1 0 0,0 0 0,-1 0 0,1 0 0,0 0 0,0 0 0,-1 0 0,1 0 0,0 0 0,-1 0 0,1 0 0,0 0 0,0-1 0,-1 1 0,1 0 0,-20-12 0,15 9 0,-414-233 0,-10 31 0,-25-13 0,408 195 0,20 11 0,-42-27 0,63 35 0,13 6 0,14 8 0,75 57 0,-2 5 0,90 89 0,-122-105 0,279 304 0,-273-283 0,90 134 0,-128-167 0,-14-22 0,1 0 0,0-2 0,30 26 0,-46-45 0,0 1 0,0 0 0,0-1 0,0 1 0,0-1 0,0 0 0,1 0 0,-1 0 0,1 0 0,-1 0 0,0 0 0,1-1 0,0 1 0,-1-1 0,1 0 0,-1 0 0,1 1 0,-1-2 0,1 1 0,0 0 0,-1-1 0,1 1 0,-1-1 0,1 1 0,2-3 0,6-2 0,-1-1 0,0 0 0,0 0 0,15-14 0,-19 15 0,0-1 0,1 1 0,0 0 0,0 1 0,0-1 0,1 1 0,-1 1 0,11-4 0,-11 6 0,-1 0 0,0 1 0,1 0 0,-1 0 0,1 1 0,-1-1 0,0 1 0,1 1 0,-1-1 0,8 4 0,5 3 0,34 19 0,-39-18 0,0-2 0,0 0 0,1 0 0,24 7 0,-24-11 0,1 0 0,0-1 0,0 0 0,0-1 0,0-1 0,0 0 0,0-1 0,0-1 0,0-1 0,0 0 0,0-1 0,-1-1 0,29-12 0,6 1 0,-45 15 0,1 0 0,-1 0 0,1-1 0,-1 0 0,1 1 0,-1-2 0,0 1 0,0-1 0,0 1 0,0-1 0,-1-1 0,1 1 0,-1-1 0,8-8 0,-12 11 0,1 0 0,-1 0 0,1 0 0,-1 0 0,1 0 0,-1 0 0,0 0 0,0-1 0,0 1 0,1 0 0,-1 0 0,0 0 0,-1 0 0,1 0 0,0-1 0,0 1 0,0 0 0,-1 0 0,1 0 0,0 0 0,-1 0 0,1 0 0,-1 0 0,1 0 0,-1 0 0,0 0 0,1 0 0,-1 0 0,0 0 0,0 0 0,0 1 0,0-1 0,1 0 0,-1 1 0,0-1 0,0 0 0,0 1 0,-1-1 0,0 1 0,-7-5 0,0 0 0,-1 1 0,-13-4 0,18 6 0,-15-3 0,0 1 0,0 0 0,-1 2 0,-40-1 0,34 3 0,0-2 0,-29-5 0,14 0 0,-1 1 0,1 2 0,-1 2 0,-58 5 0,65 2 0,-68 18 0,72-15 0,-1 0 0,-55 4 0,-192-11 0,136-2 0,132 2 0,0 0 0,0 1 0,0 0 0,0 1 0,1 0 0,-1 1 0,-15 8 0,-16 4 0,22-11 0,0-1 0,-1 0 0,1-2 0,-1-1 0,1-1 0,-23-2 0,4 1 0,7-1 0,-55-11 0,-11-1 0,70 10 0,22-2 0,16-3 0,32-12 0,0 1 0,67-20 0,-67 28 0,1 3 0,1 1 0,0 1 0,82 0 0,-72 8 0,-1-2 0,88-14 0,-136 14 0,0 0 0,-1 0 0,0 0 0,1 0 0,-1 1 0,1 0 0,0-1 0,-1 1 0,1 1 0,-1-1 0,1 0 0,-1 1 0,1 0 0,-1 0 0,5 1 0,-8-1 0,-1-1 0,1 1 0,0-1 0,-1 1 0,1-1 0,-1 1 0,1-1 0,-1 1 0,1-1 0,-1 1 0,0-1 0,1 0 0,-1 1 0,1-1 0,-1 0 0,0 0 0,1 1 0,-1-1 0,0 0 0,1 0 0,-1 0 0,0 0 0,1 0 0,-1 0 0,-1 0 0,-25 5 0,-96 4 0,-199 26 0,-45 48 0,235-51 0,30-14 0,68-13 0,0 1 0,-35 11 0,55-12 0,-1-1 0,0-1 0,-1 0 0,1-1 0,-1-1 0,1 0 0,-1-1 0,1-1 0,-1 0 0,-24-6 0,0 0 0,0 2 0,1 2 0,-2 2 0,-53 4 0,87-1 0,-1 0 0,1 0 0,0 0 0,0 1 0,-12 6 0,14-7 0,0 1 0,-1-1 0,1 1 0,-1-1 0,0-1 0,-11 3 0,17-4 0,0 0 0,0 0 0,0 0 0,0 0 0,0 0 0,0 0 0,0 0 0,0 0 0,0 0 0,-1 0 0,1 0 0,0 0 0,0 0 0,0 0 0,0 0 0,0 0 0,0 0 0,0 0 0,0 0 0,0 0 0,0-1 0,0 1 0,0 0 0,-1 0 0,1 0 0,0 0 0,0 0 0,0 0 0,0 0 0,0 0 0,0 0 0,0 0 0,0 0 0,0 0 0,0 0 0,0 0 0,0 0 0,0-1 0,0 1 0,0 0 0,0 0 0,0 0 0,0 0 0,0 0 0,0 0 0,0 0 0,0 0 0,0 0 0,0 0 0,0 0 0,0-1 0,0 1 0,0 0 0,0 0 0,0 0 0,0 0 0,0 0 0,0 0 0,0 0 0,0 0 0,0 0 0,0 0 0,0 0 0,0 0 0,1 0 0,-1 0 0,0-1 0,0 1 0,8-7 0,9-7 0,2 2 0,1 0 0,1 1 0,-1 1 0,2 1 0,30-9 0,5-3 0,-41 14 0,0 1 0,0 0 0,0 2 0,22-5 0,-21 8 0,-1-2 0,1 0 0,-1-1 0,21-8 0,-82 6 0,-110-8 0,10 0 0,-178 14 0,146 1 0,137 1 0,-73 14 0,66-8 0,-20 5 0,38-7 0,0-1 0,-41 2 0,8-8 0,40 0 0,0 1 0,0 0 0,0 2 0,-41 8 0,35-3 0,0-2 0,-1-1 0,-36 1 0,-90-7 0,53 0 0,22 1 0,-94 3 0,163 0 0,0 0 0,0 1 0,0 0 0,0 1 0,1 0 0,0 1 0,-16 10 0,12-8 0,1 0 0,-27 9 0,37-15 0,0 0 0,0-1 0,0 0 0,0 1 0,0-1 0,0-1 0,0 1 0,0 0 0,0-1 0,0 1 0,0-1 0,0 0 0,0 0 0,0 0 0,1 0 0,-1-1 0,-5-2 0,-3-5 0,0 1 0,-18-18 0,-4-4 0,23 23 0,-1 1 0,0 1 0,0-1 0,0 2 0,-1 0 0,1 0 0,-1 1 0,0 0 0,0 1 0,0 0 0,0 1 0,0 1 0,-21 1 0,2 2 0,-1 2 0,1 1 0,0 1 0,-30 12 0,29-8 0,0-1 0,-1-2 0,0-1 0,0-1 0,-56 2 0,83-8 0,-22 0 0,-1 0 0,0-2 0,1-1 0,-50-12 0,76 15 0,1 0 0,-1-1 0,1 1 0,-1-1 0,0 1 0,1-1 0,-1 0 0,1 0 0,0 1 0,-1-1 0,1 0 0,-1 0 0,1 0 0,0-1 0,0 1 0,0 0 0,0 0 0,0-1 0,0 1 0,0 0 0,0-1 0,0 1 0,1-1 0,-1 1 0,1-1 0,-1 0 0,0-1 0,2 1 0,-1 0 0,0 0 0,1 0 0,0 0 0,-1 0 0,1 0 0,0 0 0,0 0 0,0 0 0,0 1 0,0-1 0,1 0 0,-1 1 0,0-1 0,1 1 0,-1-1 0,1 1 0,0 0 0,-1-1 0,1 1 0,3-1 0,31-18 0,1 1 0,1 2 0,0 2 0,1 2 0,0 1 0,54-9 0,-18 10 0,1 4 0,114 3 0,172 5 0,-345-3 0,-1 1 0,1-2 0,-1 0 0,0-1 0,23-9 0,-17 5 0,43-8 0,78-9 0,-74 11 0,1 2 0,120-2 0,-152 15 0,1 2 0,51 11 0,306 56 0,-391-70 0,1 1 0,-1 0 0,1 0 0,-1 0 0,0 1 0,0 0 0,1 0 0,7 5 0,-13-7 0,-1 1 0,1-1 0,0 1 0,-1-1 0,1 1 0,-1-1 0,1 1 0,-1-1 0,1 0 0,-1 1 0,1-1 0,-1 0 0,0 1 0,1-1 0,-1 0 0,1 0 0,-1 0 0,0 1 0,1-1 0,-1 0 0,1 0 0,-1 0 0,0 0 0,1 0 0,-1 0 0,0 0 0,0-1 0,-26 4 0,-513 0 0,270-5 0,178 3 0,-98-3 0,163-5 0,22 0 0,17-1 0,14 0 0,1 1 0,0 1 0,0 1 0,33-1 0,117 3 0,-109 3 0,1098 2 0,-1151-2 0,-1 1 0,1 1 0,-1 0 0,1 1 0,-1 1 0,0 0 0,0 1 0,-1 0 0,1 1 0,-1 1 0,21 14 0,9-3 0,-31-13 0,1 0 0,-1 0 0,0 1 0,21 14 0,-32-18 0,1-1 0,0 0 0,-1 1 0,1-1 0,-1 0 0,0 1 0,1 0 0,-1-1 0,0 1 0,0 0 0,0 0 0,0-1 0,0 1 0,-1 0 0,1 0 0,-1 0 0,1 0 0,-1 0 0,0 0 0,1 0 0,-1 0 0,0 0 0,0 0 0,-1 0 0,1 0 0,0 0 0,-1 0 0,1 0 0,-1 0 0,1 0 0,-1 0 0,0 0 0,0 0 0,0 0 0,0-1 0,0 1 0,-2 1 0,0 1 0,0-1 0,0 1 0,-1-1 0,1 0 0,-1 0 0,0 0 0,0-1 0,0 0 0,-7 4 0,-48 17 0,28-12 0,-105 39 0,-2-6 0,-253 47 0,383-90 0,-3 2 0,-1-2 0,0 1 0,0-2 0,-20 0 0,31 0 0,-1 0 0,1 0 0,-1 0 0,1 0 0,-1-1 0,1 1 0,-1-1 0,1 1 0,-1-1 0,1 1 0,0-1 0,-1 0 0,1 0 0,0 1 0,0-1 0,-1 0 0,1 0 0,0 0 0,0-1 0,0 1 0,0 0 0,0 0 0,0 0 0,1-1 0,-1 1 0,0-1 0,1 1 0,-1 0 0,1-1 0,-1 1 0,1-1 0,-1 1 0,1-1 0,0 1 0,0-1 0,0 1 0,0-1 0,0 1 0,0-1 0,1 0 0,-1 1 0,0-1 0,1 1 0,0-3 0,2-4 0,0-1 0,1 1 0,-1 0 0,2 0 0,-1 0 0,1 1 0,0 0 0,12-14 0,7-3 0,27-21 0,-28 26 0,28-22 0,100-60 0,-84 59 0,6-5 0,1 4 0,2 3 0,139-52 0,-211 91 0,10-4 0,0 0 0,0 2 0,0-1 0,23-1 0,-35 5 0,1 0 0,-1 0 0,1 0 0,0 0 0,-1 0 0,1 1 0,-1-1 0,1 1 0,-1-1 0,1 1 0,-1 0 0,1 0 0,-1 0 0,0 1 0,1-1 0,-1 0 0,0 1 0,0 0 0,0-1 0,0 1 0,0 0 0,-1 0 0,1 0 0,0 0 0,-1 0 0,0 0 0,1 1 0,-1-1 0,0 0 0,0 1 0,1 4 0,4 23 0,-1 1 0,2 53 0,-4-35 0,5 284 0,-8-332 0,0 1 0,0-1 0,0 0 0,0 1 0,0-1 0,0 1 0,0-1 0,0 1 0,-1-1 0,1 1 0,-1-1 0,1 0 0,-1 1 0,1-1 0,-1 1 0,-1 1 0,1-3 0,0 0 0,1 0 0,-1 0 0,1 0 0,-1 0 0,1 0 0,-1 0 0,1 0 0,-1 0 0,0-1 0,1 1 0,-1 0 0,1 0 0,-1-1 0,1 1 0,0 0 0,-1-1 0,1 1 0,-1 0 0,1-1 0,0 1 0,-1-1 0,1 1 0,0 0 0,-1-1 0,1 1 0,0-1 0,-1 0 0,-3-5 0,0 0 0,1-1 0,0 0 0,0 1 0,-3-11 0,-2-24 0,-3-49 0,-3-20 0,-2 24 0,-15-65 0,-16-246 0,47-101 0,0 493 0,1 0 0,-1 1 0,1-1 0,0 0 0,0 1 0,0-1 0,1 1 0,2-7 0,-4 11 0,0 0 0,0 0 0,0 0 0,1 0 0,-1-1 0,0 1 0,0 0 0,0 0 0,0 0 0,0 0 0,1 0 0,-1 0 0,0 0 0,0 0 0,0 0 0,0 0 0,1 0 0,-1 0 0,0 0 0,0 0 0,0 0 0,0 0 0,1 0 0,-1 0 0,0 0 0,0 0 0,0 0 0,0 0 0,1 0 0,-1 0 0,0 0 0,0 0 0,0 1 0,0-1 0,0 0 0,1 0 0,-1 0 0,0 0 0,0 0 0,0 0 0,0 1 0,0-1 0,0 0 0,0 0 0,0 0 0,1 1 0,7 12 0,4 15 0,16 55 0,-5 1 0,18 119 0,1 175 0,-37-338-1365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9T19:43:21.76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5343 277 24575,'-1'-4'0,"-1"0"0,1 0 0,-1 0 0,0 0 0,0 0 0,0 1 0,0-1 0,0 1 0,-1-1 0,0 1 0,0 0 0,0 0 0,0 0 0,0 1 0,-6-5 0,-4-4 0,3 1 0,-1 1 0,0 0 0,0 0 0,-1 1 0,-21-11 0,30 18 0,1-1 0,-1 1 0,0 0 0,0 0 0,0 0 0,0 0 0,0 1 0,0-1 0,0 1 0,0 0 0,0 0 0,0 0 0,0 0 0,0 0 0,0 1 0,0-1 0,0 1 0,0 0 0,0 0 0,0 0 0,0 0 0,1 1 0,-1-1 0,0 1 0,1-1 0,-1 1 0,1 0 0,0 0 0,-1 0 0,1 0 0,0 1 0,0-1 0,-1 3 0,-1 2 0,0 0 0,1 0 0,0 1 0,1-1 0,-1 1 0,1-1 0,1 1 0,-1 0 0,1 0 0,1 0 0,0 0 0,0-1 0,1 11 0,0-6 0,1 0 0,0 1 0,1-1 0,0 0 0,1-1 0,0 1 0,11 19 0,-13-27 0,1 0 0,0 0 0,0-1 0,0 1 0,0-1 0,1 0 0,-1 0 0,1 0 0,0 0 0,0-1 0,0 0 0,0 1 0,0-1 0,0-1 0,1 1 0,-1-1 0,1 1 0,-1-1 0,1-1 0,-1 1 0,1-1 0,0 1 0,-1-1 0,1-1 0,0 1 0,6-2 0,13-2 0,-1-2 0,-1 0 0,1-2 0,21-10 0,-13 5 0,21-7 0,2 1 0,0 3 0,73-11 0,-121 26 0,-1 1 0,0 0 0,1 0 0,-1 0 0,10 2 0,-15-2 0,1 0 0,-1 1 0,1-1 0,-1 0 0,1 0 0,0 0 0,-1 1 0,1-1 0,-1 0 0,1 0 0,-1 1 0,1-1 0,-1 0 0,0 1 0,1-1 0,-1 1 0,1-1 0,-1 0 0,0 1 0,1-1 0,-1 1 0,0-1 0,0 1 0,1 0 0,-1 0 0,0 0 0,-1 0 0,1 0 0,0 0 0,-1 0 0,1 0 0,-1 0 0,1 0 0,-1 0 0,1 0 0,-1-1 0,0 1 0,1 0 0,-1 0 0,0 0 0,0-1 0,1 1 0,-1-1 0,-1 2 0,-4 1 0,1 1 0,0-1 0,-1-1 0,0 1 0,0-1 0,1 0 0,-1 0 0,-1 0 0,1-1 0,-10 1 0,-70 0 0,57-3 0,-1229-1 0,1232 2 0,4 1 0,1-2 0,-41-5 0,60 6 0,0 0 0,-1-1 0,1 1 0,0-1 0,0 0 0,0 0 0,0 1 0,0-1 0,0 0 0,0-1 0,0 1 0,0 0 0,1-1 0,-1 1 0,0-1 0,1 1 0,-3-4 0,3 4 0,1 0 0,0-1 0,-1 1 0,1 0 0,0-1 0,-1 1 0,1 0 0,0-1 0,0 1 0,0 0 0,0-1 0,1 1 0,-1 0 0,0-1 0,0 1 0,1 0 0,-1-1 0,1 1 0,-1 0 0,1 0 0,1-2 0,0-1 0,1 0 0,0 0 0,0 1 0,0-1 0,1 1 0,-1 0 0,1 0 0,0 0 0,0 1 0,0-1 0,0 1 0,0 0 0,0 0 0,8-2 0,3 1 0,-1 2 0,1 0 0,0 1 0,-1 0 0,1 2 0,18 2 0,23 3 0,475 1 0,-115-5 0,-371 1 0,-29 2 0,-16-5 0,0-1 0,0 1 0,0-1 0,0 1 0,0-1 0,0 1 0,0-1 0,0 1 0,-1-1 0,1 1 0,0-1 0,0 1 0,-1-1 0,1 0 0,0 1 0,0-1 0,-1 0 0,1 1 0,0-1 0,-1 0 0,1 1 0,-1-1 0,1 0 0,0 1 0,-1-1 0,1 0 0,-1 0 0,1 0 0,-1 0 0,1 1 0,-1-1 0,1 0 0,-2 0 0,-17 8 0,-1-1 0,0-1 0,-42 6 0,46-9 0,-310 60-139,-691 144-640,1010-205 780,-264 52 467,225-48-356,1-2 0,-1-2 1,-90-8-1,96 2-112,18 2 0,0 0 0,0-2 0,0 0 0,0-1 0,-24-10 0,43 14 0,0-1 0,0 1 0,1-1 0,-1 0 0,0 0 0,1 0 0,-1-1 0,1 1 0,-1 0 0,1-1 0,0 0 0,0 1 0,1-1 0,-1 0 0,0 0 0,1 0 0,0 0 0,-1 0 0,1 0 0,1-1 0,-1 1 0,0 0 0,1 0 0,-1-1 0,1 1 0,0 0 0,0-1 0,1 1 0,-1 0 0,1-1 0,-1 1 0,1 0 0,2-4 0,-1-2 0,1 1 0,1 0 0,-1 0 0,1 0 0,1 0 0,-1 1 0,1 0 0,1 0 0,-1 0 0,1 0 0,12-9 0,17-7 0,1 1 0,75-32 0,-103 50 0,0 0 0,0 1 0,1 0 0,0 1 0,-1-1 0,1 1 0,0 1 0,0 0 0,0 0 0,0 1 0,0 0 0,0 1 0,0 0 0,0 0 0,0 1 0,0 0 0,0 0 0,-1 1 0,1 0 0,-1 1 0,10 5 0,-8-5 0,1 0 0,-1 0 0,1-1 0,0-1 0,0 1 0,1-2 0,-1 0 0,0 0 0,0-1 0,1 0 0,-1-1 0,0-1 0,0 1 0,1-2 0,-1 0 0,-1 0 0,20-9 0,10-7 0,-2-2 0,-1-2 0,48-36 0,-3 1 0,-76 54 0,0 1 0,-1-1 0,1 0 0,-1 0 0,8-8 0,-13 12 0,0 0 0,1 0 0,-1-1 0,0 1 0,0 0 0,0 0 0,1-1 0,-1 1 0,0 0 0,0 0 0,0-1 0,0 1 0,0 0 0,0-1 0,0 1 0,1 0 0,-1 0 0,0-1 0,0 1 0,0 0 0,0-1 0,0 1 0,0 0 0,0-1 0,-1 1 0,1 0 0,0 0 0,0-1 0,0 1 0,0 0 0,0-1 0,0 1 0,0 0 0,-1 0 0,1-1 0,0 1 0,0 0 0,0 0 0,-1 0 0,1-1 0,0 1 0,0 0 0,-1 0 0,1 0 0,0 0 0,0-1 0,-1 1 0,1 0 0,0 0 0,-1 0 0,1 0 0,0 0 0,0 0 0,-1 0 0,1 0 0,0 0 0,-1 0 0,1 0 0,0 0 0,-1 0 0,1 0 0,0 0 0,0 0 0,-1 0 0,1 0 0,-1 1 0,-28 0 0,23 0 0,-966 46 0,951-46 0,1 1 0,0 1 0,-1 2 0,-35 11 0,28-8 0,-41 8 0,-345 55 0,398-67 0,0-1 0,0 0 0,0-1 0,0-1 0,0-1 0,0 0 0,-29-4 0,36-1 0,14 1 0,15-1 0,168-25 0,-327 27 0,-393 4 0,491-3 0,-61-11 0,60 7 0,-57-2 0,57 10 0,0 2 0,0 1 0,-77 22 0,87-20 0,3-1 0,-1-1 0,0-2 0,1-1 0,-1-2 0,-46-4 0,9-9 0,49 8 0,0 1 0,-26-2 0,-237 5 0,143 2 0,117 0 0,0 1 0,-38 9 0,37-6 0,-1-1 0,-27 2 0,-32-7 0,-33 2 0,112-1 0,0 0 0,0 1 0,0 0 0,0-1 0,0 1 0,0 0 0,1 1 0,-6 1 0,8-2 0,-1-1 0,1 0 0,0 0 0,-1 1 0,1-1 0,0 0 0,-1 1 0,1-1 0,0 0 0,0 1 0,-1-1 0,1 0 0,0 1 0,0-1 0,0 0 0,0 1 0,-1-1 0,1 1 0,0-1 0,0 0 0,0 1 0,0-1 0,0 1 0,0-1 0,0 1 0,1 0 0,-1 0 0,0 0 0,1 0 0,0 0 0,-1-1 0,1 1 0,-1 0 0,1 0 0,0-1 0,0 1 0,-1 0 0,1-1 0,0 1 0,0-1 0,0 1 0,1 0 0,15 7 0,0 1 0,1-2 0,1-1 0,-1 0 0,1-1 0,0-1 0,33 3 0,142-3 0,-124-6 0,593 0 0,-614 4 0,56 11 0,40 1 0,400-13 0,-256-3 0,-252 3 0,0 1 0,0 2 0,61 14 0,-181-16 0,-514-84 0,252 31 0,195 31 0,-499-76 0,623 91 0,1-1 0,0-1 0,0-2 0,1 0 0,0-1 0,-35-22 0,-34-13 0,41 21 0,8 4-1365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9T21:43:10.20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96 537 24575,'-13'149'0,"2"-31"0,7 94 0,6-274 0,0-55 0,-2 98 0,-1 0 0,-1 0 0,-1 0 0,-6-19 0,6 29 0,-1 1 0,0-1 0,-1 1 0,-10-14 0,-6-12 0,17 22 0,11 16 0,13 20 0,14 25 0,260 400 0,-75-86 0,-216-358 0,-1-1 0,1 0 0,0 0 0,1-1 0,6 8 0,-9-11 0,-1 0 0,0 0 0,0 1 0,1-1 0,-1 0 0,0 0 0,1 0 0,-1 0 0,0 1 0,0-1 0,1 0 0,-1 0 0,0 0 0,1 0 0,-1 0 0,0 0 0,1 0 0,-1 0 0,0 0 0,1 0 0,-1 0 0,0 0 0,1 0 0,-1 0 0,0 0 0,1-1 0,-1 1 0,0 0 0,0 0 0,1 0 0,0-1 0,4-18 0,-8-199 0,-1 79 0,4-293 0,0 720 0,-1-302 0,-1 0 0,-1 0 0,0 1 0,-1 0 0,-7-17 0,-6-24 0,-60-226 0,76 276 0,-1 0 0,1 0 0,0 0 0,1 0 0,-1 0 0,1 0 0,0-7 0,0 10 0,0 1 0,0-1 0,0 0 0,0 1 0,1-1 0,-1 0 0,0 1 0,1-1 0,-1 0 0,0 1 0,1-1 0,-1 1 0,1-1 0,-1 1 0,0-1 0,1 1 0,0-1 0,-1 1 0,1-1 0,0 1 0,1-1 0,-1 1 0,1-1 0,-1 1 0,1 0 0,-1-1 0,1 1 0,0 0 0,-1 0 0,1 0 0,-1 1 0,1-1 0,2 1 0,31 9 0,-2 1 0,61 29 0,11 5 0,383 138 0,-11 28 0,-435-195 0,-42-16 0,1 0 0,-1 0 0,1 0 0,0 1 0,-1-1 0,1 0 0,-1 0 0,1 0 0,0 0 0,-1 0 0,1 0 0,0 0 0,-1 0 0,1-1 0,-1 1 0,1 0 0,0 0 0,-1 0 0,1-1 0,-1 1 0,2-1 0,-2 0 0,0 1 0,0-1 0,0 0 0,0 0 0,0 0 0,0 1 0,0-1 0,-1 0 0,1 0 0,0 0 0,0 1 0,0-1 0,-1 0 0,1 0 0,-1 1 0,1-1 0,0 0 0,-1 1 0,1-1 0,-1 0 0,1 1 0,-2-1 0,-4-7 0,-1 0 0,0 1 0,0 0 0,-1 0 0,1 1 0,-2 0 0,1 0 0,-11-5 0,-12-4 0,-35-12 0,22 9 0,-8-3 0,-607-270 0,625 274 0,3 3 0,1-1 0,-49-34 0,78 48 0,1 1 0,-1 0 0,1 0 0,0 0 0,-1-1 0,1 1 0,0 0 0,-1 0 0,1-1 0,0 1 0,-1 0 0,1-1 0,0 1 0,-1 0 0,1-1 0,0 1 0,0 0 0,0-1 0,-1 1 0,1-1 0,0 1 0,0 0 0,0-1 0,0 1 0,0-1 0,0 1 0,0-1 0,0 1 0,0 0 0,0-1 0,0 1 0,0-1 0,0 1 0,0 0 0,0-1 0,0 1 0,1-1 0,-1 1 0,0 0 0,0-1 0,0 1 0,1-1 0,-1 1 0,0 0 0,1-1 0,-1 1 0,0 0 0,0 0 0,1-1 0,-1 1 0,0 0 0,1 0 0,-1-1 0,1 1 0,-1 0 0,0 0 0,1 0 0,-1 0 0,1 0 0,-1-1 0,1 1 0,-1 0 0,0 0 0,2 0 0,37-7 0,-29 6 0,215-28 0,-172 23 0,445-6 0,-327 14 0,-137-2 0,-23-2 0,1 2 0,-1 0 0,0 0 0,0 1 0,0 0 0,0 1 0,0 0 0,18 6 0,-29-8 0,1 0 0,-1 0 0,0 0 0,1 1 0,-1-1 0,1 0 0,-1 0 0,0 0 0,1 0 0,-1 1 0,0-1 0,1 0 0,-1 0 0,0 1 0,1-1 0,-1 0 0,0 1 0,0-1 0,1 0 0,-1 1 0,0-1 0,0 0 0,0 1 0,1-1 0,-1 1 0,0-1 0,0 0 0,0 1 0,0-1 0,0 1 0,0-1 0,0 0 0,0 1 0,0-1 0,0 1 0,0-1 0,0 0 0,0 1 0,0-1 0,0 1 0,0-1 0,-1 0 0,1 1 0,0-1 0,0 1 0,0-1 0,-1 0 0,1 1 0,0-1 0,0 0 0,-1 0 0,1 1 0,0-1 0,-1 1 0,-23 11 0,-74 19 0,-108 18 0,-105 5 0,230-41 0,75-13 0,1 1 0,1-1 0,-1 1 0,1 0 0,0 0 0,-1 1 0,1-1 0,0 1 0,-6 3 0,10-5 0,0 0 0,-1 0 0,1 0 0,0 0 0,0 1 0,0-1 0,0 0 0,0 0 0,0 0 0,0 0 0,-1 0 0,1 1 0,0-1 0,0 0 0,0 0 0,0 0 0,0 0 0,0 1 0,0-1 0,0 0 0,0 0 0,0 0 0,0 0 0,0 1 0,0-1 0,0 0 0,0 0 0,0 0 0,0 0 0,0 1 0,0-1 0,0 0 0,1 0 0,-1 0 0,0 0 0,0 0 0,0 1 0,0-1 0,0 0 0,0 0 0,0 0 0,1 0 0,-1 0 0,0 0 0,0 1 0,0-1 0,0 0 0,0 0 0,1 0 0,-1 0 0,0 0 0,0 0 0,0 0 0,0 0 0,1 0 0,-1 0 0,0 0 0,0 0 0,0 0 0,0 0 0,1 0 0,12 3 0,54 2 0,0-2 0,92-9 0,-114 4 0,642-70 0,-655 69 0,-20 5 0,-16 5 0,-17 8 0,-235 142 0,-28 15 0,247-153 0,15-9 0,1 1 0,1 1 0,-26 19 0,46-31 0,-1 1 0,1-1 0,-1 0 0,0 0 0,1 1 0,-1-1 0,1 0 0,-1 1 0,1-1 0,-1 1 0,1-1 0,-1 1 0,1-1 0,0 1 0,-1-1 0,1 1 0,0-1 0,-1 1 0,1-1 0,0 1 0,0 0 0,-1-1 0,1 1 0,0 0 0,0-1 0,0 1 0,0 0 0,0-1 0,0 1 0,18-1 0,31-14 0,5-10 0,70-42 0,23-11 0,228-109 0,-324 157 0,-43 28 0,-11 6 0,-13 10 0,-268 226 0,263-223 0,19-16 0,-41 35 0,2 1 0,-65 80 0,97-103 0,9-14 0,0-1 0,0 0 0,1 0 0,-1 0 0,0 0 0,0 0 0,0 1 0,0-1 0,0 0 0,0 0 0,0 0 0,0 0 0,0 0 0,0 0 0,0 0 0,1 1 0,-1-1 0,0 0 0,0 0 0,0 0 0,0 0 0,0 0 0,0 0 0,1 0 0,-1 0 0,0 0 0,0 0 0,0 0 0,0 0 0,0 0 0,1 0 0,-1 0 0,0 0 0,0 0 0,0 0 0,0 0 0,1 0 0,-1 0 0,0 0 0,0 0 0,0 0 0,0 0 0,0 0 0,0 0 0,1 0 0,-1 0 0,0-1 0,0 1 0,28-15 0,303-252 0,-282 225 0,565-498 0,-589 520 0,-20 20 0,-10 9 0,-11 15 0,-313 404 0,293-378 0,36-43 0,7-9 0,14-10 0,-17 10 0,417-305 0,-385 275 0,5-2 0,-38 33 0,-6 5 0,-23 24 0,-53 53 0,-99 108 0,-163 217 0,197-232 0,121-146 0,13-14 0,-1-2 0,0 1 0,-16 13 0,23-25 0,8-8 0,302-392-121,-240 317 29,440-500-420,-458 533 512,2 3 0,80-59 0,-129 104 13,0 0 1,0 1 0,0-1 0,0 0 0,0 1 0,0-1 0,0 1 0,0-1 0,0 1 0,0-1 0,0 1 0,0 0 0,0-1 0,0 1 0,1 0 0,-1 0 0,0 0 0,0 0 0,0 0 0,0 0 0,1 0 0,-1 0 0,0 0-1,0 1 1,2 0 0,-3 0-1,1 0-1,-1 0 1,0 0-1,1-1 1,-1 1-1,0 0 1,0 0-1,0 0 1,0 0 0,0 0-1,0 0 1,0 0-1,0 0 1,-1 0-1,1 0 1,0 0-1,0 0 1,-1 0-1,1 0 1,-1 0-1,1 0 1,-1 0-1,1 0 1,-1-1-1,1 1 1,-1 0-1,0 0 1,0 0-1,-48 65-12,-262 365 0,305-422 0,-8 10 0,0 0 0,2 1 0,0 1 0,1 0 0,1 1 0,-11 35 0,21-56 0,-1 1 0,1-1 0,-1 1 0,1-1 0,0 1 0,-1 0 0,1-1 0,0 1 0,0 0 0,0-1 0,1 1 0,-1-1 0,0 1 0,0 0 0,1-1 0,-1 1 0,1-1 0,0 1 0,-1-1 0,1 1 0,0-1 0,0 0 0,1 2 0,0-2 0,-1 0 0,1 0 0,0 0 0,-1-1 0,1 1 0,0-1 0,-1 1 0,1-1 0,0 0 0,0 0 0,-1 0 0,1 0 0,0 0 0,0 0 0,0 0 0,-1 0 0,4-1 0,9-3 0,0-1 0,1-1 0,23-12 0,-36 17 0,510-294 0,-16-31 0,-411 269 0,-79 54 0,-8 6 0,-15 17 0,-34 28 0,-77 63 0,-100 94 0,-440 570-1073,658-763 1073,-20 26 0,1 2 0,-24 44 0,45-62 0,9-22 0,-1 0 0,0 0 0,0 0 0,0 1 0,0-1 0,0 0 0,1 0 0,-1 0 0,0 0 0,0 1 0,0-1 0,0 0 0,1 0 0,-1 0 0,0 0 0,0 0 0,0 0 0,1 0 0,-1 0 0,0 0 0,0 0 0,1 0 0,-1 1 0,0-1 0,0 0 0,0-1 0,1 1 0,-1 0 0,0 0 0,0 0 0,1 0 0,-1 0 0,0 0 0,0 0 0,0 0 0,1 0 0,-1 0 0,0 0 0,0 0 0,0-1 0,0 1 0,1 0 0,-1 0 0,0 0 0,38-29 0,250-226-2,20-17-2,17 18 2,223-96 2,-526 338 0,-7 2 0,1 1 0,1 1 0,-1 1 0,1 0 0,31-8 0,-47 15 2,-1 0 0,0 0 0,0-1 0,1 1 0,-1 0 1,0 0-1,0 0 0,1 0 0,-1 0 0,0 0 0,1 0 0,-1 0 0,0 0 0,0 0 0,1 0 0,-1 0 0,0 0 0,0 0 0,1 0 0,-1 0 0,0 0 0,1 0 0,-1 0 0,0 0 0,0 1 1,1-1-1,-1 0 0,0 0 0,0 0 0,1 0 0,-1 0 0,0 1 0,0-1 0,0 0 0,0 0 0,1 1 0,-1-1 0,0 0 0,-6 11 201,-19 11 350,-38 33-490,3 2 0,2 4 0,-51 67 0,58-67-70,-315 372 7,361-426 0,-22 23 0,-33 51 0,59-80 0,0 0 0,0 0 0,1 0 0,-1 0 0,1 0 0,-1 1 0,0-1 0,1 0 0,0 0 0,-1 0 0,1 0 0,0 1 0,-1-1 0,1 0 0,0 0 0,0 3 0,1-4 0,0 0 0,0 0 0,0 0 0,0 0 0,-1 0 0,1 0 0,0 0 0,0 0 0,0 0 0,0 0 0,-1 0 0,1 0 0,0-1 0,0 1 0,0 0 0,-1-1 0,1 1 0,0-1 0,0 1 0,-1-1 0,1 1 0,0-1 0,-1 1 0,1-2 0,37-25 0,-1-1 0,44-46 0,-10 9 0,175-155-153,267-226-300,-462 404 453,76-58 0,-100 84 0,-27 16 2,0 0-1,0-1 0,0 1 0,0 0 0,1 0 0,-1 0 1,0 0-1,0 0 0,0-1 0,1 1 0,-1 0 0,0 0 0,0 0 1,1 0-1,-1 0 0,0 0 0,0 0 0,1 0 0,-1 0 0,0 0 1,0 0-1,1 0 0,-1 0 0,0 0 0,0 0 0,1 0 0,-1 0 1,0 0-1,0 0 0,1 0 0,-1 0 0,0 1 0,0-1 0,0 0 1,1 0-1,-1 0 0,0 0 0,0 0 0,0 1 0,1-1 0,-1 0 1,0 0-1,0 1 0,-4 12 125,-14 14 202,-430 518-227,345-419-101,-98 131 0,172-209 0,29-47 0,-1 1 0,0-1 0,1 0 0,-1 0 0,1 1 0,-1-1 0,1 0 0,-1 1 0,1-1 0,0 0 0,0 1 0,0-1 0,0 0 0,0 1 0,0 1 0,0-3 0,1 1 0,-1-1 0,0 0 0,0 1 0,1-1 0,-1 0 0,0 0 0,1 1 0,-1-1 0,1 0 0,-1 0 0,0 1 0,1-1 0,-1 0 0,1 0 0,-1 0 0,0 0 0,1 0 0,-1 0 0,1 1 0,-1-1 0,0 0 0,1 0 0,-1 0 0,1-1 0,-1 1 0,1 0 0,-1 0 0,0 0 0,1 0 0,5-2 0,-1 0 0,1 0 0,-1 0 0,0-1 0,9-6 0,38-29 0,85-84 0,-71 60 0,211-203 0,7-6 0,18 21 0,-288 239 0,-10 8 0,0-1 0,0 1 0,1 0 0,0 0 0,-1 0 0,1 0 0,0 1 0,0 0 0,7-2 0,-12 4 0,0 0 0,1 0 0,-1 0 0,0 0 0,0 0 0,1 0 0,-1 0 0,0 0 0,0 1 0,0-1 0,1 0 0,-1 0 0,0 0 0,0 0 0,0 0 0,1 0 0,-1 0 0,0 1 0,0-1 0,0 0 0,0 0 0,0 0 0,1 1 0,-1-1 0,0 0 0,0 0 0,0 0 0,0 1 0,0-1 0,0 0 0,0 0 0,0 0 0,0 1 0,0-1 0,0 0 0,0 0 0,0 0 0,0 1 0,0-1 0,0 0 0,0 0 0,0 1 0,0-1 0,0 0 0,0 0 0,0 0 0,0 1 0,0-1 0,0 0 0,-1 0 0,1 0 0,0 1 0,0-1 0,0 0 0,0 0 0,0 0 0,-1 0 0,1 0 0,0 1 0,0-1 0,-10 14 0,-242 295 0,-124 231 0,367-527 0,-8 12 0,1 0 0,-17 41 0,32-65 0,1-1 0,-1 1 0,1 0 0,-1 0 0,1 0 0,0 0 0,-1 0 0,1 0 0,0 0 0,0 0 0,0 0 0,0 0 0,0 0 0,0 0 0,0 0 0,0 0 0,0 2 0,1-3 0,-1 0 0,1 0 0,-1 0 0,1 0 0,-1 0 0,1 0 0,-1 0 0,1 0 0,-1 0 0,1 0 0,-1 0 0,0 0 0,1 0 0,-1 0 0,1 0 0,-1 0 0,1-1 0,-1 1 0,0 0 0,1 0 0,-1 0 0,1-1 0,-1 1 0,0 0 0,1-1 0,32-28 0,202-235 30,-25 26-179,-87 115-1,5 5 1,4 6-1,199-127 0,-313 227 150,-10 7 0,0-1 0,0 2 0,1-1 0,11-4 0,-17 10-14,-6 4-1,-7 6 164,-93 72 131,-80 74 38,-161 221-318,258-269 0,-121 200 0,197-293 0,7-12 0,0 0 0,1 0 0,-1 0 0,1 1 0,-1-1 0,1 1 0,1-1 0,-1 1 0,1 0 0,-1-1 0,1 1 0,1 0 0,-1 8 0,1-12 0,0-1 0,0 0 0,1 1 0,-1-1 0,0 0 0,1 1 0,-1-1 0,0 0 0,1 1 0,-1-1 0,1 0 0,-1 0 0,1 0 0,-1 1 0,0-1 0,1 0 0,-1 0 0,1 0 0,-1 0 0,1 0 0,-1 0 0,1 0 0,-1 0 0,1 0 0,-1 0 0,1 0 0,-1 0 0,1 0 0,-1 0 0,0 0 0,1 0 0,-1 0 0,1-1 0,-1 1 0,1 0 0,-1 0 0,0-1 0,1 1 0,22-13 0,-21 12 0,36-25 0,-2-2 0,-2-2 0,38-39 0,13-13 0,268-199 0,19 24 0,-344 237 0,-15 10 0,0 1 0,1 0 0,0 0 0,1 1 0,0 1 0,0 1 0,23-7 0,-38 13 0,0 0 0,1-1 0,-1 1 0,0 0 0,1 0 0,-1 0 0,0 0 0,1 0 0,-1 0 0,0 0 0,1 0 0,-1 0 0,0 0 0,1 0 0,-1 0 0,0 0 0,1 0 0,-1 0 0,0 0 0,1 1 0,-1-1 0,0 0 0,1 0 0,-1 0 0,0 0 0,1 1 0,-1-1 0,0 0 0,0 0 0,1 1 0,-1-1 0,0 0 0,0 0 0,0 1 0,1-1 0,-5 14 0,-18 15 0,21-27 0,-331 374 0,-4 15 0,329-382 0,-11 11 0,2 1 0,-18 30 0,33-51 0,1 1 0,-1-1 0,1 1 0,-1 0 0,1-1 0,0 1 0,-1 0 0,1-1 0,0 1 0,0 0 0,0-1 0,-1 1 0,1 0 0,0 0 0,0-1 0,0 1 0,0 0 0,0-1 0,0 1 0,0 0 0,0 0 0,1-1 0,-1 2 0,1-1 0,-1-1 0,1 0 0,0 0 0,-1 1 0,1-1 0,0 0 0,-1 0 0,1 0 0,0 0 0,-1 0 0,1 0 0,0 0 0,-1 0 0,1 0 0,0-1 0,-1 1 0,1 0 0,0 0 0,0-1 0,37-19 0,148-111 0,-91 61 0,-51 39-6,677-519-634,-708 539 640,10-8 0,26-30 0,-42 38 3,-17 14-10,-20 15 119,-20 20 64,2 2 1,1 2-1,-55 64 0,-106 153-1708,141-169-5294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9T20:36:29.58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3762 255 24575,'4'0'0,"11"-1"0,-1 1 0,1 0 0,-1 2 0,0-1 0,0 2 0,1 0 0,-2 0 0,19 8 0,-7-2 0,0-2 0,1 0 0,-1-2 0,1 0 0,1-2 0,48 0 0,37 4 0,-93-4 0,28 4 0,-1-3 0,49-1 0,-92-3 0,1-1 0,0 1 0,-1-1 0,1 0 0,-1 0 0,1 0 0,-1 0 0,1-1 0,-1 1 0,0-1 0,0 0 0,0 0 0,5-4 0,0-2 0,-1 0 0,0 0 0,8-12 0,-11 14 0,1 0 0,-1-1 0,2 1 0,-1 1 0,0-1 0,1 1 0,0 0 0,0 0 0,8-4 0,-11 7 0,0 1 0,-1-1 0,1 1 0,0 0 0,0 0 0,0 0 0,0 0 0,0 1 0,0-1 0,0 1 0,0 0 0,1 0 0,-1 0 0,0 0 0,0 0 0,0 1 0,6 1 0,-9 2 0,-9 1 0,-10 0 0,-23 0 0,1-2 0,-1-1 0,-65-6 0,24-9 0,61 9 0,1 0 0,-1 2 0,0 0 0,-1 2 0,-21 1 0,-144 24 0,160-17 0,22-1 0,18-1 0,10-2 0,0-1 0,0-1 0,26-1 0,14 1 0,35 7 0,-1 4 0,103 28 0,-7 8 0,385 119 0,-558-162 0,1 0 0,0-1 0,1-1 0,39 3 0,84-8 0,-69-1 0,420 2 0,-489 0 0,50-4 0,-53 4 0,-1 0 0,0-1 0,1 1 0,-1-1 0,0 1 0,0-1 0,1 0 0,-1 0 0,0 0 0,0 0 0,0 0 0,0-1 0,-1 1 0,1-1 0,0 1 0,0-1 0,-1 0 0,1 1 0,1-4 0,-2 4 0,-1 0 0,0 1 0,0-1 0,0 1 0,0-1 0,0 0 0,0 1 0,0-1 0,0 1 0,0-1 0,0 0 0,0 1 0,0-1 0,0 1 0,-1-1 0,1 0 0,0 1 0,0-1 0,-1 1 0,1-1 0,0 1 0,-1-1 0,1 1 0,0-1 0,-1 1 0,1 0 0,-1-1 0,1 1 0,-1-1 0,1 1 0,-1 0 0,1-1 0,-1 1 0,1 0 0,-1 0 0,0 0 0,1-1 0,-1 1 0,-1 0 0,-25-6 0,-53-1 0,-130 7 0,95 2 0,-651-28 0,749 25 0,-1 0 0,1-2 0,0 0 0,-23-8 0,34 9 0,-1-1 0,0 0 0,1-1 0,0 1 0,0-1 0,0 0 0,0-1 0,0 0 0,1 0 0,0 0 0,0 0 0,-7-12 0,-72-93 0,82 107 0,0 1 0,0-1 0,1 1 0,-1-1 0,1 0 0,0 1 0,0-1 0,0 0 0,0 0 0,0 0 0,1 0 0,-1 0 0,1 0 0,0 1 0,0-1 0,0 0 0,0 0 0,1-4 0,0 5 0,0 0 0,0 0 0,0 0 0,0 0 0,1 0 0,-1 1 0,1-1 0,-1 0 0,1 1 0,0-1 0,-1 1 0,1-1 0,0 1 0,0 0 0,0 0 0,0 0 0,0 0 0,0 0 0,0 0 0,0 1 0,1-1 0,-1 1 0,0-1 0,3 1 0,29-5 0,41 1 0,16-1 0,460-41 0,-479 46 0,121 3 0,-118 11 0,-54-9 0,0-1 0,21 1 0,-26-5 0,-12 0 0,0-1 0,0 1 0,0 0 0,0 0 0,-1 1 0,1-1 0,0 1 0,0 0 0,0 0 0,0 0 0,4 2 0,-8-2 0,0-1 0,0 1 0,-1-1 0,1 1 0,0-1 0,-1 1 0,1-1 0,0 1 0,-1-1 0,1 1 0,0-1 0,-1 1 0,1-1 0,-1 1 0,1-1 0,-1 0 0,1 1 0,-1-1 0,1 0 0,-1 0 0,1 1 0,-1-1 0,1 0 0,-1 0 0,0 0 0,1 0 0,-1 0 0,1 0 0,-1 1 0,1-1 0,-2-1 0,-24 8 0,-94 11 0,-184 4 0,214-18 0,-1066 13 0,910-17 0,90-7 0,-175-31 0,63 5 0,168 25 0,-172 11 0,257-3 0,0 2 0,0-1 0,0 2 0,0 0 0,1 1 0,-1 1 0,1 0 0,0 0 0,-15 10 0,38-18 0,0 1 0,1 0 0,-1 0 0,0 1 0,13 1 0,-6-1 0,15-1 0,-1 2 0,0 1 0,40 7 0,90 24 0,-93-16 0,77 7 0,-39-9 0,-60-7 0,69 2 0,-73-8 0,-25 0 0,1 0 0,0-1 0,0-1 0,0-1 0,20-4 0,-37 6 0,1 0 0,-1 0 0,0 0 0,1 0 0,-1 0 0,0 0 0,1 0 0,-1 0 0,1 0 0,-1 0 0,0 0 0,1 0 0,-1 0 0,0 0 0,0-1 0,1 1 0,-1 0 0,0 0 0,1 0 0,-1-1 0,0 1 0,0 0 0,1 0 0,-1-1 0,0 1 0,0 0 0,1 0 0,-1-1 0,0 1 0,0 0 0,0-1 0,0 1 0,1 0 0,-1-1 0,0 1 0,0 0 0,0-1 0,0 1 0,0 0 0,0-1 0,0 1 0,0 0 0,0-1 0,0 1 0,0 0 0,0-1 0,0 1 0,0 0 0,-1-1 0,1 1 0,0 0 0,0-1 0,0 1 0,0 0 0,-1 0 0,1-1 0,0 1 0,0 0 0,-1-1 0,1 1 0,0 0 0,0 0 0,-1 0 0,1-1 0,0 1 0,0 0 0,-1 0 0,1 0 0,-28-13 0,-20 3 0,0 1 0,-93-3 0,82 8 0,-643-40 0,549 30 0,-67-1 0,172 12 0,-1-2 0,-70-16 0,64 10 0,-80-6 0,-78-8 0,-4 4 0,149 13 0,-22-6 0,52 7 0,-75-3 0,-52-4 0,-1 0 0,146 14 0,-243 4 0,202 0 0,1 3 0,-77 18 0,77-16 0,50-9 0,-1 1 0,1 1 0,0-1 0,-1 2 0,1-1 0,0 2 0,0-1 0,-12 7 0,21-9 0,0-1 0,0 1 0,1-1 0,-1 1 0,0 0 0,0-1 0,1 1 0,-1 0 0,1-1 0,-1 1 0,0 0 0,1 0 0,-1 0 0,1-1 0,0 1 0,-1 0 0,1 0 0,0 0 0,0 0 0,-1 0 0,1 0 0,0 0 0,0 0 0,0 0 0,0 0 0,0 0 0,0 0 0,0-1 0,1 1 0,-1 0 0,0 0 0,0 0 0,1 0 0,-1 0 0,1 0 0,-1 0 0,0-1 0,1 1 0,0 0 0,-1 0 0,1-1 0,-1 1 0,1 0 0,0-1 0,0 1 0,-1 0 0,1-1 0,1 1 0,6 6 0,1-1 0,0 0 0,15 8 0,-12-8 0,36 19 0,2-2 0,1-3 0,82 23 0,3 1 0,-56-15 0,13 6 0,160 39 0,-210-68 0,0-2 0,0-2 0,63-5 0,-18 1 0,717 1 0,-788 2 0,-1 1 0,1 0 0,-1 1 0,1 1 0,-1 0 0,24 11 0,-40-15 0,1 0 0,0 1 0,0-1 0,0 0 0,0 1 0,0-1 0,0 1 0,-1-1 0,1 1 0,0 0 0,0-1 0,-1 1 0,1 0 0,0-1 0,-1 1 0,2 1 0,-2-1 0,0-1 0,0 1 0,0-1 0,-1 0 0,1 1 0,0-1 0,0 0 0,0 1 0,0-1 0,0 0 0,-1 1 0,1-1 0,0 0 0,0 1 0,-1-1 0,1 0 0,0 0 0,-1 1 0,1-1 0,0 0 0,0 0 0,-1 0 0,1 1 0,-1-1 0,1 0 0,0 0 0,-1 0 0,1 0 0,-41 10 0,31-8 0,-515 73 0,386-59 0,-556 56 0,353-68 0,203-5 0,60-2 0,0-3 0,-150-32 0,88 0 0,117 27 0,21 4 0,16 1 0,21 2 0,1 1 0,0 2 0,1 1 0,34 5 0,-38-3 0,465 60 0,-302-33 0,314 34 0,158 24 0,-605-77 0,17 3 0,107 4 0,-51-17 0,215 15 0,-311-11 164,26 3-57,-59-6-271,-1 0 1,0 0-1,0 1 1,0 0-1,0 0 0,0 0 1,0 1-1,-1 0 1,6 3-1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BA4FD9-D78B-4876-9972-93EA0CCC1D5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A2D108-47F5-4EC9-9B7D-E61A2219B1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270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2D108-47F5-4EC9-9B7D-E61A2219B11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148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Заменить комфортно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02A053-9E28-4D4C-B446-3C2814735B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81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2D108-47F5-4EC9-9B7D-E61A2219B11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464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2D108-47F5-4EC9-9B7D-E61A2219B11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500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100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4">
            <a:extLst>
              <a:ext uri="{FF2B5EF4-FFF2-40B4-BE49-F238E27FC236}">
                <a16:creationId xmlns:a16="http://schemas.microsoft.com/office/drawing/2014/main" id="{DD50784A-8247-4CFA-B5AE-62C819356E14}"/>
              </a:ext>
            </a:extLst>
          </p:cNvPr>
          <p:cNvSpPr/>
          <p:nvPr userDrawn="1"/>
        </p:nvSpPr>
        <p:spPr>
          <a:xfrm rot="5400000">
            <a:off x="7804306" y="-95855"/>
            <a:ext cx="4290312" cy="4482022"/>
          </a:xfrm>
          <a:custGeom>
            <a:avLst/>
            <a:gdLst>
              <a:gd name="connsiteX0" fmla="*/ 0 w 4290312"/>
              <a:gd name="connsiteY0" fmla="*/ 4445166 h 4482022"/>
              <a:gd name="connsiteX1" fmla="*/ 0 w 4290312"/>
              <a:gd name="connsiteY1" fmla="*/ 0 h 4482022"/>
              <a:gd name="connsiteX2" fmla="*/ 4221879 w 4290312"/>
              <a:gd name="connsiteY2" fmla="*/ 0 h 4482022"/>
              <a:gd name="connsiteX3" fmla="*/ 4246895 w 4290312"/>
              <a:gd name="connsiteY3" fmla="*/ 140082 h 4482022"/>
              <a:gd name="connsiteX4" fmla="*/ 4290312 w 4290312"/>
              <a:gd name="connsiteY4" fmla="*/ 713926 h 4482022"/>
              <a:gd name="connsiteX5" fmla="*/ 522216 w 4290312"/>
              <a:gd name="connsiteY5" fmla="*/ 4482022 h 4482022"/>
              <a:gd name="connsiteX6" fmla="*/ 136950 w 4290312"/>
              <a:gd name="connsiteY6" fmla="*/ 4462568 h 448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0312" h="4482022">
                <a:moveTo>
                  <a:pt x="0" y="4445166"/>
                </a:moveTo>
                <a:lnTo>
                  <a:pt x="0" y="0"/>
                </a:lnTo>
                <a:lnTo>
                  <a:pt x="4221879" y="0"/>
                </a:lnTo>
                <a:lnTo>
                  <a:pt x="4246895" y="140082"/>
                </a:lnTo>
                <a:cubicBezTo>
                  <a:pt x="4275485" y="327190"/>
                  <a:pt x="4290312" y="518826"/>
                  <a:pt x="4290312" y="713926"/>
                </a:cubicBezTo>
                <a:cubicBezTo>
                  <a:pt x="4290312" y="2794988"/>
                  <a:pt x="2603278" y="4482022"/>
                  <a:pt x="522216" y="4482022"/>
                </a:cubicBezTo>
                <a:cubicBezTo>
                  <a:pt x="392150" y="4482022"/>
                  <a:pt x="263623" y="4475432"/>
                  <a:pt x="136950" y="446256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30000"/>
                </a:schemeClr>
              </a:gs>
              <a:gs pos="83000">
                <a:schemeClr val="accent3">
                  <a:alpha val="73000"/>
                </a:schemeClr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rgbClr val="FFFFFF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12" name="Полилиния 34">
            <a:extLst>
              <a:ext uri="{FF2B5EF4-FFF2-40B4-BE49-F238E27FC236}">
                <a16:creationId xmlns:a16="http://schemas.microsoft.com/office/drawing/2014/main" id="{E168CA1A-1B07-4388-8AF5-C69136B3CD21}"/>
              </a:ext>
            </a:extLst>
          </p:cNvPr>
          <p:cNvSpPr/>
          <p:nvPr userDrawn="1"/>
        </p:nvSpPr>
        <p:spPr>
          <a:xfrm flipH="1">
            <a:off x="-1" y="2164702"/>
            <a:ext cx="4614551" cy="4696658"/>
          </a:xfrm>
          <a:custGeom>
            <a:avLst/>
            <a:gdLst>
              <a:gd name="connsiteX0" fmla="*/ 6248719 w 6248719"/>
              <a:gd name="connsiteY0" fmla="*/ 0 h 6362288"/>
              <a:gd name="connsiteX1" fmla="*/ 6248719 w 6248719"/>
              <a:gd name="connsiteY1" fmla="*/ 6362288 h 6362288"/>
              <a:gd name="connsiteX2" fmla="*/ 0 w 6248719"/>
              <a:gd name="connsiteY2" fmla="*/ 6362288 h 6362288"/>
              <a:gd name="connsiteX3" fmla="*/ 6037680 w 6248719"/>
              <a:gd name="connsiteY3" fmla="*/ 5337 h 636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8719" h="6362288">
                <a:moveTo>
                  <a:pt x="6248719" y="0"/>
                </a:moveTo>
                <a:lnTo>
                  <a:pt x="6248719" y="6362288"/>
                </a:lnTo>
                <a:lnTo>
                  <a:pt x="0" y="6362288"/>
                </a:lnTo>
                <a:cubicBezTo>
                  <a:pt x="0" y="2956723"/>
                  <a:pt x="2674482" y="175818"/>
                  <a:pt x="6037680" y="533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2000"/>
                </a:schemeClr>
              </a:gs>
              <a:gs pos="83000">
                <a:schemeClr val="accent3"/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rgbClr val="FFFFFF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80D8C2-7AAF-4FA0-957A-2948D4330C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481" y="2058222"/>
            <a:ext cx="6039629" cy="640511"/>
          </a:xfrm>
          <a:prstGeom prst="rect">
            <a:avLst/>
          </a:prstGeom>
        </p:spPr>
      </p:pic>
      <p:sp>
        <p:nvSpPr>
          <p:cNvPr id="9" name="Рисунок 8">
            <a:extLst>
              <a:ext uri="{FF2B5EF4-FFF2-40B4-BE49-F238E27FC236}">
                <a16:creationId xmlns:a16="http://schemas.microsoft.com/office/drawing/2014/main" id="{AB06AE15-2EAA-4D77-AFC1-56323DCF10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3812" y="2705876"/>
            <a:ext cx="6018245" cy="3545634"/>
          </a:xfrm>
          <a:prstGeom prst="roundRect">
            <a:avLst>
              <a:gd name="adj" fmla="val 287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764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2669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00C66AF-DF16-4FDB-932D-36F9CD11C4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9651" y="79880"/>
            <a:ext cx="1833168" cy="96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377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74">
            <a:extLst>
              <a:ext uri="{FF2B5EF4-FFF2-40B4-BE49-F238E27FC236}">
                <a16:creationId xmlns:a16="http://schemas.microsoft.com/office/drawing/2014/main" id="{C4DFF94C-E145-478A-8203-B269E81912C7}"/>
              </a:ext>
            </a:extLst>
          </p:cNvPr>
          <p:cNvSpPr/>
          <p:nvPr userDrawn="1"/>
        </p:nvSpPr>
        <p:spPr>
          <a:xfrm>
            <a:off x="-4624347" y="-1321300"/>
            <a:ext cx="10207543" cy="10207538"/>
          </a:xfrm>
          <a:prstGeom prst="ellipse">
            <a:avLst/>
          </a:prstGeom>
          <a:pattFill prst="pct75">
            <a:fgClr>
              <a:schemeClr val="accent2">
                <a:lumMod val="20000"/>
                <a:lumOff val="80000"/>
              </a:schemeClr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sx="1000" sy="1000" algn="ctr" rotWithShape="0">
              <a:srgbClr val="367CFF"/>
            </a:outerShdw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ru-RU" sz="450" b="1" kern="0" dirty="0" err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37155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A2B306E-0650-4283-89A9-0E227DF5C6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59468" y="953950"/>
            <a:ext cx="9148043" cy="6076437"/>
          </a:xfrm>
          <a:prstGeom prst="rect">
            <a:avLst/>
          </a:prstGeom>
        </p:spPr>
      </p:pic>
      <p:sp>
        <p:nvSpPr>
          <p:cNvPr id="3" name="Рисунок 2">
            <a:extLst>
              <a:ext uri="{FF2B5EF4-FFF2-40B4-BE49-F238E27FC236}">
                <a16:creationId xmlns:a16="http://schemas.microsoft.com/office/drawing/2014/main" id="{B8E443D3-C989-420C-939B-BB36148DB9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631" y="1966913"/>
            <a:ext cx="5941218" cy="3550443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853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">
            <a:extLst>
              <a:ext uri="{FF2B5EF4-FFF2-40B4-BE49-F238E27FC236}">
                <a16:creationId xmlns:a16="http://schemas.microsoft.com/office/drawing/2014/main" id="{4757B6DF-076E-361C-332D-A0EB864637F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808195" y="-1577499"/>
            <a:ext cx="10012998" cy="10012998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7488" y="337155"/>
            <a:ext cx="422251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0426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37155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A2B306E-0650-4283-89A9-0E227DF5C6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557" y="953950"/>
            <a:ext cx="9148043" cy="6076437"/>
          </a:xfrm>
          <a:prstGeom prst="rect">
            <a:avLst/>
          </a:prstGeom>
        </p:spPr>
      </p:pic>
      <p:sp>
        <p:nvSpPr>
          <p:cNvPr id="3" name="Рисунок 2">
            <a:extLst>
              <a:ext uri="{FF2B5EF4-FFF2-40B4-BE49-F238E27FC236}">
                <a16:creationId xmlns:a16="http://schemas.microsoft.com/office/drawing/2014/main" id="{B8E443D3-C989-420C-939B-BB36148DB9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10656" y="1966913"/>
            <a:ext cx="5941218" cy="3550443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522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">
            <a:extLst>
              <a:ext uri="{FF2B5EF4-FFF2-40B4-BE49-F238E27FC236}">
                <a16:creationId xmlns:a16="http://schemas.microsoft.com/office/drawing/2014/main" id="{6D9ED8E7-9D83-A48E-E146-0DD50B3F2F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16699" y="-1577499"/>
            <a:ext cx="10012998" cy="10012998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37155"/>
            <a:ext cx="4075135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2929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>
            <a:extLst>
              <a:ext uri="{FF2B5EF4-FFF2-40B4-BE49-F238E27FC236}">
                <a16:creationId xmlns:a16="http://schemas.microsoft.com/office/drawing/2014/main" id="{136B3A4F-4D8A-40B4-95C9-5200B96EE4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217" y="-522"/>
            <a:ext cx="12192000" cy="360679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5142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363490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255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40562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15" name="Рисунок 2">
            <a:extLst>
              <a:ext uri="{FF2B5EF4-FFF2-40B4-BE49-F238E27FC236}">
                <a16:creationId xmlns:a16="http://schemas.microsoft.com/office/drawing/2014/main" id="{7093EDD3-4480-4049-A82A-D4049AC311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1383" y="1724743"/>
            <a:ext cx="2386800" cy="238680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FC1E6A4A-E2C0-4D63-BE71-37308DE756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66863" y="1724743"/>
            <a:ext cx="2386800" cy="238680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id="{94FFDAA4-2EF4-4DE6-9E1D-73216D1651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12344" y="1724743"/>
            <a:ext cx="2386800" cy="238680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204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bg>
      <p:bgPr>
        <a:gradFill>
          <a:gsLst>
            <a:gs pos="100000">
              <a:schemeClr val="accent3">
                <a:lumMod val="60000"/>
                <a:lumOff val="40000"/>
              </a:schemeClr>
            </a:gs>
            <a:gs pos="0">
              <a:schemeClr val="accent3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Рисунок 82">
            <a:extLst>
              <a:ext uri="{FF2B5EF4-FFF2-40B4-BE49-F238E27FC236}">
                <a16:creationId xmlns:a16="http://schemas.microsoft.com/office/drawing/2014/main" id="{1E60C6E6-E49D-4E31-82A2-A999DF68C8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86713" y="4576763"/>
            <a:ext cx="3110590" cy="2333625"/>
          </a:xfrm>
          <a:prstGeom prst="roundRect">
            <a:avLst>
              <a:gd name="adj" fmla="val 1565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40562"/>
            <a:ext cx="11409878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75E5B588-7114-4246-AAB0-258581938DBE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43600" y="338468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" name="Рисунок 73">
            <a:extLst>
              <a:ext uri="{FF2B5EF4-FFF2-40B4-BE49-F238E27FC236}">
                <a16:creationId xmlns:a16="http://schemas.microsoft.com/office/drawing/2014/main" id="{F818671B-5820-427D-AF49-A5299E9923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62388" y="3607594"/>
            <a:ext cx="4557712" cy="284559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83" name="Рисунок 82">
            <a:extLst>
              <a:ext uri="{FF2B5EF4-FFF2-40B4-BE49-F238E27FC236}">
                <a16:creationId xmlns:a16="http://schemas.microsoft.com/office/drawing/2014/main" id="{8D781D7D-BA30-4009-B3C4-207BBDFD0A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8842" y="4341203"/>
            <a:ext cx="2321595" cy="3102585"/>
          </a:xfrm>
          <a:prstGeom prst="roundRect">
            <a:avLst>
              <a:gd name="adj" fmla="val 1565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818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Заголовок и объект">
    <p:bg>
      <p:bgPr>
        <a:gradFill>
          <a:gsLst>
            <a:gs pos="100000">
              <a:schemeClr val="accent3">
                <a:lumMod val="60000"/>
                <a:lumOff val="40000"/>
              </a:schemeClr>
            </a:gs>
            <a:gs pos="0">
              <a:schemeClr val="accent3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40562"/>
            <a:ext cx="11409878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75E5B588-7114-4246-AAB0-258581938DBE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43600" y="338468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DD5E299-FA48-80FC-2F7B-26944CEDFA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89501" y="3537087"/>
            <a:ext cx="10012998" cy="10012998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260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bg>
      <p:bgPr>
        <a:gradFill>
          <a:gsLst>
            <a:gs pos="100000">
              <a:schemeClr val="accent3">
                <a:lumMod val="60000"/>
                <a:lumOff val="40000"/>
              </a:schemeClr>
            </a:gs>
            <a:gs pos="0">
              <a:schemeClr val="accent3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40562"/>
            <a:ext cx="11409878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97061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100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4">
            <a:extLst>
              <a:ext uri="{FF2B5EF4-FFF2-40B4-BE49-F238E27FC236}">
                <a16:creationId xmlns:a16="http://schemas.microsoft.com/office/drawing/2014/main" id="{DD50784A-8247-4CFA-B5AE-62C819356E14}"/>
              </a:ext>
            </a:extLst>
          </p:cNvPr>
          <p:cNvSpPr/>
          <p:nvPr userDrawn="1"/>
        </p:nvSpPr>
        <p:spPr>
          <a:xfrm rot="5400000">
            <a:off x="7804306" y="-95855"/>
            <a:ext cx="4290312" cy="4482022"/>
          </a:xfrm>
          <a:custGeom>
            <a:avLst/>
            <a:gdLst>
              <a:gd name="connsiteX0" fmla="*/ 0 w 4290312"/>
              <a:gd name="connsiteY0" fmla="*/ 4445166 h 4482022"/>
              <a:gd name="connsiteX1" fmla="*/ 0 w 4290312"/>
              <a:gd name="connsiteY1" fmla="*/ 0 h 4482022"/>
              <a:gd name="connsiteX2" fmla="*/ 4221879 w 4290312"/>
              <a:gd name="connsiteY2" fmla="*/ 0 h 4482022"/>
              <a:gd name="connsiteX3" fmla="*/ 4246895 w 4290312"/>
              <a:gd name="connsiteY3" fmla="*/ 140082 h 4482022"/>
              <a:gd name="connsiteX4" fmla="*/ 4290312 w 4290312"/>
              <a:gd name="connsiteY4" fmla="*/ 713926 h 4482022"/>
              <a:gd name="connsiteX5" fmla="*/ 522216 w 4290312"/>
              <a:gd name="connsiteY5" fmla="*/ 4482022 h 4482022"/>
              <a:gd name="connsiteX6" fmla="*/ 136950 w 4290312"/>
              <a:gd name="connsiteY6" fmla="*/ 4462568 h 448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0312" h="4482022">
                <a:moveTo>
                  <a:pt x="0" y="4445166"/>
                </a:moveTo>
                <a:lnTo>
                  <a:pt x="0" y="0"/>
                </a:lnTo>
                <a:lnTo>
                  <a:pt x="4221879" y="0"/>
                </a:lnTo>
                <a:lnTo>
                  <a:pt x="4246895" y="140082"/>
                </a:lnTo>
                <a:cubicBezTo>
                  <a:pt x="4275485" y="327190"/>
                  <a:pt x="4290312" y="518826"/>
                  <a:pt x="4290312" y="713926"/>
                </a:cubicBezTo>
                <a:cubicBezTo>
                  <a:pt x="4290312" y="2794988"/>
                  <a:pt x="2603278" y="4482022"/>
                  <a:pt x="522216" y="4482022"/>
                </a:cubicBezTo>
                <a:cubicBezTo>
                  <a:pt x="392150" y="4482022"/>
                  <a:pt x="263623" y="4475432"/>
                  <a:pt x="136950" y="446256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30000"/>
                </a:schemeClr>
              </a:gs>
              <a:gs pos="83000">
                <a:schemeClr val="accent3">
                  <a:alpha val="73000"/>
                </a:schemeClr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rgbClr val="FFFFFF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12" name="Полилиния 34">
            <a:extLst>
              <a:ext uri="{FF2B5EF4-FFF2-40B4-BE49-F238E27FC236}">
                <a16:creationId xmlns:a16="http://schemas.microsoft.com/office/drawing/2014/main" id="{E168CA1A-1B07-4388-8AF5-C69136B3CD21}"/>
              </a:ext>
            </a:extLst>
          </p:cNvPr>
          <p:cNvSpPr/>
          <p:nvPr userDrawn="1"/>
        </p:nvSpPr>
        <p:spPr>
          <a:xfrm flipH="1">
            <a:off x="-2" y="2162939"/>
            <a:ext cx="4614553" cy="4698421"/>
          </a:xfrm>
          <a:custGeom>
            <a:avLst/>
            <a:gdLst>
              <a:gd name="connsiteX0" fmla="*/ 6248719 w 6248719"/>
              <a:gd name="connsiteY0" fmla="*/ 0 h 6362288"/>
              <a:gd name="connsiteX1" fmla="*/ 6248719 w 6248719"/>
              <a:gd name="connsiteY1" fmla="*/ 6362288 h 6362288"/>
              <a:gd name="connsiteX2" fmla="*/ 0 w 6248719"/>
              <a:gd name="connsiteY2" fmla="*/ 6362288 h 6362288"/>
              <a:gd name="connsiteX3" fmla="*/ 6037680 w 6248719"/>
              <a:gd name="connsiteY3" fmla="*/ 5337 h 636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8719" h="6362288">
                <a:moveTo>
                  <a:pt x="6248719" y="0"/>
                </a:moveTo>
                <a:lnTo>
                  <a:pt x="6248719" y="6362288"/>
                </a:lnTo>
                <a:lnTo>
                  <a:pt x="0" y="6362288"/>
                </a:lnTo>
                <a:cubicBezTo>
                  <a:pt x="0" y="2956723"/>
                  <a:pt x="2674482" y="175818"/>
                  <a:pt x="6037680" y="533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2000"/>
                </a:schemeClr>
              </a:gs>
              <a:gs pos="83000">
                <a:schemeClr val="accent3"/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rgbClr val="FFFFFF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F36E499-E3F2-1B38-C3B5-5E3901F9109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368357" y="-1577499"/>
            <a:ext cx="10012998" cy="10012998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3604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объект">
    <p:bg>
      <p:bgPr>
        <a:gradFill>
          <a:gsLst>
            <a:gs pos="100000">
              <a:schemeClr val="accent3">
                <a:lumMod val="60000"/>
                <a:lumOff val="40000"/>
              </a:schemeClr>
            </a:gs>
            <a:gs pos="0">
              <a:schemeClr val="accent3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7172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gradFill>
          <a:gsLst>
            <a:gs pos="100000">
              <a:schemeClr val="accent3">
                <a:lumMod val="60000"/>
                <a:lumOff val="40000"/>
              </a:schemeClr>
            </a:gs>
            <a:gs pos="0">
              <a:schemeClr val="accent3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9">
            <a:extLst>
              <a:ext uri="{FF2B5EF4-FFF2-40B4-BE49-F238E27FC236}">
                <a16:creationId xmlns:a16="http://schemas.microsoft.com/office/drawing/2014/main" id="{4B6D3DEB-7D50-4F8B-A4EB-8B8DACAA6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40562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082728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100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4">
            <a:extLst>
              <a:ext uri="{FF2B5EF4-FFF2-40B4-BE49-F238E27FC236}">
                <a16:creationId xmlns:a16="http://schemas.microsoft.com/office/drawing/2014/main" id="{58A60FB7-5C04-64C3-CE5A-22E3CCDD544E}"/>
              </a:ext>
            </a:extLst>
          </p:cNvPr>
          <p:cNvSpPr/>
          <p:nvPr userDrawn="1"/>
        </p:nvSpPr>
        <p:spPr>
          <a:xfrm rot="5400000">
            <a:off x="7804306" y="-95855"/>
            <a:ext cx="4290312" cy="4482022"/>
          </a:xfrm>
          <a:custGeom>
            <a:avLst/>
            <a:gdLst>
              <a:gd name="connsiteX0" fmla="*/ 0 w 4290312"/>
              <a:gd name="connsiteY0" fmla="*/ 4445166 h 4482022"/>
              <a:gd name="connsiteX1" fmla="*/ 0 w 4290312"/>
              <a:gd name="connsiteY1" fmla="*/ 0 h 4482022"/>
              <a:gd name="connsiteX2" fmla="*/ 4221879 w 4290312"/>
              <a:gd name="connsiteY2" fmla="*/ 0 h 4482022"/>
              <a:gd name="connsiteX3" fmla="*/ 4246895 w 4290312"/>
              <a:gd name="connsiteY3" fmla="*/ 140082 h 4482022"/>
              <a:gd name="connsiteX4" fmla="*/ 4290312 w 4290312"/>
              <a:gd name="connsiteY4" fmla="*/ 713926 h 4482022"/>
              <a:gd name="connsiteX5" fmla="*/ 522216 w 4290312"/>
              <a:gd name="connsiteY5" fmla="*/ 4482022 h 4482022"/>
              <a:gd name="connsiteX6" fmla="*/ 136950 w 4290312"/>
              <a:gd name="connsiteY6" fmla="*/ 4462568 h 448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0312" h="4482022">
                <a:moveTo>
                  <a:pt x="0" y="4445166"/>
                </a:moveTo>
                <a:lnTo>
                  <a:pt x="0" y="0"/>
                </a:lnTo>
                <a:lnTo>
                  <a:pt x="4221879" y="0"/>
                </a:lnTo>
                <a:lnTo>
                  <a:pt x="4246895" y="140082"/>
                </a:lnTo>
                <a:cubicBezTo>
                  <a:pt x="4275485" y="327190"/>
                  <a:pt x="4290312" y="518826"/>
                  <a:pt x="4290312" y="713926"/>
                </a:cubicBezTo>
                <a:cubicBezTo>
                  <a:pt x="4290312" y="2794988"/>
                  <a:pt x="2603278" y="4482022"/>
                  <a:pt x="522216" y="4482022"/>
                </a:cubicBezTo>
                <a:cubicBezTo>
                  <a:pt x="392150" y="4482022"/>
                  <a:pt x="263623" y="4475432"/>
                  <a:pt x="136950" y="446256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30000"/>
                </a:schemeClr>
              </a:gs>
              <a:gs pos="83000">
                <a:schemeClr val="accent3">
                  <a:alpha val="73000"/>
                </a:schemeClr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rgbClr val="FFFFFF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3" name="Полилиния 34">
            <a:extLst>
              <a:ext uri="{FF2B5EF4-FFF2-40B4-BE49-F238E27FC236}">
                <a16:creationId xmlns:a16="http://schemas.microsoft.com/office/drawing/2014/main" id="{0CD00261-F199-D622-8EBA-8B280205C8F5}"/>
              </a:ext>
            </a:extLst>
          </p:cNvPr>
          <p:cNvSpPr/>
          <p:nvPr userDrawn="1"/>
        </p:nvSpPr>
        <p:spPr>
          <a:xfrm flipH="1">
            <a:off x="-2" y="2162939"/>
            <a:ext cx="4614553" cy="4698421"/>
          </a:xfrm>
          <a:custGeom>
            <a:avLst/>
            <a:gdLst>
              <a:gd name="connsiteX0" fmla="*/ 6248719 w 6248719"/>
              <a:gd name="connsiteY0" fmla="*/ 0 h 6362288"/>
              <a:gd name="connsiteX1" fmla="*/ 6248719 w 6248719"/>
              <a:gd name="connsiteY1" fmla="*/ 6362288 h 6362288"/>
              <a:gd name="connsiteX2" fmla="*/ 0 w 6248719"/>
              <a:gd name="connsiteY2" fmla="*/ 6362288 h 6362288"/>
              <a:gd name="connsiteX3" fmla="*/ 6037680 w 6248719"/>
              <a:gd name="connsiteY3" fmla="*/ 5337 h 636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8719" h="6362288">
                <a:moveTo>
                  <a:pt x="6248719" y="0"/>
                </a:moveTo>
                <a:lnTo>
                  <a:pt x="6248719" y="6362288"/>
                </a:lnTo>
                <a:lnTo>
                  <a:pt x="0" y="6362288"/>
                </a:lnTo>
                <a:cubicBezTo>
                  <a:pt x="0" y="2956723"/>
                  <a:pt x="2674482" y="175818"/>
                  <a:pt x="6037680" y="533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2000"/>
                </a:schemeClr>
              </a:gs>
              <a:gs pos="83000">
                <a:schemeClr val="accent3"/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rgbClr val="FFFFFF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32647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1106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23" name="Рисунок 18">
            <a:extLst>
              <a:ext uri="{FF2B5EF4-FFF2-40B4-BE49-F238E27FC236}">
                <a16:creationId xmlns:a16="http://schemas.microsoft.com/office/drawing/2014/main" id="{0EE28773-79A8-4AB3-91D2-1F9A1FB5F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2911" y="2389238"/>
            <a:ext cx="1917975" cy="245394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24" name="Рисунок 18">
            <a:extLst>
              <a:ext uri="{FF2B5EF4-FFF2-40B4-BE49-F238E27FC236}">
                <a16:creationId xmlns:a16="http://schemas.microsoft.com/office/drawing/2014/main" id="{4C715CF0-7A52-4ABA-8699-CA2F04E82A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24890" y="1187120"/>
            <a:ext cx="1836002" cy="156863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25" name="Рисунок 18">
            <a:extLst>
              <a:ext uri="{FF2B5EF4-FFF2-40B4-BE49-F238E27FC236}">
                <a16:creationId xmlns:a16="http://schemas.microsoft.com/office/drawing/2014/main" id="{94B18A68-98C1-4A6B-A32E-8FBD12F11E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24890" y="4154366"/>
            <a:ext cx="1836002" cy="16794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26" name="Рисунок 18">
            <a:extLst>
              <a:ext uri="{FF2B5EF4-FFF2-40B4-BE49-F238E27FC236}">
                <a16:creationId xmlns:a16="http://schemas.microsoft.com/office/drawing/2014/main" id="{122664B7-6C22-4693-A486-A386135C0A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92455" y="2505553"/>
            <a:ext cx="2250364" cy="184689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3624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1106"/>
            <a:ext cx="11409878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6" name="Рисунок 73">
            <a:extLst>
              <a:ext uri="{FF2B5EF4-FFF2-40B4-BE49-F238E27FC236}">
                <a16:creationId xmlns:a16="http://schemas.microsoft.com/office/drawing/2014/main" id="{70087263-42A7-4590-BAC8-05B3B56A91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13735" y="1952625"/>
            <a:ext cx="5858827" cy="367426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0715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1106"/>
            <a:ext cx="11409878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6" name="Рисунок 73">
            <a:extLst>
              <a:ext uri="{FF2B5EF4-FFF2-40B4-BE49-F238E27FC236}">
                <a16:creationId xmlns:a16="http://schemas.microsoft.com/office/drawing/2014/main" id="{70087263-42A7-4590-BAC8-05B3B56A91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3144" y="1666815"/>
            <a:ext cx="5867669" cy="367426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246A411-C217-426B-8DFC-6926599D0F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31455" y="1155244"/>
            <a:ext cx="3574720" cy="357472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/>
          <a:lstStyle>
            <a:lvl1pPr>
              <a:defRPr lang="ru-RU" dirty="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5306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52BC11CD-18BC-40A5-9A7C-35E852AE3B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0797" y="79880"/>
            <a:ext cx="1833168" cy="96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1106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6" name="Rectangle 193">
            <a:extLst>
              <a:ext uri="{FF2B5EF4-FFF2-40B4-BE49-F238E27FC236}">
                <a16:creationId xmlns:a16="http://schemas.microsoft.com/office/drawing/2014/main" id="{4A1744A1-E9BA-46DB-AE1E-F9901F701D85}"/>
              </a:ext>
            </a:extLst>
          </p:cNvPr>
          <p:cNvSpPr/>
          <p:nvPr userDrawn="1"/>
        </p:nvSpPr>
        <p:spPr>
          <a:xfrm>
            <a:off x="5709920" y="-203200"/>
            <a:ext cx="6558280" cy="7105434"/>
          </a:xfrm>
          <a:custGeom>
            <a:avLst/>
            <a:gdLst>
              <a:gd name="connsiteX0" fmla="*/ 719382 w 6616700"/>
              <a:gd name="connsiteY0" fmla="*/ 0 h 4316203"/>
              <a:gd name="connsiteX1" fmla="*/ 5897318 w 6616700"/>
              <a:gd name="connsiteY1" fmla="*/ 0 h 4316203"/>
              <a:gd name="connsiteX2" fmla="*/ 6616700 w 6616700"/>
              <a:gd name="connsiteY2" fmla="*/ 719382 h 4316203"/>
              <a:gd name="connsiteX3" fmla="*/ 6616700 w 6616700"/>
              <a:gd name="connsiteY3" fmla="*/ 4316203 h 4316203"/>
              <a:gd name="connsiteX4" fmla="*/ 6616700 w 6616700"/>
              <a:gd name="connsiteY4" fmla="*/ 4316203 h 4316203"/>
              <a:gd name="connsiteX5" fmla="*/ 0 w 6616700"/>
              <a:gd name="connsiteY5" fmla="*/ 4316203 h 4316203"/>
              <a:gd name="connsiteX6" fmla="*/ 0 w 6616700"/>
              <a:gd name="connsiteY6" fmla="*/ 4316203 h 4316203"/>
              <a:gd name="connsiteX7" fmla="*/ 0 w 6616700"/>
              <a:gd name="connsiteY7" fmla="*/ 719382 h 4316203"/>
              <a:gd name="connsiteX8" fmla="*/ 719382 w 6616700"/>
              <a:gd name="connsiteY8" fmla="*/ 0 h 4316203"/>
              <a:gd name="connsiteX0" fmla="*/ 6688382 w 6688382"/>
              <a:gd name="connsiteY0" fmla="*/ 0 h 7897603"/>
              <a:gd name="connsiteX1" fmla="*/ 5897318 w 6688382"/>
              <a:gd name="connsiteY1" fmla="*/ 3581400 h 7897603"/>
              <a:gd name="connsiteX2" fmla="*/ 6616700 w 6688382"/>
              <a:gd name="connsiteY2" fmla="*/ 4300782 h 7897603"/>
              <a:gd name="connsiteX3" fmla="*/ 6616700 w 6688382"/>
              <a:gd name="connsiteY3" fmla="*/ 7897603 h 7897603"/>
              <a:gd name="connsiteX4" fmla="*/ 6616700 w 6688382"/>
              <a:gd name="connsiteY4" fmla="*/ 7897603 h 7897603"/>
              <a:gd name="connsiteX5" fmla="*/ 0 w 6688382"/>
              <a:gd name="connsiteY5" fmla="*/ 7897603 h 7897603"/>
              <a:gd name="connsiteX6" fmla="*/ 0 w 6688382"/>
              <a:gd name="connsiteY6" fmla="*/ 7897603 h 7897603"/>
              <a:gd name="connsiteX7" fmla="*/ 0 w 6688382"/>
              <a:gd name="connsiteY7" fmla="*/ 4300782 h 7897603"/>
              <a:gd name="connsiteX8" fmla="*/ 6688382 w 6688382"/>
              <a:gd name="connsiteY8" fmla="*/ 0 h 7897603"/>
              <a:gd name="connsiteX0" fmla="*/ 6688382 w 6688382"/>
              <a:gd name="connsiteY0" fmla="*/ 0 h 7897603"/>
              <a:gd name="connsiteX1" fmla="*/ 5897318 w 6688382"/>
              <a:gd name="connsiteY1" fmla="*/ 3581400 h 7897603"/>
              <a:gd name="connsiteX2" fmla="*/ 6616700 w 6688382"/>
              <a:gd name="connsiteY2" fmla="*/ 4300782 h 7897603"/>
              <a:gd name="connsiteX3" fmla="*/ 6616700 w 6688382"/>
              <a:gd name="connsiteY3" fmla="*/ 7897603 h 7897603"/>
              <a:gd name="connsiteX4" fmla="*/ 6616700 w 6688382"/>
              <a:gd name="connsiteY4" fmla="*/ 7897603 h 7897603"/>
              <a:gd name="connsiteX5" fmla="*/ 0 w 6688382"/>
              <a:gd name="connsiteY5" fmla="*/ 7897603 h 7897603"/>
              <a:gd name="connsiteX6" fmla="*/ 0 w 6688382"/>
              <a:gd name="connsiteY6" fmla="*/ 7897603 h 7897603"/>
              <a:gd name="connsiteX7" fmla="*/ 4940300 w 6688382"/>
              <a:gd name="connsiteY7" fmla="*/ 3564182 h 7897603"/>
              <a:gd name="connsiteX8" fmla="*/ 6688382 w 6688382"/>
              <a:gd name="connsiteY8" fmla="*/ 0 h 7897603"/>
              <a:gd name="connsiteX0" fmla="*/ 6688382 w 6688382"/>
              <a:gd name="connsiteY0" fmla="*/ 0 h 7897603"/>
              <a:gd name="connsiteX1" fmla="*/ 5897318 w 6688382"/>
              <a:gd name="connsiteY1" fmla="*/ 3581400 h 7897603"/>
              <a:gd name="connsiteX2" fmla="*/ 6616700 w 6688382"/>
              <a:gd name="connsiteY2" fmla="*/ 4300782 h 7897603"/>
              <a:gd name="connsiteX3" fmla="*/ 6616700 w 6688382"/>
              <a:gd name="connsiteY3" fmla="*/ 7897603 h 7897603"/>
              <a:gd name="connsiteX4" fmla="*/ 6616700 w 6688382"/>
              <a:gd name="connsiteY4" fmla="*/ 7897603 h 7897603"/>
              <a:gd name="connsiteX5" fmla="*/ 0 w 6688382"/>
              <a:gd name="connsiteY5" fmla="*/ 7897603 h 7897603"/>
              <a:gd name="connsiteX6" fmla="*/ 0 w 6688382"/>
              <a:gd name="connsiteY6" fmla="*/ 7897603 h 7897603"/>
              <a:gd name="connsiteX7" fmla="*/ 4102100 w 6688382"/>
              <a:gd name="connsiteY7" fmla="*/ 3805482 h 7897603"/>
              <a:gd name="connsiteX8" fmla="*/ 6688382 w 6688382"/>
              <a:gd name="connsiteY8" fmla="*/ 0 h 7897603"/>
              <a:gd name="connsiteX0" fmla="*/ 5964482 w 6616700"/>
              <a:gd name="connsiteY0" fmla="*/ 0 h 7923003"/>
              <a:gd name="connsiteX1" fmla="*/ 5897318 w 6616700"/>
              <a:gd name="connsiteY1" fmla="*/ 3606800 h 7923003"/>
              <a:gd name="connsiteX2" fmla="*/ 6616700 w 6616700"/>
              <a:gd name="connsiteY2" fmla="*/ 4326182 h 7923003"/>
              <a:gd name="connsiteX3" fmla="*/ 6616700 w 6616700"/>
              <a:gd name="connsiteY3" fmla="*/ 7923003 h 7923003"/>
              <a:gd name="connsiteX4" fmla="*/ 6616700 w 6616700"/>
              <a:gd name="connsiteY4" fmla="*/ 7923003 h 7923003"/>
              <a:gd name="connsiteX5" fmla="*/ 0 w 6616700"/>
              <a:gd name="connsiteY5" fmla="*/ 7923003 h 7923003"/>
              <a:gd name="connsiteX6" fmla="*/ 0 w 6616700"/>
              <a:gd name="connsiteY6" fmla="*/ 7923003 h 7923003"/>
              <a:gd name="connsiteX7" fmla="*/ 4102100 w 6616700"/>
              <a:gd name="connsiteY7" fmla="*/ 3830882 h 7923003"/>
              <a:gd name="connsiteX8" fmla="*/ 5964482 w 6616700"/>
              <a:gd name="connsiteY8" fmla="*/ 0 h 7923003"/>
              <a:gd name="connsiteX0" fmla="*/ 5964482 w 6621218"/>
              <a:gd name="connsiteY0" fmla="*/ 0 h 7923003"/>
              <a:gd name="connsiteX1" fmla="*/ 6621218 w 6621218"/>
              <a:gd name="connsiteY1" fmla="*/ 0 h 7923003"/>
              <a:gd name="connsiteX2" fmla="*/ 6616700 w 6621218"/>
              <a:gd name="connsiteY2" fmla="*/ 4326182 h 7923003"/>
              <a:gd name="connsiteX3" fmla="*/ 6616700 w 6621218"/>
              <a:gd name="connsiteY3" fmla="*/ 7923003 h 7923003"/>
              <a:gd name="connsiteX4" fmla="*/ 6616700 w 6621218"/>
              <a:gd name="connsiteY4" fmla="*/ 7923003 h 7923003"/>
              <a:gd name="connsiteX5" fmla="*/ 0 w 6621218"/>
              <a:gd name="connsiteY5" fmla="*/ 7923003 h 7923003"/>
              <a:gd name="connsiteX6" fmla="*/ 0 w 6621218"/>
              <a:gd name="connsiteY6" fmla="*/ 7923003 h 7923003"/>
              <a:gd name="connsiteX7" fmla="*/ 4102100 w 6621218"/>
              <a:gd name="connsiteY7" fmla="*/ 3830882 h 7923003"/>
              <a:gd name="connsiteX8" fmla="*/ 5964482 w 6621218"/>
              <a:gd name="connsiteY8" fmla="*/ 0 h 7923003"/>
              <a:gd name="connsiteX0" fmla="*/ 6046594 w 6621218"/>
              <a:gd name="connsiteY0" fmla="*/ 0 h 8070634"/>
              <a:gd name="connsiteX1" fmla="*/ 6621218 w 6621218"/>
              <a:gd name="connsiteY1" fmla="*/ 147631 h 8070634"/>
              <a:gd name="connsiteX2" fmla="*/ 6616700 w 6621218"/>
              <a:gd name="connsiteY2" fmla="*/ 4473813 h 8070634"/>
              <a:gd name="connsiteX3" fmla="*/ 6616700 w 6621218"/>
              <a:gd name="connsiteY3" fmla="*/ 8070634 h 8070634"/>
              <a:gd name="connsiteX4" fmla="*/ 6616700 w 6621218"/>
              <a:gd name="connsiteY4" fmla="*/ 8070634 h 8070634"/>
              <a:gd name="connsiteX5" fmla="*/ 0 w 6621218"/>
              <a:gd name="connsiteY5" fmla="*/ 8070634 h 8070634"/>
              <a:gd name="connsiteX6" fmla="*/ 0 w 6621218"/>
              <a:gd name="connsiteY6" fmla="*/ 8070634 h 8070634"/>
              <a:gd name="connsiteX7" fmla="*/ 4102100 w 6621218"/>
              <a:gd name="connsiteY7" fmla="*/ 3978513 h 8070634"/>
              <a:gd name="connsiteX8" fmla="*/ 6046594 w 6621218"/>
              <a:gd name="connsiteY8" fmla="*/ 0 h 8070634"/>
              <a:gd name="connsiteX0" fmla="*/ 6046594 w 6668894"/>
              <a:gd name="connsiteY0" fmla="*/ 0 h 8070634"/>
              <a:gd name="connsiteX1" fmla="*/ 6668894 w 6668894"/>
              <a:gd name="connsiteY1" fmla="*/ 76200 h 8070634"/>
              <a:gd name="connsiteX2" fmla="*/ 6616700 w 6668894"/>
              <a:gd name="connsiteY2" fmla="*/ 4473813 h 8070634"/>
              <a:gd name="connsiteX3" fmla="*/ 6616700 w 6668894"/>
              <a:gd name="connsiteY3" fmla="*/ 8070634 h 8070634"/>
              <a:gd name="connsiteX4" fmla="*/ 6616700 w 6668894"/>
              <a:gd name="connsiteY4" fmla="*/ 8070634 h 8070634"/>
              <a:gd name="connsiteX5" fmla="*/ 0 w 6668894"/>
              <a:gd name="connsiteY5" fmla="*/ 8070634 h 8070634"/>
              <a:gd name="connsiteX6" fmla="*/ 0 w 6668894"/>
              <a:gd name="connsiteY6" fmla="*/ 8070634 h 8070634"/>
              <a:gd name="connsiteX7" fmla="*/ 4102100 w 6668894"/>
              <a:gd name="connsiteY7" fmla="*/ 3978513 h 8070634"/>
              <a:gd name="connsiteX8" fmla="*/ 6046594 w 6668894"/>
              <a:gd name="connsiteY8" fmla="*/ 0 h 8070634"/>
              <a:gd name="connsiteX0" fmla="*/ 6287894 w 6910194"/>
              <a:gd name="connsiteY0" fmla="*/ 0 h 8070634"/>
              <a:gd name="connsiteX1" fmla="*/ 6910194 w 6910194"/>
              <a:gd name="connsiteY1" fmla="*/ 76200 h 8070634"/>
              <a:gd name="connsiteX2" fmla="*/ 6858000 w 6910194"/>
              <a:gd name="connsiteY2" fmla="*/ 4473813 h 8070634"/>
              <a:gd name="connsiteX3" fmla="*/ 6858000 w 6910194"/>
              <a:gd name="connsiteY3" fmla="*/ 8070634 h 8070634"/>
              <a:gd name="connsiteX4" fmla="*/ 6858000 w 6910194"/>
              <a:gd name="connsiteY4" fmla="*/ 8070634 h 8070634"/>
              <a:gd name="connsiteX5" fmla="*/ 241300 w 6910194"/>
              <a:gd name="connsiteY5" fmla="*/ 8070634 h 8070634"/>
              <a:gd name="connsiteX6" fmla="*/ 0 w 6910194"/>
              <a:gd name="connsiteY6" fmla="*/ 8007134 h 8070634"/>
              <a:gd name="connsiteX7" fmla="*/ 4343400 w 6910194"/>
              <a:gd name="connsiteY7" fmla="*/ 3978513 h 8070634"/>
              <a:gd name="connsiteX8" fmla="*/ 6287894 w 6910194"/>
              <a:gd name="connsiteY8" fmla="*/ 0 h 8070634"/>
              <a:gd name="connsiteX0" fmla="*/ 6287894 w 6910194"/>
              <a:gd name="connsiteY0" fmla="*/ 0 h 8070634"/>
              <a:gd name="connsiteX1" fmla="*/ 6910194 w 6910194"/>
              <a:gd name="connsiteY1" fmla="*/ 76200 h 8070634"/>
              <a:gd name="connsiteX2" fmla="*/ 6858000 w 6910194"/>
              <a:gd name="connsiteY2" fmla="*/ 4473813 h 8070634"/>
              <a:gd name="connsiteX3" fmla="*/ 6858000 w 6910194"/>
              <a:gd name="connsiteY3" fmla="*/ 8070634 h 8070634"/>
              <a:gd name="connsiteX4" fmla="*/ 6858000 w 6910194"/>
              <a:gd name="connsiteY4" fmla="*/ 8070634 h 8070634"/>
              <a:gd name="connsiteX5" fmla="*/ 1714500 w 6910194"/>
              <a:gd name="connsiteY5" fmla="*/ 6953034 h 8070634"/>
              <a:gd name="connsiteX6" fmla="*/ 0 w 6910194"/>
              <a:gd name="connsiteY6" fmla="*/ 8007134 h 8070634"/>
              <a:gd name="connsiteX7" fmla="*/ 4343400 w 6910194"/>
              <a:gd name="connsiteY7" fmla="*/ 3978513 h 8070634"/>
              <a:gd name="connsiteX8" fmla="*/ 6287894 w 6910194"/>
              <a:gd name="connsiteY8" fmla="*/ 0 h 8070634"/>
              <a:gd name="connsiteX0" fmla="*/ 6287894 w 6910194"/>
              <a:gd name="connsiteY0" fmla="*/ 0 h 8070634"/>
              <a:gd name="connsiteX1" fmla="*/ 6910194 w 6910194"/>
              <a:gd name="connsiteY1" fmla="*/ 76200 h 8070634"/>
              <a:gd name="connsiteX2" fmla="*/ 6858000 w 6910194"/>
              <a:gd name="connsiteY2" fmla="*/ 4473813 h 8070634"/>
              <a:gd name="connsiteX3" fmla="*/ 6858000 w 6910194"/>
              <a:gd name="connsiteY3" fmla="*/ 8070634 h 8070634"/>
              <a:gd name="connsiteX4" fmla="*/ 6375400 w 6910194"/>
              <a:gd name="connsiteY4" fmla="*/ 5365534 h 8070634"/>
              <a:gd name="connsiteX5" fmla="*/ 1714500 w 6910194"/>
              <a:gd name="connsiteY5" fmla="*/ 6953034 h 8070634"/>
              <a:gd name="connsiteX6" fmla="*/ 0 w 6910194"/>
              <a:gd name="connsiteY6" fmla="*/ 8007134 h 8070634"/>
              <a:gd name="connsiteX7" fmla="*/ 4343400 w 6910194"/>
              <a:gd name="connsiteY7" fmla="*/ 3978513 h 8070634"/>
              <a:gd name="connsiteX8" fmla="*/ 6287894 w 6910194"/>
              <a:gd name="connsiteY8" fmla="*/ 0 h 8070634"/>
              <a:gd name="connsiteX0" fmla="*/ 6287894 w 6910194"/>
              <a:gd name="connsiteY0" fmla="*/ 0 h 8007134"/>
              <a:gd name="connsiteX1" fmla="*/ 6910194 w 6910194"/>
              <a:gd name="connsiteY1" fmla="*/ 76200 h 8007134"/>
              <a:gd name="connsiteX2" fmla="*/ 6858000 w 6910194"/>
              <a:gd name="connsiteY2" fmla="*/ 4473813 h 8007134"/>
              <a:gd name="connsiteX3" fmla="*/ 6883400 w 6910194"/>
              <a:gd name="connsiteY3" fmla="*/ 6343434 h 8007134"/>
              <a:gd name="connsiteX4" fmla="*/ 6375400 w 6910194"/>
              <a:gd name="connsiteY4" fmla="*/ 5365534 h 8007134"/>
              <a:gd name="connsiteX5" fmla="*/ 1714500 w 6910194"/>
              <a:gd name="connsiteY5" fmla="*/ 6953034 h 8007134"/>
              <a:gd name="connsiteX6" fmla="*/ 0 w 6910194"/>
              <a:gd name="connsiteY6" fmla="*/ 8007134 h 8007134"/>
              <a:gd name="connsiteX7" fmla="*/ 4343400 w 6910194"/>
              <a:gd name="connsiteY7" fmla="*/ 3978513 h 8007134"/>
              <a:gd name="connsiteX8" fmla="*/ 6287894 w 6910194"/>
              <a:gd name="connsiteY8" fmla="*/ 0 h 8007134"/>
              <a:gd name="connsiteX0" fmla="*/ 6287894 w 6910194"/>
              <a:gd name="connsiteY0" fmla="*/ 0 h 8007134"/>
              <a:gd name="connsiteX1" fmla="*/ 6910194 w 6910194"/>
              <a:gd name="connsiteY1" fmla="*/ 76200 h 8007134"/>
              <a:gd name="connsiteX2" fmla="*/ 6858000 w 6910194"/>
              <a:gd name="connsiteY2" fmla="*/ 4473813 h 8007134"/>
              <a:gd name="connsiteX3" fmla="*/ 6819900 w 6910194"/>
              <a:gd name="connsiteY3" fmla="*/ 6991134 h 8007134"/>
              <a:gd name="connsiteX4" fmla="*/ 6375400 w 6910194"/>
              <a:gd name="connsiteY4" fmla="*/ 5365534 h 8007134"/>
              <a:gd name="connsiteX5" fmla="*/ 1714500 w 6910194"/>
              <a:gd name="connsiteY5" fmla="*/ 6953034 h 8007134"/>
              <a:gd name="connsiteX6" fmla="*/ 0 w 6910194"/>
              <a:gd name="connsiteY6" fmla="*/ 8007134 h 8007134"/>
              <a:gd name="connsiteX7" fmla="*/ 4343400 w 6910194"/>
              <a:gd name="connsiteY7" fmla="*/ 3978513 h 8007134"/>
              <a:gd name="connsiteX8" fmla="*/ 6287894 w 6910194"/>
              <a:gd name="connsiteY8" fmla="*/ 0 h 8007134"/>
              <a:gd name="connsiteX0" fmla="*/ 6287894 w 6910194"/>
              <a:gd name="connsiteY0" fmla="*/ 0 h 8007134"/>
              <a:gd name="connsiteX1" fmla="*/ 6910194 w 6910194"/>
              <a:gd name="connsiteY1" fmla="*/ 76200 h 8007134"/>
              <a:gd name="connsiteX2" fmla="*/ 6858000 w 6910194"/>
              <a:gd name="connsiteY2" fmla="*/ 4473813 h 8007134"/>
              <a:gd name="connsiteX3" fmla="*/ 6819900 w 6910194"/>
              <a:gd name="connsiteY3" fmla="*/ 6991134 h 8007134"/>
              <a:gd name="connsiteX4" fmla="*/ 5563994 w 6910194"/>
              <a:gd name="connsiteY4" fmla="*/ 6985000 h 8007134"/>
              <a:gd name="connsiteX5" fmla="*/ 1714500 w 6910194"/>
              <a:gd name="connsiteY5" fmla="*/ 6953034 h 8007134"/>
              <a:gd name="connsiteX6" fmla="*/ 0 w 6910194"/>
              <a:gd name="connsiteY6" fmla="*/ 8007134 h 8007134"/>
              <a:gd name="connsiteX7" fmla="*/ 4343400 w 6910194"/>
              <a:gd name="connsiteY7" fmla="*/ 3978513 h 8007134"/>
              <a:gd name="connsiteX8" fmla="*/ 6287894 w 6910194"/>
              <a:gd name="connsiteY8" fmla="*/ 0 h 8007134"/>
              <a:gd name="connsiteX0" fmla="*/ 6287894 w 6910194"/>
              <a:gd name="connsiteY0" fmla="*/ 0 h 8007134"/>
              <a:gd name="connsiteX1" fmla="*/ 6910194 w 6910194"/>
              <a:gd name="connsiteY1" fmla="*/ 76200 h 8007134"/>
              <a:gd name="connsiteX2" fmla="*/ 6858000 w 6910194"/>
              <a:gd name="connsiteY2" fmla="*/ 4473813 h 8007134"/>
              <a:gd name="connsiteX3" fmla="*/ 6819900 w 6910194"/>
              <a:gd name="connsiteY3" fmla="*/ 6991134 h 8007134"/>
              <a:gd name="connsiteX4" fmla="*/ 5563994 w 6910194"/>
              <a:gd name="connsiteY4" fmla="*/ 6985000 h 8007134"/>
              <a:gd name="connsiteX5" fmla="*/ 1626994 w 6910194"/>
              <a:gd name="connsiteY5" fmla="*/ 6997700 h 8007134"/>
              <a:gd name="connsiteX6" fmla="*/ 0 w 6910194"/>
              <a:gd name="connsiteY6" fmla="*/ 8007134 h 8007134"/>
              <a:gd name="connsiteX7" fmla="*/ 4343400 w 6910194"/>
              <a:gd name="connsiteY7" fmla="*/ 3978513 h 8007134"/>
              <a:gd name="connsiteX8" fmla="*/ 6287894 w 6910194"/>
              <a:gd name="connsiteY8" fmla="*/ 0 h 8007134"/>
              <a:gd name="connsiteX0" fmla="*/ 6148194 w 6910194"/>
              <a:gd name="connsiteY0" fmla="*/ 50800 h 7930934"/>
              <a:gd name="connsiteX1" fmla="*/ 6910194 w 6910194"/>
              <a:gd name="connsiteY1" fmla="*/ 0 h 7930934"/>
              <a:gd name="connsiteX2" fmla="*/ 6858000 w 6910194"/>
              <a:gd name="connsiteY2" fmla="*/ 4397613 h 7930934"/>
              <a:gd name="connsiteX3" fmla="*/ 6819900 w 6910194"/>
              <a:gd name="connsiteY3" fmla="*/ 6914934 h 7930934"/>
              <a:gd name="connsiteX4" fmla="*/ 5563994 w 6910194"/>
              <a:gd name="connsiteY4" fmla="*/ 6908800 h 7930934"/>
              <a:gd name="connsiteX5" fmla="*/ 1626994 w 6910194"/>
              <a:gd name="connsiteY5" fmla="*/ 6921500 h 7930934"/>
              <a:gd name="connsiteX6" fmla="*/ 0 w 6910194"/>
              <a:gd name="connsiteY6" fmla="*/ 7930934 h 7930934"/>
              <a:gd name="connsiteX7" fmla="*/ 4343400 w 6910194"/>
              <a:gd name="connsiteY7" fmla="*/ 3902313 h 7930934"/>
              <a:gd name="connsiteX8" fmla="*/ 6148194 w 6910194"/>
              <a:gd name="connsiteY8" fmla="*/ 50800 h 7930934"/>
              <a:gd name="connsiteX0" fmla="*/ 6173594 w 6910194"/>
              <a:gd name="connsiteY0" fmla="*/ 76200 h 7930934"/>
              <a:gd name="connsiteX1" fmla="*/ 6910194 w 6910194"/>
              <a:gd name="connsiteY1" fmla="*/ 0 h 7930934"/>
              <a:gd name="connsiteX2" fmla="*/ 6858000 w 6910194"/>
              <a:gd name="connsiteY2" fmla="*/ 4397613 h 7930934"/>
              <a:gd name="connsiteX3" fmla="*/ 6819900 w 6910194"/>
              <a:gd name="connsiteY3" fmla="*/ 6914934 h 7930934"/>
              <a:gd name="connsiteX4" fmla="*/ 5563994 w 6910194"/>
              <a:gd name="connsiteY4" fmla="*/ 6908800 h 7930934"/>
              <a:gd name="connsiteX5" fmla="*/ 1626994 w 6910194"/>
              <a:gd name="connsiteY5" fmla="*/ 6921500 h 7930934"/>
              <a:gd name="connsiteX6" fmla="*/ 0 w 6910194"/>
              <a:gd name="connsiteY6" fmla="*/ 7930934 h 7930934"/>
              <a:gd name="connsiteX7" fmla="*/ 4343400 w 6910194"/>
              <a:gd name="connsiteY7" fmla="*/ 3902313 h 7930934"/>
              <a:gd name="connsiteX8" fmla="*/ 6173594 w 6910194"/>
              <a:gd name="connsiteY8" fmla="*/ 76200 h 7930934"/>
              <a:gd name="connsiteX0" fmla="*/ 6019800 w 6756400"/>
              <a:gd name="connsiteY0" fmla="*/ 76200 h 6985000"/>
              <a:gd name="connsiteX1" fmla="*/ 6756400 w 6756400"/>
              <a:gd name="connsiteY1" fmla="*/ 0 h 6985000"/>
              <a:gd name="connsiteX2" fmla="*/ 6704206 w 6756400"/>
              <a:gd name="connsiteY2" fmla="*/ 4397613 h 6985000"/>
              <a:gd name="connsiteX3" fmla="*/ 6666106 w 6756400"/>
              <a:gd name="connsiteY3" fmla="*/ 6914934 h 6985000"/>
              <a:gd name="connsiteX4" fmla="*/ 5410200 w 6756400"/>
              <a:gd name="connsiteY4" fmla="*/ 6908800 h 6985000"/>
              <a:gd name="connsiteX5" fmla="*/ 1473200 w 6756400"/>
              <a:gd name="connsiteY5" fmla="*/ 6921500 h 6985000"/>
              <a:gd name="connsiteX6" fmla="*/ 0 w 6756400"/>
              <a:gd name="connsiteY6" fmla="*/ 6985000 h 6985000"/>
              <a:gd name="connsiteX7" fmla="*/ 4189606 w 6756400"/>
              <a:gd name="connsiteY7" fmla="*/ 3902313 h 6985000"/>
              <a:gd name="connsiteX8" fmla="*/ 6019800 w 6756400"/>
              <a:gd name="connsiteY8" fmla="*/ 76200 h 6985000"/>
              <a:gd name="connsiteX0" fmla="*/ 5562600 w 6299200"/>
              <a:gd name="connsiteY0" fmla="*/ 76200 h 6946900"/>
              <a:gd name="connsiteX1" fmla="*/ 6299200 w 6299200"/>
              <a:gd name="connsiteY1" fmla="*/ 0 h 6946900"/>
              <a:gd name="connsiteX2" fmla="*/ 6247006 w 6299200"/>
              <a:gd name="connsiteY2" fmla="*/ 4397613 h 6946900"/>
              <a:gd name="connsiteX3" fmla="*/ 6208906 w 6299200"/>
              <a:gd name="connsiteY3" fmla="*/ 6914934 h 6946900"/>
              <a:gd name="connsiteX4" fmla="*/ 4953000 w 6299200"/>
              <a:gd name="connsiteY4" fmla="*/ 6908800 h 6946900"/>
              <a:gd name="connsiteX5" fmla="*/ 1016000 w 6299200"/>
              <a:gd name="connsiteY5" fmla="*/ 6921500 h 6946900"/>
              <a:gd name="connsiteX6" fmla="*/ 0 w 6299200"/>
              <a:gd name="connsiteY6" fmla="*/ 6946900 h 6946900"/>
              <a:gd name="connsiteX7" fmla="*/ 3732406 w 6299200"/>
              <a:gd name="connsiteY7" fmla="*/ 3902313 h 6946900"/>
              <a:gd name="connsiteX8" fmla="*/ 5562600 w 6299200"/>
              <a:gd name="connsiteY8" fmla="*/ 76200 h 6946900"/>
              <a:gd name="connsiteX0" fmla="*/ 5562600 w 6299200"/>
              <a:gd name="connsiteY0" fmla="*/ 76200 h 6946900"/>
              <a:gd name="connsiteX1" fmla="*/ 6299200 w 6299200"/>
              <a:gd name="connsiteY1" fmla="*/ 0 h 6946900"/>
              <a:gd name="connsiteX2" fmla="*/ 6247006 w 6299200"/>
              <a:gd name="connsiteY2" fmla="*/ 4397613 h 6946900"/>
              <a:gd name="connsiteX3" fmla="*/ 6208906 w 6299200"/>
              <a:gd name="connsiteY3" fmla="*/ 6914934 h 6946900"/>
              <a:gd name="connsiteX4" fmla="*/ 5054600 w 6299200"/>
              <a:gd name="connsiteY4" fmla="*/ 6908800 h 6946900"/>
              <a:gd name="connsiteX5" fmla="*/ 1016000 w 6299200"/>
              <a:gd name="connsiteY5" fmla="*/ 6921500 h 6946900"/>
              <a:gd name="connsiteX6" fmla="*/ 0 w 6299200"/>
              <a:gd name="connsiteY6" fmla="*/ 6946900 h 6946900"/>
              <a:gd name="connsiteX7" fmla="*/ 3732406 w 6299200"/>
              <a:gd name="connsiteY7" fmla="*/ 3902313 h 6946900"/>
              <a:gd name="connsiteX8" fmla="*/ 5562600 w 6299200"/>
              <a:gd name="connsiteY8" fmla="*/ 76200 h 6946900"/>
              <a:gd name="connsiteX0" fmla="*/ 5562600 w 6299200"/>
              <a:gd name="connsiteY0" fmla="*/ 76200 h 6946900"/>
              <a:gd name="connsiteX1" fmla="*/ 6299200 w 6299200"/>
              <a:gd name="connsiteY1" fmla="*/ 0 h 6946900"/>
              <a:gd name="connsiteX2" fmla="*/ 6247006 w 6299200"/>
              <a:gd name="connsiteY2" fmla="*/ 4397613 h 6946900"/>
              <a:gd name="connsiteX3" fmla="*/ 6208906 w 6299200"/>
              <a:gd name="connsiteY3" fmla="*/ 6914934 h 6946900"/>
              <a:gd name="connsiteX4" fmla="*/ 5245100 w 6299200"/>
              <a:gd name="connsiteY4" fmla="*/ 6934200 h 6946900"/>
              <a:gd name="connsiteX5" fmla="*/ 1016000 w 6299200"/>
              <a:gd name="connsiteY5" fmla="*/ 6921500 h 6946900"/>
              <a:gd name="connsiteX6" fmla="*/ 0 w 6299200"/>
              <a:gd name="connsiteY6" fmla="*/ 6946900 h 6946900"/>
              <a:gd name="connsiteX7" fmla="*/ 3732406 w 6299200"/>
              <a:gd name="connsiteY7" fmla="*/ 3902313 h 6946900"/>
              <a:gd name="connsiteX8" fmla="*/ 5562600 w 6299200"/>
              <a:gd name="connsiteY8" fmla="*/ 76200 h 6946900"/>
              <a:gd name="connsiteX0" fmla="*/ 5562600 w 6299200"/>
              <a:gd name="connsiteY0" fmla="*/ 76200 h 6953034"/>
              <a:gd name="connsiteX1" fmla="*/ 6299200 w 6299200"/>
              <a:gd name="connsiteY1" fmla="*/ 0 h 6953034"/>
              <a:gd name="connsiteX2" fmla="*/ 6247006 w 6299200"/>
              <a:gd name="connsiteY2" fmla="*/ 4397613 h 6953034"/>
              <a:gd name="connsiteX3" fmla="*/ 6247006 w 6299200"/>
              <a:gd name="connsiteY3" fmla="*/ 6953034 h 6953034"/>
              <a:gd name="connsiteX4" fmla="*/ 5245100 w 6299200"/>
              <a:gd name="connsiteY4" fmla="*/ 6934200 h 6953034"/>
              <a:gd name="connsiteX5" fmla="*/ 1016000 w 6299200"/>
              <a:gd name="connsiteY5" fmla="*/ 6921500 h 6953034"/>
              <a:gd name="connsiteX6" fmla="*/ 0 w 6299200"/>
              <a:gd name="connsiteY6" fmla="*/ 6946900 h 6953034"/>
              <a:gd name="connsiteX7" fmla="*/ 3732406 w 6299200"/>
              <a:gd name="connsiteY7" fmla="*/ 3902313 h 6953034"/>
              <a:gd name="connsiteX8" fmla="*/ 5562600 w 6299200"/>
              <a:gd name="connsiteY8" fmla="*/ 76200 h 6953034"/>
              <a:gd name="connsiteX0" fmla="*/ 5562600 w 6299200"/>
              <a:gd name="connsiteY0" fmla="*/ 76200 h 6953034"/>
              <a:gd name="connsiteX1" fmla="*/ 6299200 w 6299200"/>
              <a:gd name="connsiteY1" fmla="*/ 0 h 6953034"/>
              <a:gd name="connsiteX2" fmla="*/ 6247006 w 6299200"/>
              <a:gd name="connsiteY2" fmla="*/ 4397613 h 6953034"/>
              <a:gd name="connsiteX3" fmla="*/ 6247006 w 6299200"/>
              <a:gd name="connsiteY3" fmla="*/ 6953034 h 6953034"/>
              <a:gd name="connsiteX4" fmla="*/ 5245100 w 6299200"/>
              <a:gd name="connsiteY4" fmla="*/ 6934200 h 6953034"/>
              <a:gd name="connsiteX5" fmla="*/ 825500 w 6299200"/>
              <a:gd name="connsiteY5" fmla="*/ 6946900 h 6953034"/>
              <a:gd name="connsiteX6" fmla="*/ 0 w 6299200"/>
              <a:gd name="connsiteY6" fmla="*/ 6946900 h 6953034"/>
              <a:gd name="connsiteX7" fmla="*/ 3732406 w 6299200"/>
              <a:gd name="connsiteY7" fmla="*/ 3902313 h 6953034"/>
              <a:gd name="connsiteX8" fmla="*/ 5562600 w 6299200"/>
              <a:gd name="connsiteY8" fmla="*/ 76200 h 6953034"/>
              <a:gd name="connsiteX0" fmla="*/ 5613400 w 6299200"/>
              <a:gd name="connsiteY0" fmla="*/ 12700 h 6953034"/>
              <a:gd name="connsiteX1" fmla="*/ 6299200 w 6299200"/>
              <a:gd name="connsiteY1" fmla="*/ 0 h 6953034"/>
              <a:gd name="connsiteX2" fmla="*/ 6247006 w 6299200"/>
              <a:gd name="connsiteY2" fmla="*/ 4397613 h 6953034"/>
              <a:gd name="connsiteX3" fmla="*/ 6247006 w 6299200"/>
              <a:gd name="connsiteY3" fmla="*/ 6953034 h 6953034"/>
              <a:gd name="connsiteX4" fmla="*/ 5245100 w 6299200"/>
              <a:gd name="connsiteY4" fmla="*/ 6934200 h 6953034"/>
              <a:gd name="connsiteX5" fmla="*/ 825500 w 6299200"/>
              <a:gd name="connsiteY5" fmla="*/ 6946900 h 6953034"/>
              <a:gd name="connsiteX6" fmla="*/ 0 w 6299200"/>
              <a:gd name="connsiteY6" fmla="*/ 6946900 h 6953034"/>
              <a:gd name="connsiteX7" fmla="*/ 3732406 w 6299200"/>
              <a:gd name="connsiteY7" fmla="*/ 3902313 h 6953034"/>
              <a:gd name="connsiteX8" fmla="*/ 5613400 w 6299200"/>
              <a:gd name="connsiteY8" fmla="*/ 12700 h 6953034"/>
              <a:gd name="connsiteX0" fmla="*/ 5562600 w 6299200"/>
              <a:gd name="connsiteY0" fmla="*/ 45719 h 6953034"/>
              <a:gd name="connsiteX1" fmla="*/ 6299200 w 6299200"/>
              <a:gd name="connsiteY1" fmla="*/ 0 h 6953034"/>
              <a:gd name="connsiteX2" fmla="*/ 6247006 w 6299200"/>
              <a:gd name="connsiteY2" fmla="*/ 4397613 h 6953034"/>
              <a:gd name="connsiteX3" fmla="*/ 6247006 w 6299200"/>
              <a:gd name="connsiteY3" fmla="*/ 6953034 h 6953034"/>
              <a:gd name="connsiteX4" fmla="*/ 5245100 w 6299200"/>
              <a:gd name="connsiteY4" fmla="*/ 6934200 h 6953034"/>
              <a:gd name="connsiteX5" fmla="*/ 825500 w 6299200"/>
              <a:gd name="connsiteY5" fmla="*/ 6946900 h 6953034"/>
              <a:gd name="connsiteX6" fmla="*/ 0 w 6299200"/>
              <a:gd name="connsiteY6" fmla="*/ 6946900 h 6953034"/>
              <a:gd name="connsiteX7" fmla="*/ 3732406 w 6299200"/>
              <a:gd name="connsiteY7" fmla="*/ 3902313 h 6953034"/>
              <a:gd name="connsiteX8" fmla="*/ 5562600 w 6299200"/>
              <a:gd name="connsiteY8" fmla="*/ 45719 h 6953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99200" h="6953034">
                <a:moveTo>
                  <a:pt x="5562600" y="45719"/>
                </a:moveTo>
                <a:lnTo>
                  <a:pt x="6299200" y="0"/>
                </a:lnTo>
                <a:lnTo>
                  <a:pt x="6247006" y="4397613"/>
                </a:lnTo>
                <a:lnTo>
                  <a:pt x="6247006" y="6953034"/>
                </a:lnTo>
                <a:lnTo>
                  <a:pt x="5245100" y="6934200"/>
                </a:lnTo>
                <a:lnTo>
                  <a:pt x="825500" y="6946900"/>
                </a:lnTo>
                <a:lnTo>
                  <a:pt x="0" y="6946900"/>
                </a:lnTo>
                <a:lnTo>
                  <a:pt x="3732406" y="3902313"/>
                </a:lnTo>
                <a:lnTo>
                  <a:pt x="5562600" y="45719"/>
                </a:lnTo>
                <a:close/>
              </a:path>
            </a:pathLst>
          </a:custGeom>
          <a:gradFill flip="none" rotWithShape="1">
            <a:gsLst>
              <a:gs pos="5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132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sx="1000" sy="1000" algn="ctr" rotWithShape="0">
              <a:srgbClr val="367CFF"/>
            </a:outerShdw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ru-RU" sz="450" b="1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2AC4948-A7ED-43AE-9AE1-1034D401D0F5}"/>
              </a:ext>
            </a:extLst>
          </p:cNvPr>
          <p:cNvSpPr/>
          <p:nvPr userDrawn="1"/>
        </p:nvSpPr>
        <p:spPr>
          <a:xfrm>
            <a:off x="8433880" y="2996120"/>
            <a:ext cx="758757" cy="564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Freeform 131">
            <a:extLst>
              <a:ext uri="{FF2B5EF4-FFF2-40B4-BE49-F238E27FC236}">
                <a16:creationId xmlns:a16="http://schemas.microsoft.com/office/drawing/2014/main" id="{E271C5CC-6FD4-43ED-B7ED-2988CB8AA1B6}"/>
              </a:ext>
            </a:extLst>
          </p:cNvPr>
          <p:cNvSpPr>
            <a:spLocks/>
          </p:cNvSpPr>
          <p:nvPr userDrawn="1"/>
        </p:nvSpPr>
        <p:spPr bwMode="auto">
          <a:xfrm>
            <a:off x="1534321" y="1250043"/>
            <a:ext cx="9618660" cy="6113975"/>
          </a:xfrm>
          <a:custGeom>
            <a:avLst/>
            <a:gdLst>
              <a:gd name="connsiteX0" fmla="*/ 9162777 w 9367131"/>
              <a:gd name="connsiteY0" fmla="*/ 0 h 5954094"/>
              <a:gd name="connsiteX1" fmla="*/ 9367131 w 9367131"/>
              <a:gd name="connsiteY1" fmla="*/ 482672 h 5954094"/>
              <a:gd name="connsiteX2" fmla="*/ 9171075 w 9367131"/>
              <a:gd name="connsiteY2" fmla="*/ 482672 h 5954094"/>
              <a:gd name="connsiteX3" fmla="*/ 8258220 w 9367131"/>
              <a:gd name="connsiteY3" fmla="*/ 2548006 h 5954094"/>
              <a:gd name="connsiteX4" fmla="*/ 4343320 w 9367131"/>
              <a:gd name="connsiteY4" fmla="*/ 5954094 h 5954094"/>
              <a:gd name="connsiteX5" fmla="*/ 0 w 9367131"/>
              <a:gd name="connsiteY5" fmla="*/ 5954094 h 5954094"/>
              <a:gd name="connsiteX6" fmla="*/ 7459473 w 9367131"/>
              <a:gd name="connsiteY6" fmla="*/ 2548006 h 5954094"/>
              <a:gd name="connsiteX7" fmla="*/ 7459472 w 9367131"/>
              <a:gd name="connsiteY7" fmla="*/ 2548006 h 5954094"/>
              <a:gd name="connsiteX8" fmla="*/ 8735395 w 9367131"/>
              <a:gd name="connsiteY8" fmla="*/ 500929 h 5954094"/>
              <a:gd name="connsiteX9" fmla="*/ 8535189 w 9367131"/>
              <a:gd name="connsiteY9" fmla="*/ 500929 h 5954094"/>
              <a:gd name="connsiteX10" fmla="*/ 9162777 w 9367131"/>
              <a:gd name="connsiteY10" fmla="*/ 0 h 5954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367131" h="5954094">
                <a:moveTo>
                  <a:pt x="9162777" y="0"/>
                </a:moveTo>
                <a:lnTo>
                  <a:pt x="9367131" y="482672"/>
                </a:lnTo>
                <a:lnTo>
                  <a:pt x="9171075" y="482672"/>
                </a:lnTo>
                <a:lnTo>
                  <a:pt x="8258220" y="2548006"/>
                </a:lnTo>
                <a:lnTo>
                  <a:pt x="4343320" y="5954094"/>
                </a:lnTo>
                <a:lnTo>
                  <a:pt x="0" y="5954094"/>
                </a:lnTo>
                <a:lnTo>
                  <a:pt x="7459473" y="2548006"/>
                </a:lnTo>
                <a:lnTo>
                  <a:pt x="7459472" y="2548006"/>
                </a:lnTo>
                <a:lnTo>
                  <a:pt x="8735395" y="500929"/>
                </a:lnTo>
                <a:lnTo>
                  <a:pt x="8535189" y="500929"/>
                </a:lnTo>
                <a:lnTo>
                  <a:pt x="9162777" y="0"/>
                </a:lnTo>
                <a:close/>
              </a:path>
            </a:pathLst>
          </a:custGeom>
          <a:pattFill prst="pct75">
            <a:fgClr>
              <a:schemeClr val="accent2">
                <a:lumMod val="20000"/>
                <a:lumOff val="80000"/>
              </a:schemeClr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sx="1000" sy="1000" algn="ctr" rotWithShape="0">
              <a:srgbClr val="367CFF"/>
            </a:outerShdw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sz="450" b="1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C96F624-DDCD-4056-84D4-FE5406A64CE8}"/>
              </a:ext>
            </a:extLst>
          </p:cNvPr>
          <p:cNvSpPr/>
          <p:nvPr userDrawn="1"/>
        </p:nvSpPr>
        <p:spPr>
          <a:xfrm>
            <a:off x="5982510" y="3988341"/>
            <a:ext cx="758757" cy="564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43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2669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5905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79" userDrawn="1">
          <p15:clr>
            <a:srgbClr val="FBAE40"/>
          </p15:clr>
        </p15:guide>
        <p15:guide id="4" pos="7401" userDrawn="1">
          <p15:clr>
            <a:srgbClr val="FBAE40"/>
          </p15:clr>
        </p15:guide>
        <p15:guide id="5" orient="horz" pos="323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922A43EE-37ED-0EF7-321F-44564C1CAB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53566" y="392400"/>
            <a:ext cx="6073200" cy="607320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/>
          <a:lstStyle>
            <a:lvl1pPr>
              <a:defRPr lang="ru-RU" dirty="0"/>
            </a:lvl1pPr>
          </a:lstStyle>
          <a:p>
            <a:pPr lvl="0"/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2669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0796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79" userDrawn="1">
          <p15:clr>
            <a:srgbClr val="FBAE40"/>
          </p15:clr>
        </p15:guide>
        <p15:guide id="4" pos="7401" userDrawn="1">
          <p15:clr>
            <a:srgbClr val="FBAE40"/>
          </p15:clr>
        </p15:guide>
        <p15:guide id="5" orient="horz" pos="323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D85FC0D-9464-4538-8E32-A864AF617F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4FEE6FC1-5F37-A2DB-FF1F-0F9CC34C9DF2}"/>
              </a:ext>
            </a:extLst>
          </p:cNvPr>
          <p:cNvSpPr/>
          <p:nvPr userDrawn="1"/>
        </p:nvSpPr>
        <p:spPr>
          <a:xfrm>
            <a:off x="10627360" y="-276352"/>
            <a:ext cx="2134616" cy="2166112"/>
          </a:xfrm>
          <a:prstGeom prst="roundRect">
            <a:avLst/>
          </a:prstGeom>
          <a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harpenSoften amount="42000"/>
                      </a14:imgEffect>
                      <a14:imgEffect>
                        <a14:colorTemperature colorTemp="6400"/>
                      </a14:imgEffect>
                      <a14:imgEffect>
                        <a14:saturation sat="301000"/>
                      </a14:imgEffect>
                      <a14:imgEffect>
                        <a14:brightnessContrast bright="99000" contrast="7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855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1" r:id="rId2"/>
    <p:sldLayoutId id="2147483661" r:id="rId3"/>
    <p:sldLayoutId id="2147483650" r:id="rId4"/>
    <p:sldLayoutId id="2147483684" r:id="rId5"/>
    <p:sldLayoutId id="2147483688" r:id="rId6"/>
    <p:sldLayoutId id="2147483683" r:id="rId7"/>
    <p:sldLayoutId id="2147483675" r:id="rId8"/>
    <p:sldLayoutId id="2147483690" r:id="rId9"/>
    <p:sldLayoutId id="2147483689" r:id="rId10"/>
    <p:sldLayoutId id="2147483677" r:id="rId11"/>
    <p:sldLayoutId id="2147483692" r:id="rId12"/>
    <p:sldLayoutId id="2147483678" r:id="rId13"/>
    <p:sldLayoutId id="2147483693" r:id="rId14"/>
    <p:sldLayoutId id="2147483676" r:id="rId15"/>
    <p:sldLayoutId id="2147483674" r:id="rId16"/>
    <p:sldLayoutId id="2147483680" r:id="rId17"/>
    <p:sldLayoutId id="2147483694" r:id="rId18"/>
    <p:sldLayoutId id="2147483681" r:id="rId19"/>
    <p:sldLayoutId id="2147483682" r:id="rId20"/>
    <p:sldLayoutId id="2147483679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customXml" Target="../ink/ink4.xml"/><Relationship Id="rId4" Type="http://schemas.openxmlformats.org/officeDocument/2006/relationships/image" Target="../media/image27.png"/><Relationship Id="rId9" Type="http://schemas.openxmlformats.org/officeDocument/2006/relationships/image" Target="../media/image29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14.jp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1E0505-E303-D8ED-6CC0-D70EACE43B47}"/>
              </a:ext>
            </a:extLst>
          </p:cNvPr>
          <p:cNvSpPr txBox="1">
            <a:spLocks/>
          </p:cNvSpPr>
          <p:nvPr/>
        </p:nvSpPr>
        <p:spPr bwMode="gray">
          <a:xfrm>
            <a:off x="7782561" y="5731494"/>
            <a:ext cx="417509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fontAlgn="base">
              <a:spcAft>
                <a:spcPct val="0"/>
              </a:spcAft>
              <a:buClr>
                <a:srgbClr val="009FE9"/>
              </a:buClr>
            </a:pPr>
            <a:r>
              <a:rPr lang="ru-RU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 Light" pitchFamily="2" charset="-52"/>
                <a:ea typeface="VTB Group Cond Book" panose="020B0506050504020204" pitchFamily="34" charset="77"/>
              </a:rPr>
              <a:t>Проведем за руку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236CCD-9B28-5CE5-3DDC-C40178E1D1A6}"/>
              </a:ext>
            </a:extLst>
          </p:cNvPr>
          <p:cNvSpPr txBox="1"/>
          <p:nvPr/>
        </p:nvSpPr>
        <p:spPr>
          <a:xfrm>
            <a:off x="7823456" y="1601342"/>
            <a:ext cx="4754520" cy="481901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Oswald" pitchFamily="2" charset="-52"/>
                <a:ea typeface="Roboto Condensed" panose="02000000000000000000" pitchFamily="2" charset="0"/>
                <a:cs typeface="Roboto Condensed" panose="02000000000000000000" pitchFamily="2" charset="0"/>
              </a:rPr>
              <a:t>In</a:t>
            </a:r>
            <a:r>
              <a:rPr lang="en-US" sz="9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Oswald" pitchFamily="2" charset="-52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</a:p>
          <a:p>
            <a:pPr>
              <a:lnSpc>
                <a:spcPct val="85000"/>
              </a:lnSpc>
            </a:pPr>
            <a:r>
              <a:rPr lang="en-US" sz="19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Roboto Condensed" panose="02000000000000000000" pitchFamily="2" charset="0"/>
                <a:cs typeface="Roboto Condensed" panose="02000000000000000000" pitchFamily="2" charset="0"/>
              </a:rPr>
              <a:t>lock</a:t>
            </a:r>
            <a:endParaRPr lang="en-US" sz="16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7A8021A-D0AF-9C6B-719B-2727D329F13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3" r="14283"/>
          <a:stretch>
            <a:fillRect/>
          </a:stretch>
        </p:blipFill>
        <p:spPr>
          <a:xfrm>
            <a:off x="-2149157" y="-1025160"/>
            <a:ext cx="9396000" cy="9396000"/>
          </a:xfr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2AF113E-0DEA-C737-D29D-17ECB9577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219" y="-284574"/>
            <a:ext cx="2139881" cy="21642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D44F06-FE0F-FF2B-0090-F93DAD3B1E7D}"/>
              </a:ext>
            </a:extLst>
          </p:cNvPr>
          <p:cNvSpPr txBox="1"/>
          <p:nvPr/>
        </p:nvSpPr>
        <p:spPr>
          <a:xfrm>
            <a:off x="7259763" y="1070113"/>
            <a:ext cx="57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5350" fontAlgn="base">
              <a:spcAft>
                <a:spcPct val="0"/>
              </a:spcAft>
              <a:buClr>
                <a:srgbClr val="009FE9"/>
              </a:buClr>
            </a:pP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 Light" pitchFamily="2" charset="-52"/>
              </a:rPr>
              <a:t>Представление стартап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699028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2184945-8A25-F9C6-C02D-D4AD70B6C2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41313"/>
            <a:ext cx="11409363" cy="70167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Масштабируемость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36B20AF-9A39-C696-A098-B0863D5D7E6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" r="2287"/>
          <a:stretch>
            <a:fillRect/>
          </a:stretch>
        </p:blipFill>
        <p:spPr/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564DB88-6FDD-2FE9-51AF-BD82C3C201B0}"/>
              </a:ext>
            </a:extLst>
          </p:cNvPr>
          <p:cNvSpPr txBox="1"/>
          <p:nvPr/>
        </p:nvSpPr>
        <p:spPr>
          <a:xfrm>
            <a:off x="7461114" y="1371600"/>
            <a:ext cx="442608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Работа приложения в разных городах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Штат сотрудников – 100 человек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Открытие офисов в Москве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Сотрудничество с кафе, музеями, ресторанами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Расширение функционала приложения на незащищенные слои населения (</a:t>
            </a:r>
            <a:r>
              <a:rPr lang="en-US" sz="2400" dirty="0">
                <a:solidFill>
                  <a:schemeClr val="bg1"/>
                </a:solidFill>
              </a:rPr>
              <a:t>#IN LOCK </a:t>
            </a:r>
            <a:r>
              <a:rPr lang="ru-RU" sz="2400" dirty="0">
                <a:solidFill>
                  <a:schemeClr val="bg1"/>
                </a:solidFill>
              </a:rPr>
              <a:t>ДЕТИ)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Стратегическое партнерство с конкурентами (</a:t>
            </a:r>
            <a:r>
              <a:rPr lang="en-US" sz="2400" dirty="0">
                <a:solidFill>
                  <a:schemeClr val="bg1"/>
                </a:solidFill>
              </a:rPr>
              <a:t>#</a:t>
            </a:r>
            <a:r>
              <a:rPr lang="ru-RU" sz="2400" dirty="0">
                <a:solidFill>
                  <a:schemeClr val="bg1"/>
                </a:solidFill>
              </a:rPr>
              <a:t>ЯНДЕКС)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Выход на сектор рынка </a:t>
            </a:r>
            <a:r>
              <a:rPr lang="en-US" sz="2400" dirty="0">
                <a:solidFill>
                  <a:schemeClr val="bg1"/>
                </a:solidFill>
              </a:rPr>
              <a:t>B2G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Выход на стадию раннего роста стартапа</a:t>
            </a: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96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EC9DCD92-E38A-304A-DE03-0A9FD15A0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Аналитика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B29B9CA-146F-C867-DD61-4A1A6C5A3CF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296025"/>
            <a:ext cx="2743200" cy="26352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11</a:t>
            </a:fld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939491-CD75-BA9D-07DB-A2FF8FB2858D}"/>
              </a:ext>
            </a:extLst>
          </p:cNvPr>
          <p:cNvSpPr txBox="1"/>
          <p:nvPr/>
        </p:nvSpPr>
        <p:spPr>
          <a:xfrm>
            <a:off x="722490" y="3008488"/>
            <a:ext cx="2370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TAM SAM SOM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08005E-1D07-1287-4084-EAF1D12C5EF2}"/>
              </a:ext>
            </a:extLst>
          </p:cNvPr>
          <p:cNvSpPr txBox="1"/>
          <p:nvPr/>
        </p:nvSpPr>
        <p:spPr>
          <a:xfrm>
            <a:off x="2901245" y="5226755"/>
            <a:ext cx="2968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БИЗНЕС-МОДЕЛЬ ПО ОСТЕРВАЛЬДЕРУ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BA24C4-47B8-D838-BF87-3BE0DC590C91}"/>
              </a:ext>
            </a:extLst>
          </p:cNvPr>
          <p:cNvSpPr txBox="1"/>
          <p:nvPr/>
        </p:nvSpPr>
        <p:spPr>
          <a:xfrm>
            <a:off x="9211733" y="5147732"/>
            <a:ext cx="264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SWOT </a:t>
            </a:r>
            <a:r>
              <a:rPr lang="ru-RU" sz="2400" dirty="0">
                <a:solidFill>
                  <a:schemeClr val="bg1"/>
                </a:solidFill>
              </a:rPr>
              <a:t>И </a:t>
            </a:r>
            <a:r>
              <a:rPr lang="en-US" sz="2400" dirty="0">
                <a:solidFill>
                  <a:schemeClr val="bg1"/>
                </a:solidFill>
              </a:rPr>
              <a:t>STEEPLE</a:t>
            </a:r>
            <a:endParaRPr lang="ru-RU" sz="2400" dirty="0">
              <a:solidFill>
                <a:schemeClr val="bg1"/>
              </a:solidFill>
            </a:endParaRPr>
          </a:p>
          <a:p>
            <a:pPr algn="ctr"/>
            <a:r>
              <a:rPr lang="ru-RU" sz="2400" dirty="0">
                <a:solidFill>
                  <a:schemeClr val="bg1"/>
                </a:solidFill>
              </a:rPr>
              <a:t>АНАЛИЗЫ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2E2B95-8597-EFE7-8787-45E63CC0F3A8}"/>
              </a:ext>
            </a:extLst>
          </p:cNvPr>
          <p:cNvSpPr txBox="1"/>
          <p:nvPr/>
        </p:nvSpPr>
        <p:spPr>
          <a:xfrm>
            <a:off x="6321778" y="3036711"/>
            <a:ext cx="3093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5 СИЛ ПОРТЕРА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6183C28-11DD-C54F-637B-955E1A4D6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49" y="3248377"/>
            <a:ext cx="2059517" cy="2059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F89C332-449E-E78E-1DAB-E03CCBF73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095" y="1008941"/>
            <a:ext cx="2070105" cy="2070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71FF806-E133-5BB5-632D-79AB58E2A4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21" y="996949"/>
            <a:ext cx="2107495" cy="2107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05926D2-DE9A-43F5-F3CD-6571C580AC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1376" y="3192639"/>
            <a:ext cx="2067983" cy="2067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6904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6292D-0798-4B2A-A00F-8FD58911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Наша команда</a:t>
            </a:r>
          </a:p>
        </p:txBody>
      </p:sp>
      <p:sp>
        <p:nvSpPr>
          <p:cNvPr id="175" name="Прямоугольник: скругленные углы 174">
            <a:extLst>
              <a:ext uri="{FF2B5EF4-FFF2-40B4-BE49-F238E27FC236}">
                <a16:creationId xmlns:a16="http://schemas.microsoft.com/office/drawing/2014/main" id="{F78C3D69-A278-47E4-9B91-A0543ED4D8A1}"/>
              </a:ext>
            </a:extLst>
          </p:cNvPr>
          <p:cNvSpPr/>
          <p:nvPr/>
        </p:nvSpPr>
        <p:spPr>
          <a:xfrm>
            <a:off x="9650496" y="4644153"/>
            <a:ext cx="1898038" cy="425354"/>
          </a:xfrm>
          <a:prstGeom prst="roundRect">
            <a:avLst>
              <a:gd name="adj" fmla="val 7065"/>
            </a:avLst>
          </a:prstGeom>
          <a:solidFill>
            <a:schemeClr val="accent2"/>
          </a:solidFill>
          <a:ln w="25400" cap="flat">
            <a:noFill/>
            <a:prstDash val="solid"/>
            <a:round/>
          </a:ln>
          <a:effectLst>
            <a:outerShdw blurRad="177800" dist="38100" dir="2700000" algn="tl" rotWithShape="0">
              <a:prstClr val="black">
                <a:alpha val="17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376" tIns="50376" rIns="50376" bIns="50376" numCol="1" spcCol="38100" rtlCol="0" anchor="ctr">
            <a:spAutoFit/>
          </a:bodyPr>
          <a:lstStyle/>
          <a:p>
            <a:pPr marL="0" marR="0" indent="0" algn="ctr" defTabSz="50376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solidFill>
                  <a:schemeClr val="bg1"/>
                </a:solidFill>
                <a:ea typeface="+mj-ea"/>
                <a:cs typeface="+mj-cs"/>
                <a:sym typeface="Calibri"/>
              </a:rPr>
              <a:t>Михайлова Анна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ea typeface="+mj-ea"/>
              <a:cs typeface="+mj-cs"/>
              <a:sym typeface="Calibri"/>
            </a:endParaRPr>
          </a:p>
        </p:txBody>
      </p:sp>
      <p:sp>
        <p:nvSpPr>
          <p:cNvPr id="183" name="Прямоугольник: скругленные углы 182">
            <a:extLst>
              <a:ext uri="{FF2B5EF4-FFF2-40B4-BE49-F238E27FC236}">
                <a16:creationId xmlns:a16="http://schemas.microsoft.com/office/drawing/2014/main" id="{6CC95B0C-9161-45BF-BBD1-D9CFD2C664F8}"/>
              </a:ext>
            </a:extLst>
          </p:cNvPr>
          <p:cNvSpPr/>
          <p:nvPr/>
        </p:nvSpPr>
        <p:spPr>
          <a:xfrm>
            <a:off x="442914" y="4843181"/>
            <a:ext cx="1888824" cy="433275"/>
          </a:xfrm>
          <a:prstGeom prst="roundRect">
            <a:avLst>
              <a:gd name="adj" fmla="val 9659"/>
            </a:avLst>
          </a:prstGeom>
          <a:solidFill>
            <a:schemeClr val="accent2"/>
          </a:solidFill>
          <a:ln w="25400" cap="flat">
            <a:solidFill>
              <a:schemeClr val="accent2"/>
            </a:solidFill>
            <a:prstDash val="solid"/>
            <a:round/>
          </a:ln>
          <a:effectLst>
            <a:outerShdw blurRad="177800" dist="38100" dir="2700000" algn="tl" rotWithShape="0">
              <a:prstClr val="black">
                <a:alpha val="17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376" tIns="50376" rIns="50376" bIns="50376" numCol="1" spcCol="38100" rtlCol="0" anchor="ctr">
            <a:spAutoFit/>
          </a:bodyPr>
          <a:lstStyle/>
          <a:p>
            <a:pPr marL="0" marR="0" indent="0" algn="ctr" defTabSz="50376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solidFill>
                  <a:schemeClr val="bg1"/>
                </a:solidFill>
                <a:ea typeface="+mj-ea"/>
                <a:cs typeface="+mj-cs"/>
                <a:sym typeface="Calibri"/>
              </a:rPr>
              <a:t>Аникеев Артем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ea typeface="+mj-ea"/>
              <a:cs typeface="+mj-cs"/>
              <a:sym typeface="Calibri"/>
            </a:endParaRPr>
          </a:p>
        </p:txBody>
      </p:sp>
      <p:cxnSp>
        <p:nvCxnSpPr>
          <p:cNvPr id="184" name="Соединитель: уступ 183">
            <a:extLst>
              <a:ext uri="{FF2B5EF4-FFF2-40B4-BE49-F238E27FC236}">
                <a16:creationId xmlns:a16="http://schemas.microsoft.com/office/drawing/2014/main" id="{33CA9EB1-BC60-4413-9F44-FDB1E7F6C20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054496" y="318843"/>
            <a:ext cx="417800" cy="3722990"/>
          </a:xfrm>
          <a:prstGeom prst="bentConnector2">
            <a:avLst/>
          </a:prstGeom>
          <a:ln w="19050">
            <a:solidFill>
              <a:schemeClr val="accent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Соединитель: уступ 186">
            <a:extLst>
              <a:ext uri="{FF2B5EF4-FFF2-40B4-BE49-F238E27FC236}">
                <a16:creationId xmlns:a16="http://schemas.microsoft.com/office/drawing/2014/main" id="{13D417BD-41F8-43AC-97A3-D9107EA665AD}"/>
              </a:ext>
            </a:extLst>
          </p:cNvPr>
          <p:cNvCxnSpPr>
            <a:cxnSpLocks/>
          </p:cNvCxnSpPr>
          <p:nvPr/>
        </p:nvCxnSpPr>
        <p:spPr>
          <a:xfrm rot="16200000" flipV="1">
            <a:off x="8523775" y="408555"/>
            <a:ext cx="534115" cy="3659882"/>
          </a:xfrm>
          <a:prstGeom prst="bentConnector2">
            <a:avLst/>
          </a:prstGeom>
          <a:ln w="19050">
            <a:solidFill>
              <a:schemeClr val="accent2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Соединитель: уступ 187">
            <a:extLst>
              <a:ext uri="{FF2B5EF4-FFF2-40B4-BE49-F238E27FC236}">
                <a16:creationId xmlns:a16="http://schemas.microsoft.com/office/drawing/2014/main" id="{005C80DE-FFFE-46E4-93DD-19EEFE67AE71}"/>
              </a:ext>
            </a:extLst>
          </p:cNvPr>
          <p:cNvCxnSpPr>
            <a:cxnSpLocks/>
            <a:stCxn id="175" idx="2"/>
            <a:endCxn id="183" idx="2"/>
          </p:cNvCxnSpPr>
          <p:nvPr/>
        </p:nvCxnSpPr>
        <p:spPr>
          <a:xfrm rot="5400000">
            <a:off x="5889947" y="566887"/>
            <a:ext cx="206949" cy="9212189"/>
          </a:xfrm>
          <a:prstGeom prst="bentConnector3">
            <a:avLst>
              <a:gd name="adj1" fmla="val 210462"/>
            </a:avLst>
          </a:prstGeom>
          <a:ln w="19050">
            <a:solidFill>
              <a:schemeClr val="accent2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Прямоугольник: скругленные углы 179">
            <a:extLst>
              <a:ext uri="{FF2B5EF4-FFF2-40B4-BE49-F238E27FC236}">
                <a16:creationId xmlns:a16="http://schemas.microsoft.com/office/drawing/2014/main" id="{185A8A73-2D9F-46FD-BAF7-B42035E61E4C}"/>
              </a:ext>
            </a:extLst>
          </p:cNvPr>
          <p:cNvSpPr/>
          <p:nvPr/>
        </p:nvSpPr>
        <p:spPr>
          <a:xfrm>
            <a:off x="5124891" y="2777396"/>
            <a:ext cx="1824549" cy="421394"/>
          </a:xfrm>
          <a:prstGeom prst="roundRect">
            <a:avLst>
              <a:gd name="adj" fmla="val 5145"/>
            </a:avLst>
          </a:prstGeom>
          <a:solidFill>
            <a:schemeClr val="accent2"/>
          </a:solidFill>
          <a:ln w="25400" cap="flat">
            <a:noFill/>
            <a:prstDash val="solid"/>
            <a:round/>
          </a:ln>
          <a:effectLst>
            <a:outerShdw blurRad="177800" dist="38100" dir="2700000" algn="tl" rotWithShape="0">
              <a:prstClr val="black">
                <a:alpha val="17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376" tIns="50376" rIns="50376" bIns="50376" numCol="1" spcCol="38100" rtlCol="0" anchor="ctr">
            <a:spAutoFit/>
          </a:bodyPr>
          <a:lstStyle/>
          <a:p>
            <a:pPr marL="0" marR="0" indent="0" algn="ctr" defTabSz="50376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solidFill>
                  <a:schemeClr val="bg1"/>
                </a:solidFill>
                <a:ea typeface="+mj-ea"/>
                <a:cs typeface="+mj-cs"/>
                <a:sym typeface="Calibri"/>
              </a:rPr>
              <a:t>Рожкова Снежана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ea typeface="+mj-ea"/>
              <a:cs typeface="+mj-cs"/>
              <a:sym typeface="Calibri"/>
            </a:endParaRPr>
          </a:p>
        </p:txBody>
      </p:sp>
      <p:sp>
        <p:nvSpPr>
          <p:cNvPr id="211" name="Номер слайда 5">
            <a:extLst>
              <a:ext uri="{FF2B5EF4-FFF2-40B4-BE49-F238E27FC236}">
                <a16:creationId xmlns:a16="http://schemas.microsoft.com/office/drawing/2014/main" id="{3160DD3D-EE53-4F97-B114-61DD6FEEB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12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39802E5-999F-0F8F-A8E0-DD6F81E68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0494" y="2505553"/>
            <a:ext cx="1875461" cy="21567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E8A812C-977D-F4EF-267F-098F5967C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03" y="2409118"/>
            <a:ext cx="1898330" cy="2471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9990E22-53A2-52AC-FF1E-747B845FB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891" y="467360"/>
            <a:ext cx="1814389" cy="23064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4" name="Рукописный ввод 23">
                <a:extLst>
                  <a:ext uri="{FF2B5EF4-FFF2-40B4-BE49-F238E27FC236}">
                    <a16:creationId xmlns:a16="http://schemas.microsoft.com/office/drawing/2014/main" id="{D6B1CE1D-4580-C18C-9464-8461689ADF81}"/>
                  </a:ext>
                </a:extLst>
              </p14:cNvPr>
              <p14:cNvContentPartPr/>
              <p14:nvPr/>
            </p14:nvContentPartPr>
            <p14:xfrm>
              <a:off x="321720" y="6349440"/>
              <a:ext cx="2253600" cy="324000"/>
            </p14:xfrm>
          </p:contentPart>
        </mc:Choice>
        <mc:Fallback xmlns="">
          <p:pic>
            <p:nvPicPr>
              <p:cNvPr id="24" name="Рукописный ввод 23">
                <a:extLst>
                  <a:ext uri="{FF2B5EF4-FFF2-40B4-BE49-F238E27FC236}">
                    <a16:creationId xmlns:a16="http://schemas.microsoft.com/office/drawing/2014/main" id="{D6B1CE1D-4580-C18C-9464-8461689ADF8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9080" y="6286440"/>
                <a:ext cx="2379240" cy="449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2389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AA036DD-13EE-5024-7D9F-A552191CD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40562"/>
            <a:ext cx="11409878" cy="2696123"/>
          </a:xfrm>
        </p:spPr>
        <p:txBody>
          <a:bodyPr/>
          <a:lstStyle/>
          <a:p>
            <a:r>
              <a:rPr lang="ru-RU" dirty="0"/>
              <a:t>Проблема:</a:t>
            </a:r>
            <a:br>
              <a:rPr lang="ru-RU" dirty="0"/>
            </a:br>
            <a:r>
              <a:rPr lang="ru-RU" sz="3600" dirty="0"/>
              <a:t>В 65% случаев наблюдаются перебои в работе навигаторов. 60% респондентов отмечают, что навигатор не  всегда может указать точный маршрут. В 90% случаев навигатор не может определить местоположение человека в центре Москвы.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BA5D40C-02F7-F872-7057-EF5CCCA4748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8" t="40873" r="1078" b="-7537"/>
          <a:stretch/>
        </p:blipFill>
        <p:spPr>
          <a:xfrm>
            <a:off x="894472" y="3061913"/>
            <a:ext cx="10013950" cy="10013950"/>
          </a:xfrm>
        </p:spPr>
      </p:pic>
    </p:spTree>
    <p:extLst>
      <p:ext uri="{BB962C8B-B14F-4D97-AF65-F5344CB8AC3E}">
        <p14:creationId xmlns:p14="http://schemas.microsoft.com/office/powerpoint/2010/main" val="2492441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75BC61-1F11-611D-3A88-420214FAB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Опрос респондентов</a:t>
            </a:r>
          </a:p>
        </p:txBody>
      </p:sp>
      <p:pic>
        <p:nvPicPr>
          <p:cNvPr id="1028" name="Picture 4" descr="Диаграмма ответов в Формах. Вопрос: Легко ли Вы ориентируетесь по г.Москва?. Количество ответов: 107 ответов.">
            <a:extLst>
              <a:ext uri="{FF2B5EF4-FFF2-40B4-BE49-F238E27FC236}">
                <a16:creationId xmlns:a16="http://schemas.microsoft.com/office/drawing/2014/main" id="{04D4AD06-DCDA-7D91-0129-49113F1B9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05"/>
          <a:stretch/>
        </p:blipFill>
        <p:spPr bwMode="auto">
          <a:xfrm>
            <a:off x="496711" y="1178211"/>
            <a:ext cx="4673600" cy="2635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Диаграмма ответов в Формах. Вопрос: Помогал ли вам навигатор добраться до места назначения на 100%?. Количество ответов: 107 ответов.">
            <a:extLst>
              <a:ext uri="{FF2B5EF4-FFF2-40B4-BE49-F238E27FC236}">
                <a16:creationId xmlns:a16="http://schemas.microsoft.com/office/drawing/2014/main" id="{7C45A763-0F7B-3425-A1DC-EFCFEA8DCB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67"/>
          <a:stretch/>
        </p:blipFill>
        <p:spPr bwMode="auto">
          <a:xfrm>
            <a:off x="485424" y="3999638"/>
            <a:ext cx="4696177" cy="2615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166278-3763-2396-988A-B54286DFE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0617" y="1385712"/>
            <a:ext cx="4114094" cy="4114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670DCB-2FBA-61EB-C0CA-C342A1A966AF}"/>
              </a:ext>
            </a:extLst>
          </p:cNvPr>
          <p:cNvSpPr txBox="1"/>
          <p:nvPr/>
        </p:nvSpPr>
        <p:spPr>
          <a:xfrm>
            <a:off x="7055555" y="5508978"/>
            <a:ext cx="40301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Гипотезы </a:t>
            </a:r>
            <a:r>
              <a:rPr lang="en-US" sz="4400" dirty="0">
                <a:solidFill>
                  <a:schemeClr val="bg1"/>
                </a:solidFill>
              </a:rPr>
              <a:t>+</a:t>
            </a:r>
            <a:r>
              <a:rPr lang="ru-RU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custdev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899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18933E6-A6B2-4DAC-B715-31603369B5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606790"/>
          </a:xfr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0D76AF-6AC1-4D80-93A9-5D0984DF1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4</a:t>
            </a:fld>
            <a:endParaRPr lang="ru-RU"/>
          </a:p>
        </p:txBody>
      </p:sp>
      <p:sp>
        <p:nvSpPr>
          <p:cNvPr id="7" name="Rounded Rectangle 106">
            <a:extLst>
              <a:ext uri="{FF2B5EF4-FFF2-40B4-BE49-F238E27FC236}">
                <a16:creationId xmlns:a16="http://schemas.microsoft.com/office/drawing/2014/main" id="{76511EDC-A8F2-4B13-A9E5-7F8F9631772A}"/>
              </a:ext>
            </a:extLst>
          </p:cNvPr>
          <p:cNvSpPr/>
          <p:nvPr/>
        </p:nvSpPr>
        <p:spPr>
          <a:xfrm>
            <a:off x="7373026" y="4307840"/>
            <a:ext cx="4470971" cy="1749222"/>
          </a:xfrm>
          <a:prstGeom prst="round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215900" dist="139700" dir="6060000" sx="86000" sy="86000" algn="ctr" rotWithShape="0">
              <a:schemeClr val="tx1">
                <a:lumMod val="75000"/>
                <a:lumOff val="25000"/>
                <a:alpha val="4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600" dirty="0">
                <a:solidFill>
                  <a:srgbClr val="FFFFFF"/>
                </a:solidFill>
                <a:latin typeface="+mj-lt"/>
                <a:ea typeface="VTB Group Cond Book" panose="020B0506050504020204" pitchFamily="34" charset="-52"/>
              </a:rPr>
              <a:t>IN LOCK</a:t>
            </a:r>
            <a:endParaRPr lang="ru-RU" sz="6600" dirty="0">
              <a:solidFill>
                <a:srgbClr val="FFFFFF"/>
              </a:solidFill>
              <a:latin typeface="+mj-lt"/>
              <a:ea typeface="VTB Group Cond Book" panose="020B0506050504020204" pitchFamily="34" charset="-52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82D6B98E-B6CB-4C31-9FC9-EB0FF4148EA2}"/>
              </a:ext>
            </a:extLst>
          </p:cNvPr>
          <p:cNvSpPr txBox="1">
            <a:spLocks/>
          </p:cNvSpPr>
          <p:nvPr/>
        </p:nvSpPr>
        <p:spPr>
          <a:xfrm>
            <a:off x="610824" y="4202013"/>
            <a:ext cx="6476484" cy="1828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ctr"/>
            <a:r>
              <a:rPr lang="ru-RU" sz="4400" b="0" dirty="0">
                <a:solidFill>
                  <a:schemeClr val="tx1"/>
                </a:solidFill>
                <a:latin typeface="+mn-lt"/>
                <a:ea typeface="VTB Group Cond Book" panose="020B0506050504020204" pitchFamily="34" charset="77"/>
              </a:rPr>
              <a:t>Создание видео навигации по Москве с помощью нашего продукта - 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63FD6B58-9479-42C7-937E-7795DD3466AF}"/>
              </a:ext>
            </a:extLst>
          </p:cNvPr>
          <p:cNvSpPr/>
          <p:nvPr/>
        </p:nvSpPr>
        <p:spPr>
          <a:xfrm>
            <a:off x="10434" y="0"/>
            <a:ext cx="12181566" cy="3606268"/>
          </a:xfrm>
          <a:prstGeom prst="rect">
            <a:avLst/>
          </a:prstGeom>
          <a:gradFill>
            <a:gsLst>
              <a:gs pos="0">
                <a:schemeClr val="accent1">
                  <a:alpha val="75000"/>
                </a:schemeClr>
              </a:gs>
              <a:gs pos="100000">
                <a:schemeClr val="accent3">
                  <a:alpha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Заголовок 24">
            <a:extLst>
              <a:ext uri="{FF2B5EF4-FFF2-40B4-BE49-F238E27FC236}">
                <a16:creationId xmlns:a16="http://schemas.microsoft.com/office/drawing/2014/main" id="{FE8DDA79-9B22-48D3-AF30-2E5244094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Решение</a:t>
            </a:r>
            <a:r>
              <a:rPr lang="en-US" b="1" dirty="0"/>
              <a:t> </a:t>
            </a:r>
            <a:r>
              <a:rPr lang="ru-RU" b="1" dirty="0"/>
              <a:t>проблемы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31235268-1660-54D6-B407-B83736361177}"/>
                  </a:ext>
                </a:extLst>
              </p14:cNvPr>
              <p14:cNvContentPartPr/>
              <p14:nvPr/>
            </p14:nvContentPartPr>
            <p14:xfrm>
              <a:off x="495600" y="5959920"/>
              <a:ext cx="2070000" cy="551880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31235268-1660-54D6-B407-B8373636117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2600" y="5897280"/>
                <a:ext cx="2195640" cy="6775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9047F8-E206-8E81-74CA-4DC078373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4219" y="-274414"/>
            <a:ext cx="2139881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76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4">
            <a:extLst>
              <a:ext uri="{FF2B5EF4-FFF2-40B4-BE49-F238E27FC236}">
                <a16:creationId xmlns:a16="http://schemas.microsoft.com/office/drawing/2014/main" id="{FE8DDA79-9B22-48D3-AF30-2E5244094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37155"/>
            <a:ext cx="5523110" cy="1315872"/>
          </a:xfrm>
        </p:spPr>
        <p:txBody>
          <a:bodyPr/>
          <a:lstStyle/>
          <a:p>
            <a:r>
              <a:rPr lang="ru-RU" b="1" dirty="0"/>
              <a:t>Что представляет из себя наш продукт?</a:t>
            </a:r>
            <a:endParaRPr lang="en-US" b="1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0D76AF-6AC1-4D80-93A9-5D0984DF1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89037" y="6326693"/>
            <a:ext cx="2743200" cy="263149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5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C301ED-2564-903D-D3C1-E0E981C6782E}"/>
              </a:ext>
            </a:extLst>
          </p:cNvPr>
          <p:cNvSpPr txBox="1"/>
          <p:nvPr/>
        </p:nvSpPr>
        <p:spPr>
          <a:xfrm>
            <a:off x="797412" y="1706775"/>
            <a:ext cx="38631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31"/>
            <a:r>
              <a:rPr lang="ru-RU" sz="2400" dirty="0">
                <a:ea typeface="VTB Group Cond Book" panose="020B0506050504020204" pitchFamily="34" charset="77"/>
              </a:rPr>
              <a:t>Приложение на телефон</a:t>
            </a:r>
            <a:r>
              <a:rPr lang="en-US" sz="2400" dirty="0">
                <a:ea typeface="VTB Group Cond Book" panose="020B0506050504020204" pitchFamily="34" charset="77"/>
              </a:rPr>
              <a:t>/</a:t>
            </a:r>
            <a:r>
              <a:rPr lang="ru-RU" sz="2400" dirty="0">
                <a:ea typeface="VTB Group Cond Book" panose="020B0506050504020204" pitchFamily="34" charset="77"/>
              </a:rPr>
              <a:t>ноутбук</a:t>
            </a:r>
          </a:p>
          <a:p>
            <a:pPr algn="ctr" defTabSz="228531"/>
            <a:r>
              <a:rPr lang="ru-RU" sz="2400" dirty="0">
                <a:ea typeface="VTB Group Cond Book" panose="020B0506050504020204" pitchFamily="34" charset="77"/>
              </a:rPr>
              <a:t>+</a:t>
            </a:r>
          </a:p>
          <a:p>
            <a:pPr algn="ctr" defTabSz="228531"/>
            <a:r>
              <a:rPr lang="ru-RU" sz="2400" dirty="0">
                <a:ea typeface="VTB Group Cond Book" panose="020B0506050504020204" pitchFamily="34" charset="77"/>
              </a:rPr>
              <a:t>Короткие видео ролики</a:t>
            </a:r>
          </a:p>
          <a:p>
            <a:pPr algn="ctr" defTabSz="228531"/>
            <a:r>
              <a:rPr lang="ru-RU" sz="2400" dirty="0">
                <a:ea typeface="VTB Group Cond Book" panose="020B0506050504020204" pitchFamily="34" charset="77"/>
              </a:rPr>
              <a:t>+</a:t>
            </a:r>
          </a:p>
          <a:p>
            <a:pPr algn="ctr" defTabSz="228531"/>
            <a:r>
              <a:rPr lang="ru-RU" sz="2400" dirty="0">
                <a:ea typeface="VTB Group Cond Book" panose="020B0506050504020204" pitchFamily="34" charset="77"/>
              </a:rPr>
              <a:t>Голосовой помощник</a:t>
            </a:r>
          </a:p>
          <a:p>
            <a:pPr algn="ctr" defTabSz="228531"/>
            <a:r>
              <a:rPr lang="ru-RU" sz="2400" dirty="0">
                <a:ea typeface="VTB Group Cond Book" panose="020B0506050504020204" pitchFamily="34" charset="77"/>
              </a:rPr>
              <a:t>=</a:t>
            </a:r>
            <a:endParaRPr lang="en-US" sz="2000" dirty="0">
              <a:ea typeface="VTB Group Cond Book" panose="020B0506050504020204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40C328-48A4-26ED-C3E9-01332A5095F3}"/>
              </a:ext>
            </a:extLst>
          </p:cNvPr>
          <p:cNvSpPr txBox="1"/>
          <p:nvPr/>
        </p:nvSpPr>
        <p:spPr>
          <a:xfrm>
            <a:off x="373341" y="3742134"/>
            <a:ext cx="47112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31"/>
            <a:r>
              <a:rPr lang="ru-RU" sz="2800" b="1" dirty="0">
                <a:ea typeface="VTB Group Cond Book" panose="020B0506050504020204" pitchFamily="34" charset="77"/>
              </a:rPr>
              <a:t>Приложение, которое при поиске маршрута из точки А в точку В, выдает видео о том, как добраться до места назначения пешим ходом, комментируя весь маршрут</a:t>
            </a:r>
            <a:r>
              <a:rPr lang="en-US" sz="2800" b="1" dirty="0">
                <a:ea typeface="VTB Group Cond Book" panose="020B0506050504020204" pitchFamily="34" charset="77"/>
              </a:rPr>
              <a:t> </a:t>
            </a:r>
            <a:r>
              <a:rPr lang="ru-RU" sz="2800" b="1" dirty="0">
                <a:ea typeface="VTB Group Cond Book" panose="020B0506050504020204" pitchFamily="34" charset="77"/>
              </a:rPr>
              <a:t>и указывая на интересные места</a:t>
            </a:r>
            <a:endParaRPr lang="en-US" sz="2800" b="1" dirty="0">
              <a:solidFill>
                <a:schemeClr val="accent4"/>
              </a:solidFill>
              <a:ea typeface="VTB Group Cond Book" panose="020B0506050504020204" pitchFamily="34" charset="7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51FE7DEC-0E8B-8098-D2A7-D2FE45023973}"/>
                  </a:ext>
                </a:extLst>
              </p14:cNvPr>
              <p14:cNvContentPartPr/>
              <p14:nvPr/>
            </p14:nvContentPartPr>
            <p14:xfrm>
              <a:off x="443880" y="6321200"/>
              <a:ext cx="2065320" cy="242640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51FE7DEC-0E8B-8098-D2A7-D2FE4502397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0880" y="6258560"/>
                <a:ext cx="2190960" cy="36828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3E770CB-7FE5-0054-1D7E-FC57FA59590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34" b="8177"/>
          <a:stretch/>
        </p:blipFill>
        <p:spPr>
          <a:xfrm>
            <a:off x="5310656" y="1966913"/>
            <a:ext cx="5941218" cy="3550443"/>
          </a:xfrm>
        </p:spPr>
      </p:pic>
    </p:spTree>
    <p:extLst>
      <p:ext uri="{BB962C8B-B14F-4D97-AF65-F5344CB8AC3E}">
        <p14:creationId xmlns:p14="http://schemas.microsoft.com/office/powerpoint/2010/main" val="3872642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1">
            <a:extLst>
              <a:ext uri="{FF2B5EF4-FFF2-40B4-BE49-F238E27FC236}">
                <a16:creationId xmlns:a16="http://schemas.microsoft.com/office/drawing/2014/main" id="{75B36D19-A768-4D95-A3FB-E2317CB16198}"/>
              </a:ext>
            </a:extLst>
          </p:cNvPr>
          <p:cNvSpPr/>
          <p:nvPr/>
        </p:nvSpPr>
        <p:spPr>
          <a:xfrm>
            <a:off x="0" y="-8138"/>
            <a:ext cx="6707335" cy="6874276"/>
          </a:xfrm>
          <a:custGeom>
            <a:avLst/>
            <a:gdLst>
              <a:gd name="connsiteX0" fmla="*/ 0 w 6707335"/>
              <a:gd name="connsiteY0" fmla="*/ 0 h 6874276"/>
              <a:gd name="connsiteX1" fmla="*/ 6707335 w 6707335"/>
              <a:gd name="connsiteY1" fmla="*/ 14477 h 6874276"/>
              <a:gd name="connsiteX2" fmla="*/ 6578507 w 6707335"/>
              <a:gd name="connsiteY2" fmla="*/ 156224 h 6874276"/>
              <a:gd name="connsiteX3" fmla="*/ 5798525 w 6707335"/>
              <a:gd name="connsiteY3" fmla="*/ 2328931 h 6874276"/>
              <a:gd name="connsiteX4" fmla="*/ 6066949 w 6707335"/>
              <a:gd name="connsiteY4" fmla="*/ 3658479 h 6874276"/>
              <a:gd name="connsiteX5" fmla="*/ 6095259 w 6707335"/>
              <a:gd name="connsiteY5" fmla="*/ 3717248 h 6874276"/>
              <a:gd name="connsiteX6" fmla="*/ 6112765 w 6707335"/>
              <a:gd name="connsiteY6" fmla="*/ 3795331 h 6874276"/>
              <a:gd name="connsiteX7" fmla="*/ 6155314 w 6707335"/>
              <a:gd name="connsiteY7" fmla="*/ 3865367 h 6874276"/>
              <a:gd name="connsiteX8" fmla="*/ 6567571 w 6707335"/>
              <a:gd name="connsiteY8" fmla="*/ 5493496 h 6874276"/>
              <a:gd name="connsiteX9" fmla="*/ 6299148 w 6707335"/>
              <a:gd name="connsiteY9" fmla="*/ 6823044 h 6874276"/>
              <a:gd name="connsiteX10" fmla="*/ 6274468 w 6707335"/>
              <a:gd name="connsiteY10" fmla="*/ 6874276 h 6874276"/>
              <a:gd name="connsiteX11" fmla="*/ 0 w 6707335"/>
              <a:gd name="connsiteY11" fmla="*/ 6874276 h 6874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07335" h="6874276">
                <a:moveTo>
                  <a:pt x="0" y="0"/>
                </a:moveTo>
                <a:lnTo>
                  <a:pt x="6707335" y="14477"/>
                </a:lnTo>
                <a:lnTo>
                  <a:pt x="6578507" y="156224"/>
                </a:lnTo>
                <a:cubicBezTo>
                  <a:pt x="6091236" y="746660"/>
                  <a:pt x="5798525" y="1503612"/>
                  <a:pt x="5798525" y="2328931"/>
                </a:cubicBezTo>
                <a:cubicBezTo>
                  <a:pt x="5798525" y="2800542"/>
                  <a:pt x="5894104" y="3249829"/>
                  <a:pt x="6066949" y="3658479"/>
                </a:cubicBezTo>
                <a:lnTo>
                  <a:pt x="6095259" y="3717248"/>
                </a:lnTo>
                <a:lnTo>
                  <a:pt x="6112765" y="3795331"/>
                </a:lnTo>
                <a:lnTo>
                  <a:pt x="6155314" y="3865367"/>
                </a:lnTo>
                <a:cubicBezTo>
                  <a:pt x="6418229" y="4349350"/>
                  <a:pt x="6567571" y="4903983"/>
                  <a:pt x="6567571" y="5493496"/>
                </a:cubicBezTo>
                <a:cubicBezTo>
                  <a:pt x="6567571" y="5965107"/>
                  <a:pt x="6471992" y="6414394"/>
                  <a:pt x="6299148" y="6823044"/>
                </a:cubicBezTo>
                <a:lnTo>
                  <a:pt x="6274468" y="6874276"/>
                </a:lnTo>
                <a:lnTo>
                  <a:pt x="0" y="68742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Oswald Light" pitchFamily="2" charset="-52"/>
            </a:endParaRPr>
          </a:p>
        </p:txBody>
      </p:sp>
      <p:sp>
        <p:nvSpPr>
          <p:cNvPr id="28" name="Заголовок 2">
            <a:extLst>
              <a:ext uri="{FF2B5EF4-FFF2-40B4-BE49-F238E27FC236}">
                <a16:creationId xmlns:a16="http://schemas.microsoft.com/office/drawing/2014/main" id="{05FFA0F2-3155-4C82-A3B1-8F97B4D448DA}"/>
              </a:ext>
            </a:extLst>
          </p:cNvPr>
          <p:cNvSpPr txBox="1">
            <a:spLocks/>
          </p:cNvSpPr>
          <p:nvPr/>
        </p:nvSpPr>
        <p:spPr>
          <a:xfrm>
            <a:off x="948057" y="813971"/>
            <a:ext cx="4343789" cy="213904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009FE9"/>
              </a:buClr>
            </a:pPr>
            <a:r>
              <a:rPr lang="ru-RU" sz="2000" b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Москвичи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009FE9"/>
              </a:buClr>
            </a:pPr>
            <a:r>
              <a:rPr lang="ru-RU" sz="2000" b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Пешеходы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009FE9"/>
              </a:buClr>
            </a:pPr>
            <a:r>
              <a:rPr lang="ru-RU" sz="2000" b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Недавно переехавшие</a:t>
            </a:r>
            <a:r>
              <a:rPr lang="en-US" sz="2000" b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/</a:t>
            </a:r>
            <a:r>
              <a:rPr lang="ru-RU" sz="2000" b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приехавшие в город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009FE9"/>
              </a:buClr>
            </a:pPr>
            <a:r>
              <a:rPr lang="ru-RU" sz="2000" b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Плохо ориентирующиеся люди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009FE9"/>
              </a:buClr>
            </a:pPr>
            <a:r>
              <a:rPr lang="ru-RU" sz="2000" b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Дети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009FE9"/>
              </a:buClr>
            </a:pPr>
            <a:r>
              <a:rPr lang="ru-RU" sz="2000" b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Пенсионеры</a:t>
            </a:r>
          </a:p>
        </p:txBody>
      </p:sp>
      <p:grpSp>
        <p:nvGrpSpPr>
          <p:cNvPr id="30" name="Group 1">
            <a:extLst>
              <a:ext uri="{FF2B5EF4-FFF2-40B4-BE49-F238E27FC236}">
                <a16:creationId xmlns:a16="http://schemas.microsoft.com/office/drawing/2014/main" id="{73016C70-88F3-4A3B-894E-FF73921BCB29}"/>
              </a:ext>
            </a:extLst>
          </p:cNvPr>
          <p:cNvGrpSpPr/>
          <p:nvPr/>
        </p:nvGrpSpPr>
        <p:grpSpPr>
          <a:xfrm rot="10800000">
            <a:off x="5722791" y="3273884"/>
            <a:ext cx="756951" cy="756951"/>
            <a:chOff x="-646196" y="2122319"/>
            <a:chExt cx="381000" cy="381000"/>
          </a:xfrm>
        </p:grpSpPr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81DFFAE5-9338-42C6-9D3C-9F27CA2271B8}"/>
                </a:ext>
              </a:extLst>
            </p:cNvPr>
            <p:cNvSpPr/>
            <p:nvPr/>
          </p:nvSpPr>
          <p:spPr>
            <a:xfrm>
              <a:off x="-646196" y="2122319"/>
              <a:ext cx="381000" cy="381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>
                <a:latin typeface="+mj-lt"/>
              </a:endParaRPr>
            </a:p>
          </p:txBody>
        </p:sp>
        <p:cxnSp>
          <p:nvCxnSpPr>
            <p:cNvPr id="32" name="Прямая со стрелкой 31">
              <a:extLst>
                <a:ext uri="{FF2B5EF4-FFF2-40B4-BE49-F238E27FC236}">
                  <a16:creationId xmlns:a16="http://schemas.microsoft.com/office/drawing/2014/main" id="{A1994210-1797-4272-BC59-5E963A2650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539843" y="2318265"/>
              <a:ext cx="168627" cy="0"/>
            </a:xfrm>
            <a:prstGeom prst="straightConnector1">
              <a:avLst/>
            </a:prstGeom>
            <a:solidFill>
              <a:srgbClr val="1E2982"/>
            </a:solidFill>
            <a:ln w="25400">
              <a:solidFill>
                <a:schemeClr val="bg1"/>
              </a:solidFill>
              <a:round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Овал 74">
            <a:extLst>
              <a:ext uri="{FF2B5EF4-FFF2-40B4-BE49-F238E27FC236}">
                <a16:creationId xmlns:a16="http://schemas.microsoft.com/office/drawing/2014/main" id="{9F2E4FC2-6318-4C75-B0F3-C0043E6DE5ED}"/>
              </a:ext>
            </a:extLst>
          </p:cNvPr>
          <p:cNvSpPr/>
          <p:nvPr/>
        </p:nvSpPr>
        <p:spPr>
          <a:xfrm>
            <a:off x="1879136" y="3105275"/>
            <a:ext cx="2588622" cy="2588621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270000" sx="102000" sy="102000" algn="ctr" rotWithShape="0">
              <a:schemeClr val="bg1">
                <a:lumMod val="75000"/>
                <a:alpha val="72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 dirty="0" err="1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6" name="Rectangle 11">
            <a:extLst>
              <a:ext uri="{FF2B5EF4-FFF2-40B4-BE49-F238E27FC236}">
                <a16:creationId xmlns:a16="http://schemas.microsoft.com/office/drawing/2014/main" id="{5BF3F9FB-48DF-4C14-A4E8-6B1DD486C94B}"/>
              </a:ext>
            </a:extLst>
          </p:cNvPr>
          <p:cNvSpPr/>
          <p:nvPr/>
        </p:nvSpPr>
        <p:spPr>
          <a:xfrm>
            <a:off x="681485" y="247698"/>
            <a:ext cx="4929556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44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Целевая аудитория</a:t>
            </a:r>
          </a:p>
        </p:txBody>
      </p:sp>
      <p:sp>
        <p:nvSpPr>
          <p:cNvPr id="38" name="Овал 61">
            <a:extLst>
              <a:ext uri="{FF2B5EF4-FFF2-40B4-BE49-F238E27FC236}">
                <a16:creationId xmlns:a16="http://schemas.microsoft.com/office/drawing/2014/main" id="{4A90F3BA-20E8-46CF-8640-D06C68CCE964}"/>
              </a:ext>
            </a:extLst>
          </p:cNvPr>
          <p:cNvSpPr/>
          <p:nvPr/>
        </p:nvSpPr>
        <p:spPr>
          <a:xfrm>
            <a:off x="1756425" y="4981183"/>
            <a:ext cx="530581" cy="530581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1632" dirty="0" err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9" name="Овал 71">
            <a:extLst>
              <a:ext uri="{FF2B5EF4-FFF2-40B4-BE49-F238E27FC236}">
                <a16:creationId xmlns:a16="http://schemas.microsoft.com/office/drawing/2014/main" id="{D86F9723-858D-4BAC-947C-AAC8ECE191B1}"/>
              </a:ext>
            </a:extLst>
          </p:cNvPr>
          <p:cNvSpPr/>
          <p:nvPr/>
        </p:nvSpPr>
        <p:spPr>
          <a:xfrm>
            <a:off x="2876965" y="2881372"/>
            <a:ext cx="538597" cy="538597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1632" dirty="0" err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1" name="Овал 61">
            <a:extLst>
              <a:ext uri="{FF2B5EF4-FFF2-40B4-BE49-F238E27FC236}">
                <a16:creationId xmlns:a16="http://schemas.microsoft.com/office/drawing/2014/main" id="{61210176-96E3-4683-B286-092D7948D8DB}"/>
              </a:ext>
            </a:extLst>
          </p:cNvPr>
          <p:cNvSpPr/>
          <p:nvPr/>
        </p:nvSpPr>
        <p:spPr>
          <a:xfrm>
            <a:off x="4023322" y="4959503"/>
            <a:ext cx="530581" cy="530581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1632" dirty="0" err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0" name="Номер слайда 5">
            <a:extLst>
              <a:ext uri="{FF2B5EF4-FFF2-40B4-BE49-F238E27FC236}">
                <a16:creationId xmlns:a16="http://schemas.microsoft.com/office/drawing/2014/main" id="{0052BBFA-5B0C-4559-953D-025804C5AE4E}"/>
              </a:ext>
            </a:extLst>
          </p:cNvPr>
          <p:cNvSpPr txBox="1">
            <a:spLocks/>
          </p:cNvSpPr>
          <p:nvPr/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lnSpc>
                <a:spcPct val="90000"/>
              </a:lnSpc>
              <a:spcBef>
                <a:spcPct val="0"/>
              </a:spcBef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Akrobat" panose="00000600000000000000" pitchFamily="2" charset="-52"/>
                <a:ea typeface="VTB Group Cond Book" panose="020B0506050504020204" pitchFamily="34" charset="0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3AE3C4-C2A6-4DCD-9963-3D7F259FD580}" type="slidenum">
              <a:rPr lang="ru-RU">
                <a:solidFill>
                  <a:schemeClr val="bg1"/>
                </a:solidFill>
                <a:latin typeface="Oswald Light" pitchFamily="2" charset="-52"/>
              </a:rPr>
              <a:pPr/>
              <a:t>6</a:t>
            </a:fld>
            <a:endParaRPr lang="ru-RU" dirty="0">
              <a:solidFill>
                <a:schemeClr val="bg1"/>
              </a:solidFill>
              <a:latin typeface="Oswald Light" pitchFamily="2" charset="-52"/>
            </a:endParaRPr>
          </a:p>
        </p:txBody>
      </p:sp>
      <p:sp>
        <p:nvSpPr>
          <p:cNvPr id="12" name="Сердце 11">
            <a:extLst>
              <a:ext uri="{FF2B5EF4-FFF2-40B4-BE49-F238E27FC236}">
                <a16:creationId xmlns:a16="http://schemas.microsoft.com/office/drawing/2014/main" id="{2231BC79-1227-EDE5-6A53-8B65459BD2D7}"/>
              </a:ext>
            </a:extLst>
          </p:cNvPr>
          <p:cNvSpPr/>
          <p:nvPr/>
        </p:nvSpPr>
        <p:spPr>
          <a:xfrm>
            <a:off x="2490282" y="3861881"/>
            <a:ext cx="1332689" cy="1245140"/>
          </a:xfrm>
          <a:prstGeom prst="heart">
            <a:avLst/>
          </a:prstGeom>
          <a:solidFill>
            <a:srgbClr val="367CFF"/>
          </a:solidFill>
          <a:ln>
            <a:solidFill>
              <a:srgbClr val="367C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EDB3793-7A8E-A3A2-F578-0911205A0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189" y="1618215"/>
            <a:ext cx="4498488" cy="43296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2A6E71-0C29-5261-7EC0-CA1D9BE851E3}"/>
              </a:ext>
            </a:extLst>
          </p:cNvPr>
          <p:cNvSpPr txBox="1"/>
          <p:nvPr/>
        </p:nvSpPr>
        <p:spPr>
          <a:xfrm>
            <a:off x="7607029" y="418290"/>
            <a:ext cx="3472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TAM SAM SOM</a:t>
            </a:r>
            <a:endParaRPr lang="ru-RU" sz="4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35263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B7CABD-F088-714B-B454-FB6F6AC1E2B8}"/>
              </a:ext>
            </a:extLst>
          </p:cNvPr>
          <p:cNvSpPr/>
          <p:nvPr/>
        </p:nvSpPr>
        <p:spPr>
          <a:xfrm>
            <a:off x="8273653" y="893"/>
            <a:ext cx="3918347" cy="6857107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100000">
                <a:schemeClr val="accent3"/>
              </a:gs>
            </a:gsLst>
            <a:lin ang="132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/>
            <a:endParaRPr lang="ru-RU" sz="450" b="1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277A50E-D0DD-4F45-899E-BFB3C26738E7}"/>
              </a:ext>
            </a:extLst>
          </p:cNvPr>
          <p:cNvSpPr txBox="1">
            <a:spLocks/>
          </p:cNvSpPr>
          <p:nvPr/>
        </p:nvSpPr>
        <p:spPr>
          <a:xfrm>
            <a:off x="11572138" y="6163987"/>
            <a:ext cx="303351" cy="544669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309">
              <a:lnSpc>
                <a:spcPct val="90000"/>
              </a:lnSpc>
              <a:spcBef>
                <a:spcPct val="0"/>
              </a:spcBef>
            </a:pPr>
            <a:fld id="{1A290D8D-6BA0-418D-AFED-C65293F70DA0}" type="slidenum">
              <a:rPr lang="en-US" sz="1000">
                <a:solidFill>
                  <a:schemeClr val="bg1"/>
                </a:solidFill>
                <a:latin typeface="Oswald Light" pitchFamily="2" charset="-52"/>
                <a:ea typeface="VTB Group Cond" panose="020B0506050504020204" pitchFamily="34" charset="0"/>
                <a:cs typeface="+mj-cs"/>
              </a:rPr>
              <a:pPr algn="l" defTabSz="914309">
                <a:lnSpc>
                  <a:spcPct val="90000"/>
                </a:lnSpc>
                <a:spcBef>
                  <a:spcPct val="0"/>
                </a:spcBef>
              </a:pPr>
              <a:t>7</a:t>
            </a:fld>
            <a:endParaRPr lang="en-US" sz="1000" dirty="0">
              <a:solidFill>
                <a:schemeClr val="bg1"/>
              </a:solidFill>
              <a:latin typeface="Oswald Light" pitchFamily="2" charset="-52"/>
              <a:ea typeface="VTB Group Cond" panose="020B0506050504020204" pitchFamily="34" charset="0"/>
              <a:cs typeface="+mj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9E7D8A5-CF48-4004-AF29-4EA6CB85C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130" y="364247"/>
            <a:ext cx="5861893" cy="701731"/>
          </a:xfrm>
        </p:spPr>
        <p:txBody>
          <a:bodyPr/>
          <a:lstStyle/>
          <a:p>
            <a:r>
              <a:rPr lang="ru-RU" sz="4400" b="1" dirty="0">
                <a:ea typeface="+mj-ea"/>
              </a:rPr>
              <a:t>Рынок</a:t>
            </a:r>
            <a:endParaRPr lang="ru-RU" b="1" dirty="0"/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250A436F-1A74-40F5-8C75-60A61B5CFDD6}"/>
              </a:ext>
            </a:extLst>
          </p:cNvPr>
          <p:cNvSpPr txBox="1">
            <a:spLocks/>
          </p:cNvSpPr>
          <p:nvPr/>
        </p:nvSpPr>
        <p:spPr>
          <a:xfrm>
            <a:off x="696727" y="1177697"/>
            <a:ext cx="4643758" cy="38020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200" dirty="0">
                <a:solidFill>
                  <a:schemeClr val="tx1"/>
                </a:solidFill>
                <a:latin typeface="+mn-lt"/>
                <a:ea typeface="VTB Group Cond Book" panose="020B0506050504020204" pitchFamily="34" charset="-52"/>
                <a:cs typeface="+mn-cs"/>
              </a:rPr>
              <a:t>Рынок навигаторов делится на переносные самостоятельные устройства и </a:t>
            </a:r>
            <a:r>
              <a:rPr lang="en-US" sz="3200" dirty="0">
                <a:solidFill>
                  <a:schemeClr val="tx1"/>
                </a:solidFill>
                <a:latin typeface="+mn-lt"/>
                <a:ea typeface="VTB Group Cond Book" panose="020B0506050504020204" pitchFamily="34" charset="-52"/>
                <a:cs typeface="+mn-cs"/>
              </a:rPr>
              <a:t>GPS </a:t>
            </a:r>
            <a:r>
              <a:rPr lang="ru-RU" sz="3200" dirty="0">
                <a:solidFill>
                  <a:schemeClr val="tx1"/>
                </a:solidFill>
                <a:latin typeface="+mn-lt"/>
                <a:ea typeface="VTB Group Cond Book" panose="020B0506050504020204" pitchFamily="34" charset="-52"/>
                <a:cs typeface="+mn-cs"/>
              </a:rPr>
              <a:t>приложения</a:t>
            </a:r>
          </a:p>
          <a:p>
            <a:pPr marL="0" indent="0">
              <a:buNone/>
              <a:defRPr/>
            </a:pPr>
            <a:r>
              <a:rPr lang="ru-RU" sz="3200" dirty="0">
                <a:solidFill>
                  <a:schemeClr val="tx1"/>
                </a:solidFill>
                <a:latin typeface="+mn-lt"/>
                <a:ea typeface="VTB Group Cond Book" panose="020B0506050504020204" pitchFamily="34" charset="-52"/>
                <a:cs typeface="+mn-cs"/>
              </a:rPr>
              <a:t>Наш продукт относится ко второму типу</a:t>
            </a:r>
          </a:p>
          <a:p>
            <a:pPr marL="0" indent="0">
              <a:buNone/>
              <a:defRPr/>
            </a:pPr>
            <a:r>
              <a:rPr lang="ru-RU" sz="3200" dirty="0">
                <a:solidFill>
                  <a:schemeClr val="tx1"/>
                </a:solidFill>
                <a:latin typeface="+mn-lt"/>
                <a:ea typeface="VTB Group Cond Book" panose="020B0506050504020204" pitchFamily="34" charset="-52"/>
                <a:cs typeface="+mn-cs"/>
              </a:rPr>
              <a:t>В </a:t>
            </a:r>
            <a:r>
              <a:rPr lang="en-US" sz="3200" dirty="0">
                <a:solidFill>
                  <a:schemeClr val="tx1"/>
                </a:solidFill>
                <a:latin typeface="+mn-lt"/>
                <a:ea typeface="VTB Group Cond Book" panose="020B0506050504020204" pitchFamily="34" charset="-52"/>
                <a:cs typeface="+mn-cs"/>
              </a:rPr>
              <a:t>Google Play </a:t>
            </a:r>
            <a:r>
              <a:rPr lang="ru-RU" sz="3200" dirty="0">
                <a:solidFill>
                  <a:schemeClr val="tx1"/>
                </a:solidFill>
                <a:latin typeface="+mn-lt"/>
                <a:ea typeface="VTB Group Cond Book" panose="020B0506050504020204" pitchFamily="34" charset="-52"/>
                <a:cs typeface="+mn-cs"/>
              </a:rPr>
              <a:t>и</a:t>
            </a:r>
            <a:r>
              <a:rPr lang="en-US" sz="3200" dirty="0">
                <a:solidFill>
                  <a:schemeClr val="tx1"/>
                </a:solidFill>
                <a:latin typeface="+mn-lt"/>
                <a:ea typeface="VTB Group Cond Book" panose="020B0506050504020204" pitchFamily="34" charset="-52"/>
                <a:cs typeface="+mn-cs"/>
              </a:rPr>
              <a:t> AppStore</a:t>
            </a:r>
            <a:r>
              <a:rPr lang="ru-RU" sz="3200" dirty="0">
                <a:solidFill>
                  <a:schemeClr val="tx1"/>
                </a:solidFill>
                <a:latin typeface="+mn-lt"/>
                <a:ea typeface="VTB Group Cond Book" panose="020B0506050504020204" pitchFamily="34" charset="-52"/>
                <a:cs typeface="+mn-cs"/>
              </a:rPr>
              <a:t> огромный выбор данных приложений</a:t>
            </a:r>
            <a:r>
              <a:rPr lang="en-US" sz="3200" dirty="0">
                <a:solidFill>
                  <a:schemeClr val="tx1"/>
                </a:solidFill>
                <a:latin typeface="+mn-lt"/>
                <a:ea typeface="VTB Group Cond Book" panose="020B0506050504020204" pitchFamily="34" charset="-52"/>
                <a:cs typeface="+mn-cs"/>
              </a:rPr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C8458809-05EC-09C4-E1AA-691DE3A455DC}"/>
                  </a:ext>
                </a:extLst>
              </p14:cNvPr>
              <p14:cNvContentPartPr/>
              <p14:nvPr/>
            </p14:nvContentPartPr>
            <p14:xfrm>
              <a:off x="481044" y="6158696"/>
              <a:ext cx="2328120" cy="555840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C8458809-05EC-09C4-E1AA-691DE3A455D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8404" y="6095696"/>
                <a:ext cx="2453760" cy="68148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Rounded Rectangle 106">
            <a:extLst>
              <a:ext uri="{FF2B5EF4-FFF2-40B4-BE49-F238E27FC236}">
                <a16:creationId xmlns:a16="http://schemas.microsoft.com/office/drawing/2014/main" id="{49C16BCE-3450-4037-B46A-5594ED7293BB}"/>
              </a:ext>
            </a:extLst>
          </p:cNvPr>
          <p:cNvSpPr/>
          <p:nvPr/>
        </p:nvSpPr>
        <p:spPr>
          <a:xfrm>
            <a:off x="719846" y="5059278"/>
            <a:ext cx="3370603" cy="129718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215900" dist="139700" dir="6060000" sx="86000" sy="86000" algn="ctr" rotWithShape="0">
              <a:schemeClr val="tx1">
                <a:lumMod val="75000"/>
                <a:lumOff val="25000"/>
                <a:alpha val="4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3200" dirty="0">
                <a:solidFill>
                  <a:srgbClr val="FFFFFF"/>
                </a:solidFill>
                <a:ea typeface="VTB Group Cond Book" panose="020B0506050504020204" pitchFamily="34" charset="-52"/>
              </a:rPr>
              <a:t>#</a:t>
            </a:r>
            <a:r>
              <a:rPr lang="ru-RU" sz="3200" dirty="0">
                <a:solidFill>
                  <a:srgbClr val="FFFFFF"/>
                </a:solidFill>
                <a:ea typeface="VTB Group Cond Book" panose="020B0506050504020204" pitchFamily="34" charset="-52"/>
              </a:rPr>
              <a:t>Яндекс Навигатор, </a:t>
            </a:r>
            <a:r>
              <a:rPr lang="ru-RU" sz="3200" dirty="0" err="1">
                <a:solidFill>
                  <a:srgbClr val="FFFFFF"/>
                </a:solidFill>
                <a:ea typeface="VTB Group Cond Book" panose="020B0506050504020204" pitchFamily="34" charset="-52"/>
              </a:rPr>
              <a:t>СитиГИД</a:t>
            </a:r>
            <a:r>
              <a:rPr lang="ru-RU" sz="3200" dirty="0">
                <a:solidFill>
                  <a:srgbClr val="FFFFFF"/>
                </a:solidFill>
                <a:ea typeface="VTB Group Cond Book" panose="020B0506050504020204" pitchFamily="34" charset="-52"/>
              </a:rPr>
              <a:t>, </a:t>
            </a:r>
            <a:r>
              <a:rPr lang="en-US" sz="3200" dirty="0">
                <a:solidFill>
                  <a:srgbClr val="FFFFFF"/>
                </a:solidFill>
                <a:ea typeface="VTB Group Cond Book" panose="020B0506050504020204" pitchFamily="34" charset="-52"/>
              </a:rPr>
              <a:t>Maps.me</a:t>
            </a:r>
            <a:endParaRPr lang="ru-RU" sz="3200" dirty="0">
              <a:solidFill>
                <a:srgbClr val="FFFFFF"/>
              </a:solidFill>
              <a:ea typeface="VTB Group Cond Book" panose="020B0506050504020204" pitchFamily="34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2CE9E6-6BE7-3466-5A5F-C2599AAC45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" b="11984"/>
          <a:stretch/>
        </p:blipFill>
        <p:spPr>
          <a:xfrm>
            <a:off x="5353566" y="392400"/>
            <a:ext cx="6073200" cy="6073200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A3D9903-175F-B6F7-2BC9-F68A78A09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4059" y="-283445"/>
            <a:ext cx="2139881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63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FA9D1D9-0D28-DB4F-9020-8A2A56FE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Конкуренты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56719CD-C6C3-797A-E265-77D51D3FAFE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296025"/>
            <a:ext cx="2743200" cy="26352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8</a:t>
            </a:fld>
            <a:endParaRPr lang="ru-RU" dirty="0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D8846288-5A4C-647D-E5C3-6E365AD8EF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545412"/>
              </p:ext>
            </p:extLst>
          </p:nvPr>
        </p:nvGraphicFramePr>
        <p:xfrm>
          <a:off x="651754" y="1089497"/>
          <a:ext cx="10538070" cy="5420854"/>
        </p:xfrm>
        <a:graphic>
          <a:graphicData uri="http://schemas.openxmlformats.org/drawingml/2006/table">
            <a:tbl>
              <a:tblPr/>
              <a:tblGrid>
                <a:gridCol w="3861881">
                  <a:extLst>
                    <a:ext uri="{9D8B030D-6E8A-4147-A177-3AD203B41FA5}">
                      <a16:colId xmlns:a16="http://schemas.microsoft.com/office/drawing/2014/main" val="3351076810"/>
                    </a:ext>
                  </a:extLst>
                </a:gridCol>
                <a:gridCol w="953310">
                  <a:extLst>
                    <a:ext uri="{9D8B030D-6E8A-4147-A177-3AD203B41FA5}">
                      <a16:colId xmlns:a16="http://schemas.microsoft.com/office/drawing/2014/main" val="2497890060"/>
                    </a:ext>
                  </a:extLst>
                </a:gridCol>
                <a:gridCol w="564205">
                  <a:extLst>
                    <a:ext uri="{9D8B030D-6E8A-4147-A177-3AD203B41FA5}">
                      <a16:colId xmlns:a16="http://schemas.microsoft.com/office/drawing/2014/main" val="869519263"/>
                    </a:ext>
                  </a:extLst>
                </a:gridCol>
                <a:gridCol w="729574">
                  <a:extLst>
                    <a:ext uri="{9D8B030D-6E8A-4147-A177-3AD203B41FA5}">
                      <a16:colId xmlns:a16="http://schemas.microsoft.com/office/drawing/2014/main" val="1446709741"/>
                    </a:ext>
                  </a:extLst>
                </a:gridCol>
                <a:gridCol w="856034">
                  <a:extLst>
                    <a:ext uri="{9D8B030D-6E8A-4147-A177-3AD203B41FA5}">
                      <a16:colId xmlns:a16="http://schemas.microsoft.com/office/drawing/2014/main" val="1057834493"/>
                    </a:ext>
                  </a:extLst>
                </a:gridCol>
                <a:gridCol w="778213">
                  <a:extLst>
                    <a:ext uri="{9D8B030D-6E8A-4147-A177-3AD203B41FA5}">
                      <a16:colId xmlns:a16="http://schemas.microsoft.com/office/drawing/2014/main" val="2681269315"/>
                    </a:ext>
                  </a:extLst>
                </a:gridCol>
                <a:gridCol w="719847">
                  <a:extLst>
                    <a:ext uri="{9D8B030D-6E8A-4147-A177-3AD203B41FA5}">
                      <a16:colId xmlns:a16="http://schemas.microsoft.com/office/drawing/2014/main" val="2116413239"/>
                    </a:ext>
                  </a:extLst>
                </a:gridCol>
                <a:gridCol w="731940">
                  <a:extLst>
                    <a:ext uri="{9D8B030D-6E8A-4147-A177-3AD203B41FA5}">
                      <a16:colId xmlns:a16="http://schemas.microsoft.com/office/drawing/2014/main" val="1373759559"/>
                    </a:ext>
                  </a:extLst>
                </a:gridCol>
                <a:gridCol w="671533">
                  <a:extLst>
                    <a:ext uri="{9D8B030D-6E8A-4147-A177-3AD203B41FA5}">
                      <a16:colId xmlns:a16="http://schemas.microsoft.com/office/drawing/2014/main" val="3436868575"/>
                    </a:ext>
                  </a:extLst>
                </a:gridCol>
                <a:gridCol w="671533">
                  <a:extLst>
                    <a:ext uri="{9D8B030D-6E8A-4147-A177-3AD203B41FA5}">
                      <a16:colId xmlns:a16="http://schemas.microsoft.com/office/drawing/2014/main" val="1381017086"/>
                    </a:ext>
                  </a:extLst>
                </a:gridCol>
              </a:tblGrid>
              <a:tr h="489301"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Критерии 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Яндекс навигатор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ГИС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Google Maps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Maps.me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Wikitude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Blippar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Mapbox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Junaio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LOCK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9872008"/>
                  </a:ext>
                </a:extLst>
              </a:tr>
              <a:tr h="48930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Удобный ли интерфейс?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5667697"/>
                  </a:ext>
                </a:extLst>
              </a:tr>
              <a:tr h="48930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Всегда доходите до конечной точки?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5547349"/>
                  </a:ext>
                </a:extLst>
              </a:tr>
              <a:tr h="48930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Работает на Пк и телефонах?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1291947"/>
                  </a:ext>
                </a:extLst>
              </a:tr>
              <a:tr h="48930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Есть ли голосовой помошник, указывающий маршрут при пеших прогулках?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9090875"/>
                  </a:ext>
                </a:extLst>
              </a:tr>
              <a:tr h="48930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Нововведения и учет происходящего на улице ежедневно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5413471"/>
                  </a:ext>
                </a:extLst>
              </a:tr>
              <a:tr h="48930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Есть ли пошаговое видео для того чтобы дойти до конечной точки?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9547879"/>
                  </a:ext>
                </a:extLst>
              </a:tr>
              <a:tr h="48930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Можно ли пользоваться бесплатно?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4987033"/>
                  </a:ext>
                </a:extLst>
              </a:tr>
              <a:tr h="48930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Можно ли заработать? 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9668232"/>
                  </a:ext>
                </a:extLst>
              </a:tr>
              <a:tr h="48930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Есть ли встроенный экскурсовод? 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020" marR="6020" marT="6020" marB="3612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05004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2924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Овал 74">
            <a:extLst>
              <a:ext uri="{FF2B5EF4-FFF2-40B4-BE49-F238E27FC236}">
                <a16:creationId xmlns:a16="http://schemas.microsoft.com/office/drawing/2014/main" id="{2AD555BF-6747-45E8-8BA4-F9BAC4694087}"/>
              </a:ext>
            </a:extLst>
          </p:cNvPr>
          <p:cNvSpPr/>
          <p:nvPr/>
        </p:nvSpPr>
        <p:spPr>
          <a:xfrm>
            <a:off x="1983178" y="3434332"/>
            <a:ext cx="8258988" cy="8258984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>
            <a:outerShdw blurRad="1270000" sx="102000" sy="102000" algn="ctr" rotWithShape="0">
              <a:schemeClr val="accent2">
                <a:lumMod val="50000"/>
                <a:alpha val="72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 dirty="0" err="1">
              <a:solidFill>
                <a:srgbClr val="FFFFFF"/>
              </a:solidFill>
              <a:latin typeface="Oswald Light" pitchFamily="2" charset="-52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C152D7A-AF87-4330-A81C-9EA4008ECD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5371" y="3396435"/>
            <a:ext cx="6465403" cy="347331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42996E5-D2E0-4011-B826-B818E94D0F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9634" y="4608614"/>
            <a:ext cx="3340681" cy="2562986"/>
          </a:xfrm>
          <a:prstGeom prst="rect">
            <a:avLst/>
          </a:prstGeom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2C0F7DD1-E84F-4A7A-B5D1-FF74EF23C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40562"/>
            <a:ext cx="11409878" cy="1034129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Затраты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(примерные расходы)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169A40A6-7F89-472C-B93F-218538B27B27}"/>
              </a:ext>
            </a:extLst>
          </p:cNvPr>
          <p:cNvSpPr txBox="1">
            <a:spLocks/>
          </p:cNvSpPr>
          <p:nvPr/>
        </p:nvSpPr>
        <p:spPr>
          <a:xfrm>
            <a:off x="222376" y="2710547"/>
            <a:ext cx="2864548" cy="12362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2000" dirty="0">
                <a:solidFill>
                  <a:srgbClr val="FFFFFF"/>
                </a:solidFill>
                <a:latin typeface="+mn-lt"/>
                <a:ea typeface="VTB Group Cond Book" panose="020B0506050504020204" pitchFamily="34" charset="77"/>
              </a:rPr>
              <a:t>C</a:t>
            </a:r>
            <a:r>
              <a:rPr lang="ru-RU" sz="2000" dirty="0" err="1">
                <a:solidFill>
                  <a:srgbClr val="FFFFFF"/>
                </a:solidFill>
                <a:latin typeface="+mn-lt"/>
                <a:ea typeface="VTB Group Cond Book" panose="020B0506050504020204" pitchFamily="34" charset="77"/>
              </a:rPr>
              <a:t>оздание</a:t>
            </a:r>
            <a:r>
              <a:rPr lang="ru-RU" sz="2000" dirty="0">
                <a:solidFill>
                  <a:srgbClr val="FFFFFF"/>
                </a:solidFill>
                <a:latin typeface="+mn-lt"/>
                <a:ea typeface="VTB Group Cond Book" panose="020B0506050504020204" pitchFamily="34" charset="77"/>
              </a:rPr>
              <a:t> приложения + размещение на платформах</a:t>
            </a:r>
            <a:r>
              <a:rPr lang="en-US" sz="2000" dirty="0">
                <a:solidFill>
                  <a:srgbClr val="FFFFFF"/>
                </a:solidFill>
                <a:latin typeface="+mn-lt"/>
                <a:ea typeface="VTB Group Cond Book" panose="020B0506050504020204" pitchFamily="34" charset="77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+mn-lt"/>
              </a:rPr>
              <a:t>Google Play </a:t>
            </a:r>
            <a:r>
              <a:rPr lang="ru-RU" sz="2000" dirty="0">
                <a:solidFill>
                  <a:srgbClr val="FFFFFF"/>
                </a:solidFill>
                <a:latin typeface="+mn-lt"/>
              </a:rPr>
              <a:t>и </a:t>
            </a:r>
            <a:r>
              <a:rPr lang="en-US" sz="2000" dirty="0">
                <a:solidFill>
                  <a:srgbClr val="FFFFFF"/>
                </a:solidFill>
                <a:latin typeface="+mn-lt"/>
              </a:rPr>
              <a:t>AppStore</a:t>
            </a:r>
            <a:r>
              <a:rPr lang="ru-RU" sz="2000" dirty="0">
                <a:solidFill>
                  <a:srgbClr val="FFFFFF"/>
                </a:solidFill>
                <a:latin typeface="+mn-lt"/>
              </a:rPr>
              <a:t> </a:t>
            </a:r>
          </a:p>
          <a:p>
            <a:pPr marL="0" indent="0" algn="ctr">
              <a:buNone/>
              <a:defRPr/>
            </a:pPr>
            <a:r>
              <a:rPr lang="ru-RU" sz="2000" dirty="0">
                <a:solidFill>
                  <a:srgbClr val="FFFFFF"/>
                </a:solidFill>
                <a:latin typeface="+mn-lt"/>
              </a:rPr>
              <a:t>2500000 </a:t>
            </a:r>
            <a:r>
              <a:rPr lang="ru-RU" sz="2000" dirty="0" err="1">
                <a:solidFill>
                  <a:srgbClr val="FFFFFF"/>
                </a:solidFill>
                <a:latin typeface="+mn-lt"/>
              </a:rPr>
              <a:t>руб</a:t>
            </a:r>
            <a:endParaRPr lang="en-US" sz="2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BF2552C6-B211-45E2-ADB7-48CC398EE556}"/>
              </a:ext>
            </a:extLst>
          </p:cNvPr>
          <p:cNvSpPr txBox="1">
            <a:spLocks/>
          </p:cNvSpPr>
          <p:nvPr/>
        </p:nvSpPr>
        <p:spPr>
          <a:xfrm>
            <a:off x="4678924" y="2743800"/>
            <a:ext cx="2864548" cy="6822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sz="2000" dirty="0">
                <a:solidFill>
                  <a:srgbClr val="FFFFFF"/>
                </a:solidFill>
                <a:latin typeface="+mn-lt"/>
                <a:ea typeface="VTB Group Cond Book" panose="020B0506050504020204" pitchFamily="34" charset="77"/>
              </a:rPr>
              <a:t>Маркетинговые расходы</a:t>
            </a:r>
          </a:p>
          <a:p>
            <a:pPr marL="0" indent="0" algn="ctr">
              <a:buNone/>
              <a:defRPr/>
            </a:pPr>
            <a:r>
              <a:rPr lang="ru-RU" sz="2000" dirty="0">
                <a:solidFill>
                  <a:srgbClr val="FFFFFF"/>
                </a:solidFill>
                <a:latin typeface="+mn-lt"/>
                <a:ea typeface="VTB Group Cond Book" panose="020B0506050504020204" pitchFamily="34" charset="77"/>
              </a:rPr>
              <a:t>350000 </a:t>
            </a:r>
            <a:r>
              <a:rPr lang="ru-RU" sz="2000" dirty="0" err="1">
                <a:solidFill>
                  <a:srgbClr val="FFFFFF"/>
                </a:solidFill>
                <a:latin typeface="+mn-lt"/>
                <a:ea typeface="VTB Group Cond Book" panose="020B0506050504020204" pitchFamily="34" charset="77"/>
              </a:rPr>
              <a:t>руб</a:t>
            </a:r>
            <a:endParaRPr lang="ru-RU" sz="2000" dirty="0">
              <a:solidFill>
                <a:srgbClr val="FFFFFF"/>
              </a:solidFill>
              <a:latin typeface="+mn-lt"/>
              <a:ea typeface="VTB Group Cond Book" panose="020B0506050504020204" pitchFamily="34" charset="77"/>
            </a:endParaRPr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155B8A4B-8519-4563-B916-6477C8EE8CAE}"/>
              </a:ext>
            </a:extLst>
          </p:cNvPr>
          <p:cNvSpPr txBox="1">
            <a:spLocks/>
          </p:cNvSpPr>
          <p:nvPr/>
        </p:nvSpPr>
        <p:spPr>
          <a:xfrm>
            <a:off x="9091136" y="2746513"/>
            <a:ext cx="2864546" cy="13644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sz="2000" dirty="0">
                <a:solidFill>
                  <a:srgbClr val="FFFFFF"/>
                </a:solidFill>
                <a:latin typeface="+mn-lt"/>
                <a:ea typeface="VTB Group Cond Book" panose="020B0506050504020204" pitchFamily="34" charset="77"/>
              </a:rPr>
              <a:t>Заработная плата людям, снимающим видео</a:t>
            </a:r>
          </a:p>
          <a:p>
            <a:pPr marL="0" indent="0" algn="ctr">
              <a:buNone/>
              <a:defRPr/>
            </a:pPr>
            <a:r>
              <a:rPr lang="ru-RU" sz="2000" dirty="0">
                <a:solidFill>
                  <a:srgbClr val="FFFFFF"/>
                </a:solidFill>
                <a:latin typeface="+mn-lt"/>
                <a:ea typeface="VTB Group Cond Book" panose="020B0506050504020204" pitchFamily="34" charset="77"/>
              </a:rPr>
              <a:t>500 </a:t>
            </a:r>
            <a:r>
              <a:rPr lang="ru-RU" sz="2000" dirty="0" err="1">
                <a:solidFill>
                  <a:srgbClr val="FFFFFF"/>
                </a:solidFill>
                <a:latin typeface="+mn-lt"/>
                <a:ea typeface="VTB Group Cond Book" panose="020B0506050504020204" pitchFamily="34" charset="77"/>
              </a:rPr>
              <a:t>руб</a:t>
            </a:r>
            <a:r>
              <a:rPr lang="ru-RU" sz="2000" dirty="0">
                <a:solidFill>
                  <a:srgbClr val="FFFFFF"/>
                </a:solidFill>
                <a:latin typeface="+mn-lt"/>
                <a:ea typeface="VTB Group Cond Book" panose="020B0506050504020204" pitchFamily="34" charset="77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+mn-lt"/>
                <a:ea typeface="VTB Group Cond Book" panose="020B0506050504020204" pitchFamily="34" charset="77"/>
              </a:rPr>
              <a:t>/</a:t>
            </a:r>
            <a:r>
              <a:rPr lang="ru-RU" sz="2000" dirty="0">
                <a:solidFill>
                  <a:srgbClr val="FFFFFF"/>
                </a:solidFill>
                <a:latin typeface="+mn-lt"/>
                <a:ea typeface="VTB Group Cond Book" panose="020B0506050504020204" pitchFamily="34" charset="77"/>
              </a:rPr>
              <a:t> 1 км</a:t>
            </a:r>
          </a:p>
          <a:p>
            <a:pPr marL="0" indent="0" algn="ctr">
              <a:buNone/>
              <a:defRPr/>
            </a:pPr>
            <a:endParaRPr lang="ru-RU" sz="2000" dirty="0">
              <a:solidFill>
                <a:srgbClr val="FFFFFF"/>
              </a:solidFill>
              <a:latin typeface="+mn-lt"/>
              <a:ea typeface="VTB Group Cond Book" panose="020B0506050504020204" pitchFamily="34" charset="77"/>
            </a:endParaRPr>
          </a:p>
        </p:txBody>
      </p:sp>
      <p:sp>
        <p:nvSpPr>
          <p:cNvPr id="5" name="Oval 49">
            <a:extLst>
              <a:ext uri="{FF2B5EF4-FFF2-40B4-BE49-F238E27FC236}">
                <a16:creationId xmlns:a16="http://schemas.microsoft.com/office/drawing/2014/main" id="{5CF7ABA3-B643-4555-943D-BA9EF979331F}"/>
              </a:ext>
            </a:extLst>
          </p:cNvPr>
          <p:cNvSpPr/>
          <p:nvPr/>
        </p:nvSpPr>
        <p:spPr>
          <a:xfrm>
            <a:off x="1137853" y="1546697"/>
            <a:ext cx="1042176" cy="1042176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079500" sx="113000" sy="113000" algn="ctr" rotWithShape="0">
              <a:schemeClr val="bg1">
                <a:lumMod val="85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Oswald Light" pitchFamily="2" charset="-52"/>
            </a:endParaRPr>
          </a:p>
        </p:txBody>
      </p:sp>
      <p:sp>
        <p:nvSpPr>
          <p:cNvPr id="6" name="Oval 50">
            <a:extLst>
              <a:ext uri="{FF2B5EF4-FFF2-40B4-BE49-F238E27FC236}">
                <a16:creationId xmlns:a16="http://schemas.microsoft.com/office/drawing/2014/main" id="{F91BF019-3E1D-4F54-9233-DC6A786A3414}"/>
              </a:ext>
            </a:extLst>
          </p:cNvPr>
          <p:cNvSpPr/>
          <p:nvPr/>
        </p:nvSpPr>
        <p:spPr>
          <a:xfrm>
            <a:off x="5503756" y="1546698"/>
            <a:ext cx="1042176" cy="1042176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079500" sx="113000" sy="113000" algn="ctr" rotWithShape="0">
              <a:schemeClr val="bg1">
                <a:lumMod val="85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Oswald Light" pitchFamily="2" charset="-52"/>
            </a:endParaRPr>
          </a:p>
        </p:txBody>
      </p:sp>
      <p:sp>
        <p:nvSpPr>
          <p:cNvPr id="8" name="Oval 52">
            <a:extLst>
              <a:ext uri="{FF2B5EF4-FFF2-40B4-BE49-F238E27FC236}">
                <a16:creationId xmlns:a16="http://schemas.microsoft.com/office/drawing/2014/main" id="{28940336-17E1-492B-AAAD-A2880ABF1BA9}"/>
              </a:ext>
            </a:extLst>
          </p:cNvPr>
          <p:cNvSpPr/>
          <p:nvPr/>
        </p:nvSpPr>
        <p:spPr>
          <a:xfrm>
            <a:off x="9887297" y="1554351"/>
            <a:ext cx="1042176" cy="1042176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079500" sx="113000" sy="113000" algn="ctr" rotWithShape="0">
              <a:schemeClr val="bg1">
                <a:lumMod val="85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Oswald Light" pitchFamily="2" charset="-52"/>
            </a:endParaRPr>
          </a:p>
        </p:txBody>
      </p:sp>
      <p:grpSp>
        <p:nvGrpSpPr>
          <p:cNvPr id="40" name="Рисунок 30">
            <a:extLst>
              <a:ext uri="{FF2B5EF4-FFF2-40B4-BE49-F238E27FC236}">
                <a16:creationId xmlns:a16="http://schemas.microsoft.com/office/drawing/2014/main" id="{20ED2B57-5A41-4799-9138-0237D6906C02}"/>
              </a:ext>
            </a:extLst>
          </p:cNvPr>
          <p:cNvGrpSpPr/>
          <p:nvPr/>
        </p:nvGrpSpPr>
        <p:grpSpPr>
          <a:xfrm>
            <a:off x="1429757" y="1832664"/>
            <a:ext cx="488693" cy="488694"/>
            <a:chOff x="1634038" y="1774298"/>
            <a:chExt cx="488693" cy="488694"/>
          </a:xfrm>
          <a:solidFill>
            <a:schemeClr val="accent2"/>
          </a:solidFill>
        </p:grpSpPr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id="{FC6524DD-3BE8-40E4-BD7F-BCF05237F56A}"/>
                </a:ext>
              </a:extLst>
            </p:cNvPr>
            <p:cNvSpPr/>
            <p:nvPr/>
          </p:nvSpPr>
          <p:spPr>
            <a:xfrm>
              <a:off x="1634038" y="1774298"/>
              <a:ext cx="488693" cy="488694"/>
            </a:xfrm>
            <a:custGeom>
              <a:avLst/>
              <a:gdLst>
                <a:gd name="connsiteX0" fmla="*/ 432892 w 488693"/>
                <a:gd name="connsiteY0" fmla="*/ 55881 h 488694"/>
                <a:gd name="connsiteX1" fmla="*/ 297960 w 488693"/>
                <a:gd name="connsiteY1" fmla="*/ 0 h 488694"/>
                <a:gd name="connsiteX2" fmla="*/ 163028 w 488693"/>
                <a:gd name="connsiteY2" fmla="*/ 55881 h 488694"/>
                <a:gd name="connsiteX3" fmla="*/ 136201 w 488693"/>
                <a:gd name="connsiteY3" fmla="*/ 292033 h 488694"/>
                <a:gd name="connsiteX4" fmla="*/ 12510 w 488693"/>
                <a:gd name="connsiteY4" fmla="*/ 415702 h 488694"/>
                <a:gd name="connsiteX5" fmla="*/ 12510 w 488693"/>
                <a:gd name="connsiteY5" fmla="*/ 476187 h 488694"/>
                <a:gd name="connsiteX6" fmla="*/ 42757 w 488693"/>
                <a:gd name="connsiteY6" fmla="*/ 488694 h 488694"/>
                <a:gd name="connsiteX7" fmla="*/ 73005 w 488693"/>
                <a:gd name="connsiteY7" fmla="*/ 476187 h 488694"/>
                <a:gd name="connsiteX8" fmla="*/ 196698 w 488693"/>
                <a:gd name="connsiteY8" fmla="*/ 352517 h 488694"/>
                <a:gd name="connsiteX9" fmla="*/ 297961 w 488693"/>
                <a:gd name="connsiteY9" fmla="*/ 381486 h 488694"/>
                <a:gd name="connsiteX10" fmla="*/ 432893 w 488693"/>
                <a:gd name="connsiteY10" fmla="*/ 325695 h 488694"/>
                <a:gd name="connsiteX11" fmla="*/ 432892 w 488693"/>
                <a:gd name="connsiteY11" fmla="*/ 55881 h 488694"/>
                <a:gd name="connsiteX12" fmla="*/ 52753 w 488693"/>
                <a:gd name="connsiteY12" fmla="*/ 455939 h 488694"/>
                <a:gd name="connsiteX13" fmla="*/ 32762 w 488693"/>
                <a:gd name="connsiteY13" fmla="*/ 455939 h 488694"/>
                <a:gd name="connsiteX14" fmla="*/ 32762 w 488693"/>
                <a:gd name="connsiteY14" fmla="*/ 435950 h 488694"/>
                <a:gd name="connsiteX15" fmla="*/ 153404 w 488693"/>
                <a:gd name="connsiteY15" fmla="*/ 315331 h 488694"/>
                <a:gd name="connsiteX16" fmla="*/ 163029 w 488693"/>
                <a:gd name="connsiteY16" fmla="*/ 325695 h 488694"/>
                <a:gd name="connsiteX17" fmla="*/ 173396 w 488693"/>
                <a:gd name="connsiteY17" fmla="*/ 335320 h 488694"/>
                <a:gd name="connsiteX18" fmla="*/ 52753 w 488693"/>
                <a:gd name="connsiteY18" fmla="*/ 455939 h 488694"/>
                <a:gd name="connsiteX19" fmla="*/ 412641 w 488693"/>
                <a:gd name="connsiteY19" fmla="*/ 305447 h 488694"/>
                <a:gd name="connsiteX20" fmla="*/ 183281 w 488693"/>
                <a:gd name="connsiteY20" fmla="*/ 305447 h 488694"/>
                <a:gd name="connsiteX21" fmla="*/ 183281 w 488693"/>
                <a:gd name="connsiteY21" fmla="*/ 76129 h 488694"/>
                <a:gd name="connsiteX22" fmla="*/ 297961 w 488693"/>
                <a:gd name="connsiteY22" fmla="*/ 28635 h 488694"/>
                <a:gd name="connsiteX23" fmla="*/ 412641 w 488693"/>
                <a:gd name="connsiteY23" fmla="*/ 76129 h 488694"/>
                <a:gd name="connsiteX24" fmla="*/ 412641 w 488693"/>
                <a:gd name="connsiteY24" fmla="*/ 305447 h 488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8693" h="488694">
                  <a:moveTo>
                    <a:pt x="432892" y="55881"/>
                  </a:moveTo>
                  <a:cubicBezTo>
                    <a:pt x="396851" y="19846"/>
                    <a:pt x="348932" y="0"/>
                    <a:pt x="297960" y="0"/>
                  </a:cubicBezTo>
                  <a:cubicBezTo>
                    <a:pt x="246990" y="0"/>
                    <a:pt x="199071" y="19846"/>
                    <a:pt x="163028" y="55881"/>
                  </a:cubicBezTo>
                  <a:cubicBezTo>
                    <a:pt x="99023" y="119875"/>
                    <a:pt x="90082" y="218391"/>
                    <a:pt x="136201" y="292033"/>
                  </a:cubicBezTo>
                  <a:lnTo>
                    <a:pt x="12510" y="415702"/>
                  </a:lnTo>
                  <a:cubicBezTo>
                    <a:pt x="-4170" y="432378"/>
                    <a:pt x="-4170" y="459511"/>
                    <a:pt x="12510" y="476187"/>
                  </a:cubicBezTo>
                  <a:cubicBezTo>
                    <a:pt x="20849" y="484526"/>
                    <a:pt x="31803" y="488694"/>
                    <a:pt x="42757" y="488694"/>
                  </a:cubicBezTo>
                  <a:cubicBezTo>
                    <a:pt x="53712" y="488694"/>
                    <a:pt x="64665" y="484526"/>
                    <a:pt x="73005" y="476187"/>
                  </a:cubicBezTo>
                  <a:lnTo>
                    <a:pt x="196698" y="352517"/>
                  </a:lnTo>
                  <a:cubicBezTo>
                    <a:pt x="227544" y="371827"/>
                    <a:pt x="262752" y="381486"/>
                    <a:pt x="297961" y="381486"/>
                  </a:cubicBezTo>
                  <a:cubicBezTo>
                    <a:pt x="346827" y="381486"/>
                    <a:pt x="395693" y="362889"/>
                    <a:pt x="432893" y="325695"/>
                  </a:cubicBezTo>
                  <a:cubicBezTo>
                    <a:pt x="507294" y="251307"/>
                    <a:pt x="507294" y="130269"/>
                    <a:pt x="432892" y="55881"/>
                  </a:cubicBezTo>
                  <a:close/>
                  <a:moveTo>
                    <a:pt x="52753" y="455939"/>
                  </a:moveTo>
                  <a:cubicBezTo>
                    <a:pt x="47242" y="461450"/>
                    <a:pt x="38274" y="461449"/>
                    <a:pt x="32762" y="455939"/>
                  </a:cubicBezTo>
                  <a:cubicBezTo>
                    <a:pt x="27250" y="450428"/>
                    <a:pt x="27250" y="441461"/>
                    <a:pt x="32762" y="435950"/>
                  </a:cubicBezTo>
                  <a:lnTo>
                    <a:pt x="153404" y="315331"/>
                  </a:lnTo>
                  <a:cubicBezTo>
                    <a:pt x="156462" y="318874"/>
                    <a:pt x="159668" y="322334"/>
                    <a:pt x="163029" y="325695"/>
                  </a:cubicBezTo>
                  <a:cubicBezTo>
                    <a:pt x="166392" y="329057"/>
                    <a:pt x="169852" y="332261"/>
                    <a:pt x="173396" y="335320"/>
                  </a:cubicBezTo>
                  <a:lnTo>
                    <a:pt x="52753" y="455939"/>
                  </a:lnTo>
                  <a:close/>
                  <a:moveTo>
                    <a:pt x="412641" y="305447"/>
                  </a:moveTo>
                  <a:cubicBezTo>
                    <a:pt x="349407" y="368668"/>
                    <a:pt x="246517" y="368670"/>
                    <a:pt x="183281" y="305447"/>
                  </a:cubicBezTo>
                  <a:cubicBezTo>
                    <a:pt x="120047" y="242224"/>
                    <a:pt x="120047" y="139352"/>
                    <a:pt x="183281" y="76129"/>
                  </a:cubicBezTo>
                  <a:cubicBezTo>
                    <a:pt x="213914" y="45503"/>
                    <a:pt x="254641" y="28635"/>
                    <a:pt x="297961" y="28635"/>
                  </a:cubicBezTo>
                  <a:cubicBezTo>
                    <a:pt x="341282" y="28635"/>
                    <a:pt x="382009" y="45503"/>
                    <a:pt x="412641" y="76129"/>
                  </a:cubicBezTo>
                  <a:cubicBezTo>
                    <a:pt x="475876" y="139352"/>
                    <a:pt x="475876" y="242224"/>
                    <a:pt x="412641" y="305447"/>
                  </a:cubicBezTo>
                  <a:close/>
                </a:path>
              </a:pathLst>
            </a:custGeom>
            <a:grpFill/>
            <a:ln w="9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id="{7D2D530C-CBD4-45E3-A637-A721CAB1B082}"/>
                </a:ext>
              </a:extLst>
            </p:cNvPr>
            <p:cNvSpPr/>
            <p:nvPr/>
          </p:nvSpPr>
          <p:spPr>
            <a:xfrm>
              <a:off x="1834315" y="1951722"/>
              <a:ext cx="191841" cy="28636"/>
            </a:xfrm>
            <a:custGeom>
              <a:avLst/>
              <a:gdLst>
                <a:gd name="connsiteX0" fmla="*/ 177521 w 191841"/>
                <a:gd name="connsiteY0" fmla="*/ 0 h 28636"/>
                <a:gd name="connsiteX1" fmla="*/ 14320 w 191841"/>
                <a:gd name="connsiteY1" fmla="*/ 0 h 28636"/>
                <a:gd name="connsiteX2" fmla="*/ 0 w 191841"/>
                <a:gd name="connsiteY2" fmla="*/ 14318 h 28636"/>
                <a:gd name="connsiteX3" fmla="*/ 14320 w 191841"/>
                <a:gd name="connsiteY3" fmla="*/ 28636 h 28636"/>
                <a:gd name="connsiteX4" fmla="*/ 177521 w 191841"/>
                <a:gd name="connsiteY4" fmla="*/ 28636 h 28636"/>
                <a:gd name="connsiteX5" fmla="*/ 191841 w 191841"/>
                <a:gd name="connsiteY5" fmla="*/ 14318 h 28636"/>
                <a:gd name="connsiteX6" fmla="*/ 177521 w 191841"/>
                <a:gd name="connsiteY6" fmla="*/ 0 h 2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841" h="28636">
                  <a:moveTo>
                    <a:pt x="177521" y="0"/>
                  </a:moveTo>
                  <a:lnTo>
                    <a:pt x="14320" y="0"/>
                  </a:lnTo>
                  <a:cubicBezTo>
                    <a:pt x="6411" y="0"/>
                    <a:pt x="0" y="6410"/>
                    <a:pt x="0" y="14318"/>
                  </a:cubicBezTo>
                  <a:cubicBezTo>
                    <a:pt x="0" y="22226"/>
                    <a:pt x="6411" y="28636"/>
                    <a:pt x="14320" y="28636"/>
                  </a:cubicBezTo>
                  <a:lnTo>
                    <a:pt x="177521" y="28636"/>
                  </a:lnTo>
                  <a:cubicBezTo>
                    <a:pt x="185430" y="28636"/>
                    <a:pt x="191841" y="22226"/>
                    <a:pt x="191841" y="14318"/>
                  </a:cubicBezTo>
                  <a:cubicBezTo>
                    <a:pt x="191841" y="6410"/>
                    <a:pt x="185430" y="0"/>
                    <a:pt x="177521" y="0"/>
                  </a:cubicBezTo>
                  <a:close/>
                </a:path>
              </a:pathLst>
            </a:custGeom>
            <a:grpFill/>
            <a:ln w="9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id="{9B454AA3-4163-4BD3-94C4-189D34952737}"/>
                </a:ext>
              </a:extLst>
            </p:cNvPr>
            <p:cNvSpPr/>
            <p:nvPr/>
          </p:nvSpPr>
          <p:spPr>
            <a:xfrm>
              <a:off x="1834315" y="1900607"/>
              <a:ext cx="191841" cy="28636"/>
            </a:xfrm>
            <a:custGeom>
              <a:avLst/>
              <a:gdLst>
                <a:gd name="connsiteX0" fmla="*/ 177521 w 191841"/>
                <a:gd name="connsiteY0" fmla="*/ 0 h 28636"/>
                <a:gd name="connsiteX1" fmla="*/ 14320 w 191841"/>
                <a:gd name="connsiteY1" fmla="*/ 0 h 28636"/>
                <a:gd name="connsiteX2" fmla="*/ 0 w 191841"/>
                <a:gd name="connsiteY2" fmla="*/ 14318 h 28636"/>
                <a:gd name="connsiteX3" fmla="*/ 14320 w 191841"/>
                <a:gd name="connsiteY3" fmla="*/ 28636 h 28636"/>
                <a:gd name="connsiteX4" fmla="*/ 177521 w 191841"/>
                <a:gd name="connsiteY4" fmla="*/ 28636 h 28636"/>
                <a:gd name="connsiteX5" fmla="*/ 191841 w 191841"/>
                <a:gd name="connsiteY5" fmla="*/ 14318 h 28636"/>
                <a:gd name="connsiteX6" fmla="*/ 177521 w 191841"/>
                <a:gd name="connsiteY6" fmla="*/ 0 h 2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841" h="28636">
                  <a:moveTo>
                    <a:pt x="177521" y="0"/>
                  </a:moveTo>
                  <a:lnTo>
                    <a:pt x="14320" y="0"/>
                  </a:lnTo>
                  <a:cubicBezTo>
                    <a:pt x="6411" y="0"/>
                    <a:pt x="0" y="6410"/>
                    <a:pt x="0" y="14318"/>
                  </a:cubicBezTo>
                  <a:cubicBezTo>
                    <a:pt x="0" y="22226"/>
                    <a:pt x="6411" y="28636"/>
                    <a:pt x="14320" y="28636"/>
                  </a:cubicBezTo>
                  <a:lnTo>
                    <a:pt x="177521" y="28636"/>
                  </a:lnTo>
                  <a:cubicBezTo>
                    <a:pt x="185430" y="28636"/>
                    <a:pt x="191841" y="22226"/>
                    <a:pt x="191841" y="14318"/>
                  </a:cubicBezTo>
                  <a:cubicBezTo>
                    <a:pt x="191841" y="6411"/>
                    <a:pt x="185430" y="0"/>
                    <a:pt x="177521" y="0"/>
                  </a:cubicBezTo>
                  <a:close/>
                </a:path>
              </a:pathLst>
            </a:custGeom>
            <a:grpFill/>
            <a:ln w="9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id="{4DB889AE-0BAC-4C32-A9C2-F3C302B9B35E}"/>
                </a:ext>
              </a:extLst>
            </p:cNvPr>
            <p:cNvSpPr/>
            <p:nvPr/>
          </p:nvSpPr>
          <p:spPr>
            <a:xfrm>
              <a:off x="1834315" y="2002837"/>
              <a:ext cx="128502" cy="28636"/>
            </a:xfrm>
            <a:custGeom>
              <a:avLst/>
              <a:gdLst>
                <a:gd name="connsiteX0" fmla="*/ 114183 w 128502"/>
                <a:gd name="connsiteY0" fmla="*/ 0 h 28636"/>
                <a:gd name="connsiteX1" fmla="*/ 14320 w 128502"/>
                <a:gd name="connsiteY1" fmla="*/ 0 h 28636"/>
                <a:gd name="connsiteX2" fmla="*/ 0 w 128502"/>
                <a:gd name="connsiteY2" fmla="*/ 14318 h 28636"/>
                <a:gd name="connsiteX3" fmla="*/ 14320 w 128502"/>
                <a:gd name="connsiteY3" fmla="*/ 28636 h 28636"/>
                <a:gd name="connsiteX4" fmla="*/ 114183 w 128502"/>
                <a:gd name="connsiteY4" fmla="*/ 28636 h 28636"/>
                <a:gd name="connsiteX5" fmla="*/ 128503 w 128502"/>
                <a:gd name="connsiteY5" fmla="*/ 14318 h 28636"/>
                <a:gd name="connsiteX6" fmla="*/ 114183 w 128502"/>
                <a:gd name="connsiteY6" fmla="*/ 0 h 2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8502" h="28636">
                  <a:moveTo>
                    <a:pt x="114183" y="0"/>
                  </a:moveTo>
                  <a:lnTo>
                    <a:pt x="14320" y="0"/>
                  </a:lnTo>
                  <a:cubicBezTo>
                    <a:pt x="6411" y="0"/>
                    <a:pt x="0" y="6410"/>
                    <a:pt x="0" y="14318"/>
                  </a:cubicBezTo>
                  <a:cubicBezTo>
                    <a:pt x="0" y="22226"/>
                    <a:pt x="6411" y="28636"/>
                    <a:pt x="14320" y="28636"/>
                  </a:cubicBezTo>
                  <a:lnTo>
                    <a:pt x="114183" y="28636"/>
                  </a:lnTo>
                  <a:cubicBezTo>
                    <a:pt x="122091" y="28636"/>
                    <a:pt x="128503" y="22226"/>
                    <a:pt x="128503" y="14318"/>
                  </a:cubicBezTo>
                  <a:cubicBezTo>
                    <a:pt x="128503" y="6410"/>
                    <a:pt x="122091" y="0"/>
                    <a:pt x="114183" y="0"/>
                  </a:cubicBezTo>
                  <a:close/>
                </a:path>
              </a:pathLst>
            </a:custGeom>
            <a:grpFill/>
            <a:ln w="9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id="{CA6BD127-EA64-4E0A-B713-DACB34BD8970}"/>
                </a:ext>
              </a:extLst>
            </p:cNvPr>
            <p:cNvSpPr/>
            <p:nvPr/>
          </p:nvSpPr>
          <p:spPr>
            <a:xfrm>
              <a:off x="1984680" y="2002837"/>
              <a:ext cx="41475" cy="28636"/>
            </a:xfrm>
            <a:custGeom>
              <a:avLst/>
              <a:gdLst>
                <a:gd name="connsiteX0" fmla="*/ 27156 w 41475"/>
                <a:gd name="connsiteY0" fmla="*/ 0 h 28636"/>
                <a:gd name="connsiteX1" fmla="*/ 14320 w 41475"/>
                <a:gd name="connsiteY1" fmla="*/ 0 h 28636"/>
                <a:gd name="connsiteX2" fmla="*/ 0 w 41475"/>
                <a:gd name="connsiteY2" fmla="*/ 14318 h 28636"/>
                <a:gd name="connsiteX3" fmla="*/ 14320 w 41475"/>
                <a:gd name="connsiteY3" fmla="*/ 28636 h 28636"/>
                <a:gd name="connsiteX4" fmla="*/ 27156 w 41475"/>
                <a:gd name="connsiteY4" fmla="*/ 28636 h 28636"/>
                <a:gd name="connsiteX5" fmla="*/ 41476 w 41475"/>
                <a:gd name="connsiteY5" fmla="*/ 14318 h 28636"/>
                <a:gd name="connsiteX6" fmla="*/ 27156 w 41475"/>
                <a:gd name="connsiteY6" fmla="*/ 0 h 2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475" h="28636">
                  <a:moveTo>
                    <a:pt x="27156" y="0"/>
                  </a:moveTo>
                  <a:lnTo>
                    <a:pt x="14320" y="0"/>
                  </a:lnTo>
                  <a:cubicBezTo>
                    <a:pt x="6411" y="0"/>
                    <a:pt x="0" y="6410"/>
                    <a:pt x="0" y="14318"/>
                  </a:cubicBezTo>
                  <a:cubicBezTo>
                    <a:pt x="0" y="22226"/>
                    <a:pt x="6411" y="28636"/>
                    <a:pt x="14320" y="28636"/>
                  </a:cubicBezTo>
                  <a:lnTo>
                    <a:pt x="27156" y="28636"/>
                  </a:lnTo>
                  <a:cubicBezTo>
                    <a:pt x="35065" y="28636"/>
                    <a:pt x="41476" y="22226"/>
                    <a:pt x="41476" y="14318"/>
                  </a:cubicBezTo>
                  <a:cubicBezTo>
                    <a:pt x="41476" y="6410"/>
                    <a:pt x="35065" y="0"/>
                    <a:pt x="27156" y="0"/>
                  </a:cubicBezTo>
                  <a:close/>
                </a:path>
              </a:pathLst>
            </a:custGeom>
            <a:grpFill/>
            <a:ln w="9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6" name="Рисунок 32">
            <a:extLst>
              <a:ext uri="{FF2B5EF4-FFF2-40B4-BE49-F238E27FC236}">
                <a16:creationId xmlns:a16="http://schemas.microsoft.com/office/drawing/2014/main" id="{15CA81D3-2FFD-4F26-A74F-F82F2E53BF48}"/>
              </a:ext>
            </a:extLst>
          </p:cNvPr>
          <p:cNvGrpSpPr/>
          <p:nvPr/>
        </p:nvGrpSpPr>
        <p:grpSpPr>
          <a:xfrm>
            <a:off x="5798757" y="1813208"/>
            <a:ext cx="488694" cy="488694"/>
            <a:chOff x="4553617" y="1774298"/>
            <a:chExt cx="488694" cy="488694"/>
          </a:xfrm>
          <a:solidFill>
            <a:schemeClr val="accent2"/>
          </a:solidFill>
        </p:grpSpPr>
        <p:sp>
          <p:nvSpPr>
            <p:cNvPr id="47" name="Полилиния: фигура 46">
              <a:extLst>
                <a:ext uri="{FF2B5EF4-FFF2-40B4-BE49-F238E27FC236}">
                  <a16:creationId xmlns:a16="http://schemas.microsoft.com/office/drawing/2014/main" id="{B403B271-1099-420E-AC9D-6FBF555A6CE9}"/>
                </a:ext>
              </a:extLst>
            </p:cNvPr>
            <p:cNvSpPr/>
            <p:nvPr/>
          </p:nvSpPr>
          <p:spPr>
            <a:xfrm>
              <a:off x="4553839" y="1959010"/>
              <a:ext cx="488456" cy="303981"/>
            </a:xfrm>
            <a:custGeom>
              <a:avLst/>
              <a:gdLst>
                <a:gd name="connsiteX0" fmla="*/ 440490 w 488456"/>
                <a:gd name="connsiteY0" fmla="*/ 0 h 303981"/>
                <a:gd name="connsiteX1" fmla="*/ 47966 w 488456"/>
                <a:gd name="connsiteY1" fmla="*/ 0 h 303981"/>
                <a:gd name="connsiteX2" fmla="*/ 0 w 488456"/>
                <a:gd name="connsiteY2" fmla="*/ 47923 h 303981"/>
                <a:gd name="connsiteX3" fmla="*/ 0 w 488456"/>
                <a:gd name="connsiteY3" fmla="*/ 256058 h 303981"/>
                <a:gd name="connsiteX4" fmla="*/ 47966 w 488456"/>
                <a:gd name="connsiteY4" fmla="*/ 303981 h 303981"/>
                <a:gd name="connsiteX5" fmla="*/ 440490 w 488456"/>
                <a:gd name="connsiteY5" fmla="*/ 303981 h 303981"/>
                <a:gd name="connsiteX6" fmla="*/ 488456 w 488456"/>
                <a:gd name="connsiteY6" fmla="*/ 256058 h 303981"/>
                <a:gd name="connsiteX7" fmla="*/ 488456 w 488456"/>
                <a:gd name="connsiteY7" fmla="*/ 47923 h 303981"/>
                <a:gd name="connsiteX8" fmla="*/ 440490 w 488456"/>
                <a:gd name="connsiteY8" fmla="*/ 0 h 303981"/>
                <a:gd name="connsiteX9" fmla="*/ 30154 w 488456"/>
                <a:gd name="connsiteY9" fmla="*/ 40485 h 303981"/>
                <a:gd name="connsiteX10" fmla="*/ 110305 w 488456"/>
                <a:gd name="connsiteY10" fmla="*/ 88483 h 303981"/>
                <a:gd name="connsiteX11" fmla="*/ 28660 w 488456"/>
                <a:gd name="connsiteY11" fmla="*/ 170201 h 303981"/>
                <a:gd name="connsiteX12" fmla="*/ 28660 w 488456"/>
                <a:gd name="connsiteY12" fmla="*/ 47923 h 303981"/>
                <a:gd name="connsiteX13" fmla="*/ 30154 w 488456"/>
                <a:gd name="connsiteY13" fmla="*/ 40485 h 303981"/>
                <a:gd name="connsiteX14" fmla="*/ 66112 w 488456"/>
                <a:gd name="connsiteY14" fmla="*/ 28634 h 303981"/>
                <a:gd name="connsiteX15" fmla="*/ 422344 w 488456"/>
                <a:gd name="connsiteY15" fmla="*/ 28634 h 303981"/>
                <a:gd name="connsiteX16" fmla="*/ 244711 w 488456"/>
                <a:gd name="connsiteY16" fmla="*/ 135009 h 303981"/>
                <a:gd name="connsiteX17" fmla="*/ 243746 w 488456"/>
                <a:gd name="connsiteY17" fmla="*/ 135009 h 303981"/>
                <a:gd name="connsiteX18" fmla="*/ 66112 w 488456"/>
                <a:gd name="connsiteY18" fmla="*/ 28634 h 303981"/>
                <a:gd name="connsiteX19" fmla="*/ 458303 w 488456"/>
                <a:gd name="connsiteY19" fmla="*/ 40485 h 303981"/>
                <a:gd name="connsiteX20" fmla="*/ 459796 w 488456"/>
                <a:gd name="connsiteY20" fmla="*/ 47923 h 303981"/>
                <a:gd name="connsiteX21" fmla="*/ 459796 w 488456"/>
                <a:gd name="connsiteY21" fmla="*/ 170859 h 303981"/>
                <a:gd name="connsiteX22" fmla="*/ 377740 w 488456"/>
                <a:gd name="connsiteY22" fmla="*/ 88729 h 303981"/>
                <a:gd name="connsiteX23" fmla="*/ 458303 w 488456"/>
                <a:gd name="connsiteY23" fmla="*/ 40485 h 303981"/>
                <a:gd name="connsiteX24" fmla="*/ 440490 w 488456"/>
                <a:gd name="connsiteY24" fmla="*/ 275347 h 303981"/>
                <a:gd name="connsiteX25" fmla="*/ 47966 w 488456"/>
                <a:gd name="connsiteY25" fmla="*/ 275347 h 303981"/>
                <a:gd name="connsiteX26" fmla="*/ 28660 w 488456"/>
                <a:gd name="connsiteY26" fmla="*/ 256058 h 303981"/>
                <a:gd name="connsiteX27" fmla="*/ 28660 w 488456"/>
                <a:gd name="connsiteY27" fmla="*/ 210734 h 303981"/>
                <a:gd name="connsiteX28" fmla="*/ 135641 w 488456"/>
                <a:gd name="connsiteY28" fmla="*/ 103657 h 303981"/>
                <a:gd name="connsiteX29" fmla="*/ 229011 w 488456"/>
                <a:gd name="connsiteY29" fmla="*/ 159570 h 303981"/>
                <a:gd name="connsiteX30" fmla="*/ 244229 w 488456"/>
                <a:gd name="connsiteY30" fmla="*/ 163786 h 303981"/>
                <a:gd name="connsiteX31" fmla="*/ 259446 w 488456"/>
                <a:gd name="connsiteY31" fmla="*/ 159570 h 303981"/>
                <a:gd name="connsiteX32" fmla="*/ 352405 w 488456"/>
                <a:gd name="connsiteY32" fmla="*/ 103903 h 303981"/>
                <a:gd name="connsiteX33" fmla="*/ 459797 w 488456"/>
                <a:gd name="connsiteY33" fmla="*/ 211392 h 303981"/>
                <a:gd name="connsiteX34" fmla="*/ 459797 w 488456"/>
                <a:gd name="connsiteY34" fmla="*/ 256058 h 303981"/>
                <a:gd name="connsiteX35" fmla="*/ 440490 w 488456"/>
                <a:gd name="connsiteY35" fmla="*/ 275347 h 303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88456" h="303981">
                  <a:moveTo>
                    <a:pt x="440490" y="0"/>
                  </a:moveTo>
                  <a:lnTo>
                    <a:pt x="47966" y="0"/>
                  </a:lnTo>
                  <a:cubicBezTo>
                    <a:pt x="21518" y="0"/>
                    <a:pt x="0" y="21498"/>
                    <a:pt x="0" y="47923"/>
                  </a:cubicBezTo>
                  <a:lnTo>
                    <a:pt x="0" y="256058"/>
                  </a:lnTo>
                  <a:cubicBezTo>
                    <a:pt x="0" y="282483"/>
                    <a:pt x="21518" y="303981"/>
                    <a:pt x="47966" y="303981"/>
                  </a:cubicBezTo>
                  <a:lnTo>
                    <a:pt x="440490" y="303981"/>
                  </a:lnTo>
                  <a:cubicBezTo>
                    <a:pt x="466939" y="303981"/>
                    <a:pt x="488456" y="282483"/>
                    <a:pt x="488456" y="256058"/>
                  </a:cubicBezTo>
                  <a:lnTo>
                    <a:pt x="488456" y="47923"/>
                  </a:lnTo>
                  <a:cubicBezTo>
                    <a:pt x="488456" y="21498"/>
                    <a:pt x="466939" y="0"/>
                    <a:pt x="440490" y="0"/>
                  </a:cubicBezTo>
                  <a:close/>
                  <a:moveTo>
                    <a:pt x="30154" y="40485"/>
                  </a:moveTo>
                  <a:lnTo>
                    <a:pt x="110305" y="88483"/>
                  </a:lnTo>
                  <a:lnTo>
                    <a:pt x="28660" y="170201"/>
                  </a:lnTo>
                  <a:lnTo>
                    <a:pt x="28660" y="47923"/>
                  </a:lnTo>
                  <a:cubicBezTo>
                    <a:pt x="28660" y="45288"/>
                    <a:pt x="29192" y="42775"/>
                    <a:pt x="30154" y="40485"/>
                  </a:cubicBezTo>
                  <a:close/>
                  <a:moveTo>
                    <a:pt x="66112" y="28634"/>
                  </a:moveTo>
                  <a:lnTo>
                    <a:pt x="422344" y="28634"/>
                  </a:lnTo>
                  <a:lnTo>
                    <a:pt x="244711" y="135009"/>
                  </a:lnTo>
                  <a:cubicBezTo>
                    <a:pt x="244414" y="135188"/>
                    <a:pt x="244043" y="135188"/>
                    <a:pt x="243746" y="135009"/>
                  </a:cubicBezTo>
                  <a:lnTo>
                    <a:pt x="66112" y="28634"/>
                  </a:lnTo>
                  <a:close/>
                  <a:moveTo>
                    <a:pt x="458303" y="40485"/>
                  </a:moveTo>
                  <a:cubicBezTo>
                    <a:pt x="459265" y="42775"/>
                    <a:pt x="459796" y="45288"/>
                    <a:pt x="459796" y="47923"/>
                  </a:cubicBezTo>
                  <a:lnTo>
                    <a:pt x="459796" y="170859"/>
                  </a:lnTo>
                  <a:lnTo>
                    <a:pt x="377740" y="88729"/>
                  </a:lnTo>
                  <a:lnTo>
                    <a:pt x="458303" y="40485"/>
                  </a:lnTo>
                  <a:close/>
                  <a:moveTo>
                    <a:pt x="440490" y="275347"/>
                  </a:moveTo>
                  <a:lnTo>
                    <a:pt x="47966" y="275347"/>
                  </a:lnTo>
                  <a:cubicBezTo>
                    <a:pt x="37320" y="275347"/>
                    <a:pt x="28660" y="266694"/>
                    <a:pt x="28660" y="256058"/>
                  </a:cubicBezTo>
                  <a:lnTo>
                    <a:pt x="28660" y="210734"/>
                  </a:lnTo>
                  <a:lnTo>
                    <a:pt x="135641" y="103657"/>
                  </a:lnTo>
                  <a:lnTo>
                    <a:pt x="229011" y="159570"/>
                  </a:lnTo>
                  <a:cubicBezTo>
                    <a:pt x="233705" y="162381"/>
                    <a:pt x="238966" y="163786"/>
                    <a:pt x="244229" y="163786"/>
                  </a:cubicBezTo>
                  <a:cubicBezTo>
                    <a:pt x="249491" y="163786"/>
                    <a:pt x="254753" y="162380"/>
                    <a:pt x="259446" y="159570"/>
                  </a:cubicBezTo>
                  <a:lnTo>
                    <a:pt x="352405" y="103903"/>
                  </a:lnTo>
                  <a:lnTo>
                    <a:pt x="459797" y="211392"/>
                  </a:lnTo>
                  <a:lnTo>
                    <a:pt x="459797" y="256058"/>
                  </a:lnTo>
                  <a:cubicBezTo>
                    <a:pt x="459796" y="266694"/>
                    <a:pt x="451135" y="275347"/>
                    <a:pt x="440490" y="275347"/>
                  </a:cubicBezTo>
                  <a:close/>
                </a:path>
              </a:pathLst>
            </a:custGeom>
            <a:grpFill/>
            <a:ln w="9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Полилиния: фигура 47">
              <a:extLst>
                <a:ext uri="{FF2B5EF4-FFF2-40B4-BE49-F238E27FC236}">
                  <a16:creationId xmlns:a16="http://schemas.microsoft.com/office/drawing/2014/main" id="{FAE4EB0F-C244-4B5C-ADC0-BA96041D216D}"/>
                </a:ext>
              </a:extLst>
            </p:cNvPr>
            <p:cNvSpPr/>
            <p:nvPr/>
          </p:nvSpPr>
          <p:spPr>
            <a:xfrm>
              <a:off x="4743302" y="1774298"/>
              <a:ext cx="109529" cy="154794"/>
            </a:xfrm>
            <a:custGeom>
              <a:avLst/>
              <a:gdLst>
                <a:gd name="connsiteX0" fmla="*/ 6073 w 109529"/>
                <a:gd name="connsiteY0" fmla="*/ 82541 h 154794"/>
                <a:gd name="connsiteX1" fmla="*/ 14319 w 109529"/>
                <a:gd name="connsiteY1" fmla="*/ 85159 h 154794"/>
                <a:gd name="connsiteX2" fmla="*/ 26042 w 109529"/>
                <a:gd name="connsiteY2" fmla="*/ 79091 h 154794"/>
                <a:gd name="connsiteX3" fmla="*/ 40435 w 109529"/>
                <a:gd name="connsiteY3" fmla="*/ 58700 h 154794"/>
                <a:gd name="connsiteX4" fmla="*/ 40435 w 109529"/>
                <a:gd name="connsiteY4" fmla="*/ 140478 h 154794"/>
                <a:gd name="connsiteX5" fmla="*/ 54765 w 109529"/>
                <a:gd name="connsiteY5" fmla="*/ 154795 h 154794"/>
                <a:gd name="connsiteX6" fmla="*/ 69094 w 109529"/>
                <a:gd name="connsiteY6" fmla="*/ 140478 h 154794"/>
                <a:gd name="connsiteX7" fmla="*/ 69094 w 109529"/>
                <a:gd name="connsiteY7" fmla="*/ 58700 h 154794"/>
                <a:gd name="connsiteX8" fmla="*/ 83487 w 109529"/>
                <a:gd name="connsiteY8" fmla="*/ 79091 h 154794"/>
                <a:gd name="connsiteX9" fmla="*/ 103457 w 109529"/>
                <a:gd name="connsiteY9" fmla="*/ 82541 h 154794"/>
                <a:gd name="connsiteX10" fmla="*/ 106909 w 109529"/>
                <a:gd name="connsiteY10" fmla="*/ 62589 h 154794"/>
                <a:gd name="connsiteX11" fmla="*/ 67327 w 109529"/>
                <a:gd name="connsiteY11" fmla="*/ 6507 h 154794"/>
                <a:gd name="connsiteX12" fmla="*/ 55163 w 109529"/>
                <a:gd name="connsiteY12" fmla="*/ 6 h 154794"/>
                <a:gd name="connsiteX13" fmla="*/ 55072 w 109529"/>
                <a:gd name="connsiteY13" fmla="*/ 4 h 154794"/>
                <a:gd name="connsiteX14" fmla="*/ 54975 w 109529"/>
                <a:gd name="connsiteY14" fmla="*/ 2 h 154794"/>
                <a:gd name="connsiteX15" fmla="*/ 54765 w 109529"/>
                <a:gd name="connsiteY15" fmla="*/ 0 h 154794"/>
                <a:gd name="connsiteX16" fmla="*/ 54556 w 109529"/>
                <a:gd name="connsiteY16" fmla="*/ 2 h 154794"/>
                <a:gd name="connsiteX17" fmla="*/ 54458 w 109529"/>
                <a:gd name="connsiteY17" fmla="*/ 4 h 154794"/>
                <a:gd name="connsiteX18" fmla="*/ 54368 w 109529"/>
                <a:gd name="connsiteY18" fmla="*/ 6 h 154794"/>
                <a:gd name="connsiteX19" fmla="*/ 42203 w 109529"/>
                <a:gd name="connsiteY19" fmla="*/ 6508 h 154794"/>
                <a:gd name="connsiteX20" fmla="*/ 2620 w 109529"/>
                <a:gd name="connsiteY20" fmla="*/ 62589 h 154794"/>
                <a:gd name="connsiteX21" fmla="*/ 6073 w 109529"/>
                <a:gd name="connsiteY21" fmla="*/ 82541 h 154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9529" h="154794">
                  <a:moveTo>
                    <a:pt x="6073" y="82541"/>
                  </a:moveTo>
                  <a:cubicBezTo>
                    <a:pt x="8582" y="84309"/>
                    <a:pt x="11465" y="85159"/>
                    <a:pt x="14319" y="85159"/>
                  </a:cubicBezTo>
                  <a:cubicBezTo>
                    <a:pt x="18820" y="85159"/>
                    <a:pt x="23251" y="83046"/>
                    <a:pt x="26042" y="79091"/>
                  </a:cubicBezTo>
                  <a:lnTo>
                    <a:pt x="40435" y="58700"/>
                  </a:lnTo>
                  <a:lnTo>
                    <a:pt x="40435" y="140478"/>
                  </a:lnTo>
                  <a:cubicBezTo>
                    <a:pt x="40435" y="148384"/>
                    <a:pt x="46851" y="154795"/>
                    <a:pt x="54765" y="154795"/>
                  </a:cubicBezTo>
                  <a:cubicBezTo>
                    <a:pt x="62679" y="154795"/>
                    <a:pt x="69094" y="148384"/>
                    <a:pt x="69094" y="140478"/>
                  </a:cubicBezTo>
                  <a:lnTo>
                    <a:pt x="69094" y="58700"/>
                  </a:lnTo>
                  <a:lnTo>
                    <a:pt x="83487" y="79091"/>
                  </a:lnTo>
                  <a:cubicBezTo>
                    <a:pt x="88047" y="85553"/>
                    <a:pt x="96989" y="87097"/>
                    <a:pt x="103457" y="82541"/>
                  </a:cubicBezTo>
                  <a:cubicBezTo>
                    <a:pt x="109925" y="77984"/>
                    <a:pt x="111470" y="69051"/>
                    <a:pt x="106909" y="62589"/>
                  </a:cubicBezTo>
                  <a:lnTo>
                    <a:pt x="67327" y="6507"/>
                  </a:lnTo>
                  <a:cubicBezTo>
                    <a:pt x="64528" y="2541"/>
                    <a:pt x="60003" y="131"/>
                    <a:pt x="55163" y="6"/>
                  </a:cubicBezTo>
                  <a:cubicBezTo>
                    <a:pt x="55132" y="5"/>
                    <a:pt x="55103" y="4"/>
                    <a:pt x="55072" y="4"/>
                  </a:cubicBezTo>
                  <a:cubicBezTo>
                    <a:pt x="55040" y="3"/>
                    <a:pt x="55007" y="3"/>
                    <a:pt x="54975" y="2"/>
                  </a:cubicBezTo>
                  <a:cubicBezTo>
                    <a:pt x="54905" y="1"/>
                    <a:pt x="54835" y="0"/>
                    <a:pt x="54765" y="0"/>
                  </a:cubicBezTo>
                  <a:cubicBezTo>
                    <a:pt x="54694" y="0"/>
                    <a:pt x="54625" y="1"/>
                    <a:pt x="54556" y="2"/>
                  </a:cubicBezTo>
                  <a:cubicBezTo>
                    <a:pt x="54523" y="2"/>
                    <a:pt x="54491" y="3"/>
                    <a:pt x="54458" y="4"/>
                  </a:cubicBezTo>
                  <a:cubicBezTo>
                    <a:pt x="54428" y="5"/>
                    <a:pt x="54397" y="5"/>
                    <a:pt x="54368" y="6"/>
                  </a:cubicBezTo>
                  <a:cubicBezTo>
                    <a:pt x="49527" y="131"/>
                    <a:pt x="45002" y="2541"/>
                    <a:pt x="42203" y="6508"/>
                  </a:cubicBezTo>
                  <a:lnTo>
                    <a:pt x="2620" y="62589"/>
                  </a:lnTo>
                  <a:cubicBezTo>
                    <a:pt x="-1941" y="69051"/>
                    <a:pt x="-395" y="77984"/>
                    <a:pt x="6073" y="82541"/>
                  </a:cubicBezTo>
                  <a:close/>
                </a:path>
              </a:pathLst>
            </a:custGeom>
            <a:grpFill/>
            <a:ln w="9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id="{416B977E-9208-4F5F-A2A7-9F48A3F42BEC}"/>
                </a:ext>
              </a:extLst>
            </p:cNvPr>
            <p:cNvSpPr/>
            <p:nvPr/>
          </p:nvSpPr>
          <p:spPr>
            <a:xfrm>
              <a:off x="4553617" y="1810767"/>
              <a:ext cx="118091" cy="118148"/>
            </a:xfrm>
            <a:custGeom>
              <a:avLst/>
              <a:gdLst>
                <a:gd name="connsiteX0" fmla="*/ 25959 w 118091"/>
                <a:gd name="connsiteY0" fmla="*/ 97526 h 118148"/>
                <a:gd name="connsiteX1" fmla="*/ 28401 w 118091"/>
                <a:gd name="connsiteY1" fmla="*/ 97317 h 118148"/>
                <a:gd name="connsiteX2" fmla="*/ 40098 w 118091"/>
                <a:gd name="connsiteY2" fmla="*/ 80783 h 118148"/>
                <a:gd name="connsiteX3" fmla="*/ 35861 w 118091"/>
                <a:gd name="connsiteY3" fmla="*/ 56135 h 118148"/>
                <a:gd name="connsiteX4" fmla="*/ 93620 w 118091"/>
                <a:gd name="connsiteY4" fmla="*/ 113946 h 118148"/>
                <a:gd name="connsiteX5" fmla="*/ 103762 w 118091"/>
                <a:gd name="connsiteY5" fmla="*/ 118148 h 118148"/>
                <a:gd name="connsiteX6" fmla="*/ 113885 w 118091"/>
                <a:gd name="connsiteY6" fmla="*/ 113964 h 118148"/>
                <a:gd name="connsiteX7" fmla="*/ 113904 w 118091"/>
                <a:gd name="connsiteY7" fmla="*/ 93717 h 118148"/>
                <a:gd name="connsiteX8" fmla="*/ 56080 w 118091"/>
                <a:gd name="connsiteY8" fmla="*/ 35839 h 118148"/>
                <a:gd name="connsiteX9" fmla="*/ 80722 w 118091"/>
                <a:gd name="connsiteY9" fmla="*/ 40082 h 118148"/>
                <a:gd name="connsiteX10" fmla="*/ 97278 w 118091"/>
                <a:gd name="connsiteY10" fmla="*/ 28405 h 118148"/>
                <a:gd name="connsiteX11" fmla="*/ 85591 w 118091"/>
                <a:gd name="connsiteY11" fmla="*/ 11864 h 118148"/>
                <a:gd name="connsiteX12" fmla="*/ 17982 w 118091"/>
                <a:gd name="connsiteY12" fmla="*/ 222 h 118148"/>
                <a:gd name="connsiteX13" fmla="*/ 4504 w 118091"/>
                <a:gd name="connsiteY13" fmla="*/ 4496 h 118148"/>
                <a:gd name="connsiteX14" fmla="*/ 222 w 118091"/>
                <a:gd name="connsiteY14" fmla="*/ 17959 h 118148"/>
                <a:gd name="connsiteX15" fmla="*/ 11853 w 118091"/>
                <a:gd name="connsiteY15" fmla="*/ 85628 h 118148"/>
                <a:gd name="connsiteX16" fmla="*/ 25959 w 118091"/>
                <a:gd name="connsiteY16" fmla="*/ 97526 h 118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8091" h="118148">
                  <a:moveTo>
                    <a:pt x="25959" y="97526"/>
                  </a:moveTo>
                  <a:cubicBezTo>
                    <a:pt x="26764" y="97526"/>
                    <a:pt x="27580" y="97458"/>
                    <a:pt x="28401" y="97317"/>
                  </a:cubicBezTo>
                  <a:cubicBezTo>
                    <a:pt x="36200" y="95979"/>
                    <a:pt x="41438" y="88576"/>
                    <a:pt x="40098" y="80783"/>
                  </a:cubicBezTo>
                  <a:lnTo>
                    <a:pt x="35861" y="56135"/>
                  </a:lnTo>
                  <a:lnTo>
                    <a:pt x="93620" y="113946"/>
                  </a:lnTo>
                  <a:cubicBezTo>
                    <a:pt x="96418" y="116747"/>
                    <a:pt x="100089" y="118148"/>
                    <a:pt x="103762" y="118148"/>
                  </a:cubicBezTo>
                  <a:cubicBezTo>
                    <a:pt x="107424" y="118148"/>
                    <a:pt x="111089" y="116754"/>
                    <a:pt x="113885" y="113964"/>
                  </a:cubicBezTo>
                  <a:cubicBezTo>
                    <a:pt x="119486" y="108377"/>
                    <a:pt x="119495" y="99313"/>
                    <a:pt x="113904" y="93717"/>
                  </a:cubicBezTo>
                  <a:lnTo>
                    <a:pt x="56080" y="35839"/>
                  </a:lnTo>
                  <a:lnTo>
                    <a:pt x="80722" y="40082"/>
                  </a:lnTo>
                  <a:cubicBezTo>
                    <a:pt x="88528" y="41426"/>
                    <a:pt x="95934" y="36197"/>
                    <a:pt x="97278" y="28405"/>
                  </a:cubicBezTo>
                  <a:cubicBezTo>
                    <a:pt x="98622" y="20613"/>
                    <a:pt x="93390" y="13207"/>
                    <a:pt x="85591" y="11864"/>
                  </a:cubicBezTo>
                  <a:lnTo>
                    <a:pt x="17982" y="222"/>
                  </a:lnTo>
                  <a:cubicBezTo>
                    <a:pt x="13068" y="-623"/>
                    <a:pt x="8030" y="974"/>
                    <a:pt x="4504" y="4496"/>
                  </a:cubicBezTo>
                  <a:cubicBezTo>
                    <a:pt x="977" y="8018"/>
                    <a:pt x="-624" y="13052"/>
                    <a:pt x="222" y="17959"/>
                  </a:cubicBezTo>
                  <a:lnTo>
                    <a:pt x="11853" y="85628"/>
                  </a:lnTo>
                  <a:cubicBezTo>
                    <a:pt x="13050" y="92603"/>
                    <a:pt x="19108" y="97526"/>
                    <a:pt x="25959" y="97526"/>
                  </a:cubicBezTo>
                  <a:close/>
                </a:path>
              </a:pathLst>
            </a:custGeom>
            <a:grpFill/>
            <a:ln w="9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" name="Полилиния: фигура 49">
              <a:extLst>
                <a:ext uri="{FF2B5EF4-FFF2-40B4-BE49-F238E27FC236}">
                  <a16:creationId xmlns:a16="http://schemas.microsoft.com/office/drawing/2014/main" id="{8C8FE944-C975-4B2F-A8C6-85520399A6B6}"/>
                </a:ext>
              </a:extLst>
            </p:cNvPr>
            <p:cNvSpPr/>
            <p:nvPr/>
          </p:nvSpPr>
          <p:spPr>
            <a:xfrm>
              <a:off x="4924218" y="1810905"/>
              <a:ext cx="118093" cy="118150"/>
            </a:xfrm>
            <a:custGeom>
              <a:avLst/>
              <a:gdLst>
                <a:gd name="connsiteX0" fmla="*/ 14329 w 118093"/>
                <a:gd name="connsiteY0" fmla="*/ 118151 h 118150"/>
                <a:gd name="connsiteX1" fmla="*/ 24472 w 118093"/>
                <a:gd name="connsiteY1" fmla="*/ 113948 h 118150"/>
                <a:gd name="connsiteX2" fmla="*/ 82231 w 118093"/>
                <a:gd name="connsiteY2" fmla="*/ 56136 h 118150"/>
                <a:gd name="connsiteX3" fmla="*/ 77994 w 118093"/>
                <a:gd name="connsiteY3" fmla="*/ 80785 h 118150"/>
                <a:gd name="connsiteX4" fmla="*/ 89691 w 118093"/>
                <a:gd name="connsiteY4" fmla="*/ 97318 h 118150"/>
                <a:gd name="connsiteX5" fmla="*/ 92134 w 118093"/>
                <a:gd name="connsiteY5" fmla="*/ 97527 h 118150"/>
                <a:gd name="connsiteX6" fmla="*/ 106240 w 118093"/>
                <a:gd name="connsiteY6" fmla="*/ 85630 h 118150"/>
                <a:gd name="connsiteX7" fmla="*/ 117871 w 118093"/>
                <a:gd name="connsiteY7" fmla="*/ 17965 h 118150"/>
                <a:gd name="connsiteX8" fmla="*/ 113590 w 118093"/>
                <a:gd name="connsiteY8" fmla="*/ 4497 h 118150"/>
                <a:gd name="connsiteX9" fmla="*/ 100111 w 118093"/>
                <a:gd name="connsiteY9" fmla="*/ 223 h 118150"/>
                <a:gd name="connsiteX10" fmla="*/ 32502 w 118093"/>
                <a:gd name="connsiteY10" fmla="*/ 11864 h 118150"/>
                <a:gd name="connsiteX11" fmla="*/ 20814 w 118093"/>
                <a:gd name="connsiteY11" fmla="*/ 28406 h 118150"/>
                <a:gd name="connsiteX12" fmla="*/ 37370 w 118093"/>
                <a:gd name="connsiteY12" fmla="*/ 40083 h 118150"/>
                <a:gd name="connsiteX13" fmla="*/ 62012 w 118093"/>
                <a:gd name="connsiteY13" fmla="*/ 35839 h 118150"/>
                <a:gd name="connsiteX14" fmla="*/ 4188 w 118093"/>
                <a:gd name="connsiteY14" fmla="*/ 93716 h 118150"/>
                <a:gd name="connsiteX15" fmla="*/ 4207 w 118093"/>
                <a:gd name="connsiteY15" fmla="*/ 113963 h 118150"/>
                <a:gd name="connsiteX16" fmla="*/ 14329 w 118093"/>
                <a:gd name="connsiteY16" fmla="*/ 118151 h 11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8093" h="118150">
                  <a:moveTo>
                    <a:pt x="14329" y="118151"/>
                  </a:moveTo>
                  <a:cubicBezTo>
                    <a:pt x="18000" y="118151"/>
                    <a:pt x="21672" y="116749"/>
                    <a:pt x="24472" y="113948"/>
                  </a:cubicBezTo>
                  <a:lnTo>
                    <a:pt x="82231" y="56136"/>
                  </a:lnTo>
                  <a:lnTo>
                    <a:pt x="77994" y="80785"/>
                  </a:lnTo>
                  <a:cubicBezTo>
                    <a:pt x="76654" y="88578"/>
                    <a:pt x="81892" y="95980"/>
                    <a:pt x="89691" y="97318"/>
                  </a:cubicBezTo>
                  <a:cubicBezTo>
                    <a:pt x="90512" y="97458"/>
                    <a:pt x="91328" y="97527"/>
                    <a:pt x="92134" y="97527"/>
                  </a:cubicBezTo>
                  <a:cubicBezTo>
                    <a:pt x="98983" y="97527"/>
                    <a:pt x="105042" y="92604"/>
                    <a:pt x="106240" y="85630"/>
                  </a:cubicBezTo>
                  <a:lnTo>
                    <a:pt x="117871" y="17965"/>
                  </a:lnTo>
                  <a:cubicBezTo>
                    <a:pt x="118717" y="13054"/>
                    <a:pt x="117115" y="8020"/>
                    <a:pt x="113590" y="4497"/>
                  </a:cubicBezTo>
                  <a:cubicBezTo>
                    <a:pt x="110063" y="975"/>
                    <a:pt x="105026" y="-624"/>
                    <a:pt x="100111" y="223"/>
                  </a:cubicBezTo>
                  <a:lnTo>
                    <a:pt x="32502" y="11864"/>
                  </a:lnTo>
                  <a:cubicBezTo>
                    <a:pt x="24703" y="13207"/>
                    <a:pt x="19469" y="20613"/>
                    <a:pt x="20814" y="28406"/>
                  </a:cubicBezTo>
                  <a:cubicBezTo>
                    <a:pt x="22159" y="36198"/>
                    <a:pt x="29578" y="41428"/>
                    <a:pt x="37370" y="40083"/>
                  </a:cubicBezTo>
                  <a:lnTo>
                    <a:pt x="62012" y="35839"/>
                  </a:lnTo>
                  <a:lnTo>
                    <a:pt x="4188" y="93716"/>
                  </a:lnTo>
                  <a:cubicBezTo>
                    <a:pt x="-1403" y="99312"/>
                    <a:pt x="-1395" y="108378"/>
                    <a:pt x="4207" y="113963"/>
                  </a:cubicBezTo>
                  <a:cubicBezTo>
                    <a:pt x="7004" y="116756"/>
                    <a:pt x="10666" y="118151"/>
                    <a:pt x="14329" y="118151"/>
                  </a:cubicBezTo>
                  <a:close/>
                </a:path>
              </a:pathLst>
            </a:custGeom>
            <a:grpFill/>
            <a:ln w="9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5" name="Рисунок 36">
            <a:extLst>
              <a:ext uri="{FF2B5EF4-FFF2-40B4-BE49-F238E27FC236}">
                <a16:creationId xmlns:a16="http://schemas.microsoft.com/office/drawing/2014/main" id="{A7ECF6BF-13C1-49C9-B7C6-68B4573A9646}"/>
              </a:ext>
            </a:extLst>
          </p:cNvPr>
          <p:cNvGrpSpPr/>
          <p:nvPr/>
        </p:nvGrpSpPr>
        <p:grpSpPr>
          <a:xfrm>
            <a:off x="10192793" y="1861847"/>
            <a:ext cx="488694" cy="488694"/>
            <a:chOff x="10387346" y="1774298"/>
            <a:chExt cx="488694" cy="488694"/>
          </a:xfrm>
          <a:solidFill>
            <a:schemeClr val="accent2"/>
          </a:solidFill>
        </p:grpSpPr>
        <p:sp>
          <p:nvSpPr>
            <p:cNvPr id="56" name="Полилиния: фигура 55">
              <a:extLst>
                <a:ext uri="{FF2B5EF4-FFF2-40B4-BE49-F238E27FC236}">
                  <a16:creationId xmlns:a16="http://schemas.microsoft.com/office/drawing/2014/main" id="{C1BB8EF4-0BB3-4603-8913-1AC73CB9F110}"/>
                </a:ext>
              </a:extLst>
            </p:cNvPr>
            <p:cNvSpPr/>
            <p:nvPr/>
          </p:nvSpPr>
          <p:spPr>
            <a:xfrm>
              <a:off x="10387346" y="1774298"/>
              <a:ext cx="488694" cy="488694"/>
            </a:xfrm>
            <a:custGeom>
              <a:avLst/>
              <a:gdLst>
                <a:gd name="connsiteX0" fmla="*/ 440073 w 488694"/>
                <a:gd name="connsiteY0" fmla="*/ 0 h 488694"/>
                <a:gd name="connsiteX1" fmla="*/ 201975 w 488694"/>
                <a:gd name="connsiteY1" fmla="*/ 0 h 488694"/>
                <a:gd name="connsiteX2" fmla="*/ 153353 w 488694"/>
                <a:gd name="connsiteY2" fmla="*/ 48622 h 488694"/>
                <a:gd name="connsiteX3" fmla="*/ 153353 w 488694"/>
                <a:gd name="connsiteY3" fmla="*/ 68629 h 488694"/>
                <a:gd name="connsiteX4" fmla="*/ 47639 w 488694"/>
                <a:gd name="connsiteY4" fmla="*/ 68629 h 488694"/>
                <a:gd name="connsiteX5" fmla="*/ 0 w 488694"/>
                <a:gd name="connsiteY5" fmla="*/ 116268 h 488694"/>
                <a:gd name="connsiteX6" fmla="*/ 0 w 488694"/>
                <a:gd name="connsiteY6" fmla="*/ 441055 h 488694"/>
                <a:gd name="connsiteX7" fmla="*/ 47639 w 488694"/>
                <a:gd name="connsiteY7" fmla="*/ 488694 h 488694"/>
                <a:gd name="connsiteX8" fmla="*/ 287701 w 488694"/>
                <a:gd name="connsiteY8" fmla="*/ 488694 h 488694"/>
                <a:gd name="connsiteX9" fmla="*/ 335341 w 488694"/>
                <a:gd name="connsiteY9" fmla="*/ 441055 h 488694"/>
                <a:gd name="connsiteX10" fmla="*/ 335341 w 488694"/>
                <a:gd name="connsiteY10" fmla="*/ 420066 h 488694"/>
                <a:gd name="connsiteX11" fmla="*/ 440073 w 488694"/>
                <a:gd name="connsiteY11" fmla="*/ 420066 h 488694"/>
                <a:gd name="connsiteX12" fmla="*/ 488694 w 488694"/>
                <a:gd name="connsiteY12" fmla="*/ 371444 h 488694"/>
                <a:gd name="connsiteX13" fmla="*/ 488694 w 488694"/>
                <a:gd name="connsiteY13" fmla="*/ 48622 h 488694"/>
                <a:gd name="connsiteX14" fmla="*/ 440073 w 488694"/>
                <a:gd name="connsiteY14" fmla="*/ 0 h 488694"/>
                <a:gd name="connsiteX15" fmla="*/ 306706 w 488694"/>
                <a:gd name="connsiteY15" fmla="*/ 441055 h 488694"/>
                <a:gd name="connsiteX16" fmla="*/ 287701 w 488694"/>
                <a:gd name="connsiteY16" fmla="*/ 460060 h 488694"/>
                <a:gd name="connsiteX17" fmla="*/ 47639 w 488694"/>
                <a:gd name="connsiteY17" fmla="*/ 460060 h 488694"/>
                <a:gd name="connsiteX18" fmla="*/ 28634 w 488694"/>
                <a:gd name="connsiteY18" fmla="*/ 441055 h 488694"/>
                <a:gd name="connsiteX19" fmla="*/ 28634 w 488694"/>
                <a:gd name="connsiteY19" fmla="*/ 116268 h 488694"/>
                <a:gd name="connsiteX20" fmla="*/ 47639 w 488694"/>
                <a:gd name="connsiteY20" fmla="*/ 97263 h 488694"/>
                <a:gd name="connsiteX21" fmla="*/ 287701 w 488694"/>
                <a:gd name="connsiteY21" fmla="*/ 97263 h 488694"/>
                <a:gd name="connsiteX22" fmla="*/ 306706 w 488694"/>
                <a:gd name="connsiteY22" fmla="*/ 116268 h 488694"/>
                <a:gd name="connsiteX23" fmla="*/ 306706 w 488694"/>
                <a:gd name="connsiteY23" fmla="*/ 441055 h 488694"/>
                <a:gd name="connsiteX24" fmla="*/ 460060 w 488694"/>
                <a:gd name="connsiteY24" fmla="*/ 371444 h 488694"/>
                <a:gd name="connsiteX25" fmla="*/ 440073 w 488694"/>
                <a:gd name="connsiteY25" fmla="*/ 391432 h 488694"/>
                <a:gd name="connsiteX26" fmla="*/ 335341 w 488694"/>
                <a:gd name="connsiteY26" fmla="*/ 391432 h 488694"/>
                <a:gd name="connsiteX27" fmla="*/ 335341 w 488694"/>
                <a:gd name="connsiteY27" fmla="*/ 116268 h 488694"/>
                <a:gd name="connsiteX28" fmla="*/ 287701 w 488694"/>
                <a:gd name="connsiteY28" fmla="*/ 68629 h 488694"/>
                <a:gd name="connsiteX29" fmla="*/ 181988 w 488694"/>
                <a:gd name="connsiteY29" fmla="*/ 68629 h 488694"/>
                <a:gd name="connsiteX30" fmla="*/ 181988 w 488694"/>
                <a:gd name="connsiteY30" fmla="*/ 48622 h 488694"/>
                <a:gd name="connsiteX31" fmla="*/ 201976 w 488694"/>
                <a:gd name="connsiteY31" fmla="*/ 28634 h 488694"/>
                <a:gd name="connsiteX32" fmla="*/ 440073 w 488694"/>
                <a:gd name="connsiteY32" fmla="*/ 28634 h 488694"/>
                <a:gd name="connsiteX33" fmla="*/ 460060 w 488694"/>
                <a:gd name="connsiteY33" fmla="*/ 48622 h 488694"/>
                <a:gd name="connsiteX34" fmla="*/ 460060 w 488694"/>
                <a:gd name="connsiteY34" fmla="*/ 371444 h 488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88694" h="488694">
                  <a:moveTo>
                    <a:pt x="440073" y="0"/>
                  </a:moveTo>
                  <a:lnTo>
                    <a:pt x="201975" y="0"/>
                  </a:lnTo>
                  <a:cubicBezTo>
                    <a:pt x="175164" y="0"/>
                    <a:pt x="153353" y="21812"/>
                    <a:pt x="153353" y="48622"/>
                  </a:cubicBezTo>
                  <a:lnTo>
                    <a:pt x="153353" y="68629"/>
                  </a:lnTo>
                  <a:lnTo>
                    <a:pt x="47639" y="68629"/>
                  </a:lnTo>
                  <a:cubicBezTo>
                    <a:pt x="21371" y="68629"/>
                    <a:pt x="0" y="90000"/>
                    <a:pt x="0" y="116268"/>
                  </a:cubicBezTo>
                  <a:lnTo>
                    <a:pt x="0" y="441055"/>
                  </a:lnTo>
                  <a:cubicBezTo>
                    <a:pt x="0" y="467323"/>
                    <a:pt x="21371" y="488694"/>
                    <a:pt x="47639" y="488694"/>
                  </a:cubicBezTo>
                  <a:lnTo>
                    <a:pt x="287701" y="488694"/>
                  </a:lnTo>
                  <a:cubicBezTo>
                    <a:pt x="313970" y="488694"/>
                    <a:pt x="335341" y="467323"/>
                    <a:pt x="335341" y="441055"/>
                  </a:cubicBezTo>
                  <a:lnTo>
                    <a:pt x="335341" y="420066"/>
                  </a:lnTo>
                  <a:lnTo>
                    <a:pt x="440073" y="420066"/>
                  </a:lnTo>
                  <a:cubicBezTo>
                    <a:pt x="466883" y="420066"/>
                    <a:pt x="488694" y="398254"/>
                    <a:pt x="488694" y="371444"/>
                  </a:cubicBezTo>
                  <a:lnTo>
                    <a:pt x="488694" y="48622"/>
                  </a:lnTo>
                  <a:cubicBezTo>
                    <a:pt x="488694" y="21812"/>
                    <a:pt x="466882" y="0"/>
                    <a:pt x="440073" y="0"/>
                  </a:cubicBezTo>
                  <a:close/>
                  <a:moveTo>
                    <a:pt x="306706" y="441055"/>
                  </a:moveTo>
                  <a:cubicBezTo>
                    <a:pt x="306706" y="451534"/>
                    <a:pt x="298180" y="460060"/>
                    <a:pt x="287701" y="460060"/>
                  </a:cubicBezTo>
                  <a:lnTo>
                    <a:pt x="47639" y="460060"/>
                  </a:lnTo>
                  <a:cubicBezTo>
                    <a:pt x="37160" y="460060"/>
                    <a:pt x="28634" y="451534"/>
                    <a:pt x="28634" y="441055"/>
                  </a:cubicBezTo>
                  <a:lnTo>
                    <a:pt x="28634" y="116268"/>
                  </a:lnTo>
                  <a:cubicBezTo>
                    <a:pt x="28634" y="105789"/>
                    <a:pt x="37160" y="97263"/>
                    <a:pt x="47639" y="97263"/>
                  </a:cubicBezTo>
                  <a:lnTo>
                    <a:pt x="287701" y="97263"/>
                  </a:lnTo>
                  <a:cubicBezTo>
                    <a:pt x="298181" y="97263"/>
                    <a:pt x="306706" y="105789"/>
                    <a:pt x="306706" y="116268"/>
                  </a:cubicBezTo>
                  <a:lnTo>
                    <a:pt x="306706" y="441055"/>
                  </a:lnTo>
                  <a:close/>
                  <a:moveTo>
                    <a:pt x="460060" y="371444"/>
                  </a:moveTo>
                  <a:cubicBezTo>
                    <a:pt x="460060" y="382465"/>
                    <a:pt x="451093" y="391432"/>
                    <a:pt x="440073" y="391432"/>
                  </a:cubicBezTo>
                  <a:lnTo>
                    <a:pt x="335341" y="391432"/>
                  </a:lnTo>
                  <a:lnTo>
                    <a:pt x="335341" y="116268"/>
                  </a:lnTo>
                  <a:cubicBezTo>
                    <a:pt x="335341" y="90000"/>
                    <a:pt x="313970" y="68629"/>
                    <a:pt x="287701" y="68629"/>
                  </a:cubicBezTo>
                  <a:lnTo>
                    <a:pt x="181988" y="68629"/>
                  </a:lnTo>
                  <a:lnTo>
                    <a:pt x="181988" y="48622"/>
                  </a:lnTo>
                  <a:cubicBezTo>
                    <a:pt x="181988" y="37601"/>
                    <a:pt x="190954" y="28634"/>
                    <a:pt x="201976" y="28634"/>
                  </a:cubicBezTo>
                  <a:lnTo>
                    <a:pt x="440073" y="28634"/>
                  </a:lnTo>
                  <a:cubicBezTo>
                    <a:pt x="451093" y="28634"/>
                    <a:pt x="460060" y="37601"/>
                    <a:pt x="460060" y="48622"/>
                  </a:cubicBezTo>
                  <a:lnTo>
                    <a:pt x="460060" y="371444"/>
                  </a:lnTo>
                  <a:close/>
                </a:path>
              </a:pathLst>
            </a:custGeom>
            <a:grpFill/>
            <a:ln w="9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" name="Полилиния: фигура 56">
              <a:extLst>
                <a:ext uri="{FF2B5EF4-FFF2-40B4-BE49-F238E27FC236}">
                  <a16:creationId xmlns:a16="http://schemas.microsoft.com/office/drawing/2014/main" id="{A2573258-2E79-41D4-AFC9-63606E4BBD27}"/>
                </a:ext>
              </a:extLst>
            </p:cNvPr>
            <p:cNvSpPr/>
            <p:nvPr/>
          </p:nvSpPr>
          <p:spPr>
            <a:xfrm>
              <a:off x="10445070" y="1899998"/>
              <a:ext cx="219892" cy="161383"/>
            </a:xfrm>
            <a:custGeom>
              <a:avLst/>
              <a:gdLst>
                <a:gd name="connsiteX0" fmla="*/ 203467 w 219892"/>
                <a:gd name="connsiteY0" fmla="*/ 0 h 161383"/>
                <a:gd name="connsiteX1" fmla="*/ 16426 w 219892"/>
                <a:gd name="connsiteY1" fmla="*/ 0 h 161383"/>
                <a:gd name="connsiteX2" fmla="*/ 0 w 219892"/>
                <a:gd name="connsiteY2" fmla="*/ 16426 h 161383"/>
                <a:gd name="connsiteX3" fmla="*/ 0 w 219892"/>
                <a:gd name="connsiteY3" fmla="*/ 144958 h 161383"/>
                <a:gd name="connsiteX4" fmla="*/ 16426 w 219892"/>
                <a:gd name="connsiteY4" fmla="*/ 161384 h 161383"/>
                <a:gd name="connsiteX5" fmla="*/ 203467 w 219892"/>
                <a:gd name="connsiteY5" fmla="*/ 161384 h 161383"/>
                <a:gd name="connsiteX6" fmla="*/ 219892 w 219892"/>
                <a:gd name="connsiteY6" fmla="*/ 144958 h 161383"/>
                <a:gd name="connsiteX7" fmla="*/ 219892 w 219892"/>
                <a:gd name="connsiteY7" fmla="*/ 16426 h 161383"/>
                <a:gd name="connsiteX8" fmla="*/ 203467 w 219892"/>
                <a:gd name="connsiteY8" fmla="*/ 0 h 161383"/>
                <a:gd name="connsiteX9" fmla="*/ 191258 w 219892"/>
                <a:gd name="connsiteY9" fmla="*/ 132750 h 161383"/>
                <a:gd name="connsiteX10" fmla="*/ 28634 w 219892"/>
                <a:gd name="connsiteY10" fmla="*/ 132750 h 161383"/>
                <a:gd name="connsiteX11" fmla="*/ 28634 w 219892"/>
                <a:gd name="connsiteY11" fmla="*/ 28634 h 161383"/>
                <a:gd name="connsiteX12" fmla="*/ 191259 w 219892"/>
                <a:gd name="connsiteY12" fmla="*/ 28634 h 161383"/>
                <a:gd name="connsiteX13" fmla="*/ 191259 w 219892"/>
                <a:gd name="connsiteY13" fmla="*/ 132750 h 16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892" h="161383">
                  <a:moveTo>
                    <a:pt x="203467" y="0"/>
                  </a:moveTo>
                  <a:lnTo>
                    <a:pt x="16426" y="0"/>
                  </a:lnTo>
                  <a:cubicBezTo>
                    <a:pt x="7369" y="0"/>
                    <a:pt x="0" y="7369"/>
                    <a:pt x="0" y="16426"/>
                  </a:cubicBezTo>
                  <a:lnTo>
                    <a:pt x="0" y="144958"/>
                  </a:lnTo>
                  <a:cubicBezTo>
                    <a:pt x="0" y="154015"/>
                    <a:pt x="7369" y="161384"/>
                    <a:pt x="16426" y="161384"/>
                  </a:cubicBezTo>
                  <a:lnTo>
                    <a:pt x="203467" y="161384"/>
                  </a:lnTo>
                  <a:cubicBezTo>
                    <a:pt x="212524" y="161384"/>
                    <a:pt x="219892" y="154015"/>
                    <a:pt x="219892" y="144958"/>
                  </a:cubicBezTo>
                  <a:lnTo>
                    <a:pt x="219892" y="16426"/>
                  </a:lnTo>
                  <a:cubicBezTo>
                    <a:pt x="219892" y="7369"/>
                    <a:pt x="212525" y="0"/>
                    <a:pt x="203467" y="0"/>
                  </a:cubicBezTo>
                  <a:close/>
                  <a:moveTo>
                    <a:pt x="191258" y="132750"/>
                  </a:moveTo>
                  <a:lnTo>
                    <a:pt x="28634" y="132750"/>
                  </a:lnTo>
                  <a:lnTo>
                    <a:pt x="28634" y="28634"/>
                  </a:lnTo>
                  <a:lnTo>
                    <a:pt x="191259" y="28634"/>
                  </a:lnTo>
                  <a:lnTo>
                    <a:pt x="191259" y="132750"/>
                  </a:lnTo>
                  <a:close/>
                </a:path>
              </a:pathLst>
            </a:custGeom>
            <a:grpFill/>
            <a:ln w="9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" name="Полилиния: фигура 57">
              <a:extLst>
                <a:ext uri="{FF2B5EF4-FFF2-40B4-BE49-F238E27FC236}">
                  <a16:creationId xmlns:a16="http://schemas.microsoft.com/office/drawing/2014/main" id="{5A83496B-1AC6-49D4-AD9C-272DFDAD12BE}"/>
                </a:ext>
              </a:extLst>
            </p:cNvPr>
            <p:cNvSpPr/>
            <p:nvPr/>
          </p:nvSpPr>
          <p:spPr>
            <a:xfrm>
              <a:off x="10445070" y="2087060"/>
              <a:ext cx="219893" cy="28634"/>
            </a:xfrm>
            <a:custGeom>
              <a:avLst/>
              <a:gdLst>
                <a:gd name="connsiteX0" fmla="*/ 205575 w 219893"/>
                <a:gd name="connsiteY0" fmla="*/ 0 h 28634"/>
                <a:gd name="connsiteX1" fmla="*/ 14317 w 219893"/>
                <a:gd name="connsiteY1" fmla="*/ 0 h 28634"/>
                <a:gd name="connsiteX2" fmla="*/ 0 w 219893"/>
                <a:gd name="connsiteY2" fmla="*/ 14317 h 28634"/>
                <a:gd name="connsiteX3" fmla="*/ 14317 w 219893"/>
                <a:gd name="connsiteY3" fmla="*/ 28634 h 28634"/>
                <a:gd name="connsiteX4" fmla="*/ 205576 w 219893"/>
                <a:gd name="connsiteY4" fmla="*/ 28634 h 28634"/>
                <a:gd name="connsiteX5" fmla="*/ 219893 w 219893"/>
                <a:gd name="connsiteY5" fmla="*/ 14317 h 28634"/>
                <a:gd name="connsiteX6" fmla="*/ 205575 w 219893"/>
                <a:gd name="connsiteY6" fmla="*/ 0 h 2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893" h="28634">
                  <a:moveTo>
                    <a:pt x="205575" y="0"/>
                  </a:moveTo>
                  <a:lnTo>
                    <a:pt x="14317" y="0"/>
                  </a:lnTo>
                  <a:cubicBezTo>
                    <a:pt x="6410" y="0"/>
                    <a:pt x="0" y="6410"/>
                    <a:pt x="0" y="14317"/>
                  </a:cubicBezTo>
                  <a:cubicBezTo>
                    <a:pt x="0" y="22224"/>
                    <a:pt x="6410" y="28634"/>
                    <a:pt x="14317" y="28634"/>
                  </a:cubicBezTo>
                  <a:lnTo>
                    <a:pt x="205576" y="28634"/>
                  </a:lnTo>
                  <a:cubicBezTo>
                    <a:pt x="213483" y="28634"/>
                    <a:pt x="219893" y="22224"/>
                    <a:pt x="219893" y="14317"/>
                  </a:cubicBezTo>
                  <a:cubicBezTo>
                    <a:pt x="219893" y="6410"/>
                    <a:pt x="213483" y="0"/>
                    <a:pt x="205575" y="0"/>
                  </a:cubicBezTo>
                  <a:close/>
                </a:path>
              </a:pathLst>
            </a:custGeom>
            <a:grpFill/>
            <a:ln w="9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" name="Полилиния: фигура 58">
              <a:extLst>
                <a:ext uri="{FF2B5EF4-FFF2-40B4-BE49-F238E27FC236}">
                  <a16:creationId xmlns:a16="http://schemas.microsoft.com/office/drawing/2014/main" id="{0AF8A523-6D3D-4DB5-AEDD-8FDBD00C3252}"/>
                </a:ext>
              </a:extLst>
            </p:cNvPr>
            <p:cNvSpPr/>
            <p:nvPr/>
          </p:nvSpPr>
          <p:spPr>
            <a:xfrm>
              <a:off x="10445070" y="2134371"/>
              <a:ext cx="219893" cy="28634"/>
            </a:xfrm>
            <a:custGeom>
              <a:avLst/>
              <a:gdLst>
                <a:gd name="connsiteX0" fmla="*/ 205575 w 219893"/>
                <a:gd name="connsiteY0" fmla="*/ 0 h 28634"/>
                <a:gd name="connsiteX1" fmla="*/ 14317 w 219893"/>
                <a:gd name="connsiteY1" fmla="*/ 0 h 28634"/>
                <a:gd name="connsiteX2" fmla="*/ 0 w 219893"/>
                <a:gd name="connsiteY2" fmla="*/ 14317 h 28634"/>
                <a:gd name="connsiteX3" fmla="*/ 14317 w 219893"/>
                <a:gd name="connsiteY3" fmla="*/ 28634 h 28634"/>
                <a:gd name="connsiteX4" fmla="*/ 205576 w 219893"/>
                <a:gd name="connsiteY4" fmla="*/ 28634 h 28634"/>
                <a:gd name="connsiteX5" fmla="*/ 219893 w 219893"/>
                <a:gd name="connsiteY5" fmla="*/ 14317 h 28634"/>
                <a:gd name="connsiteX6" fmla="*/ 205575 w 219893"/>
                <a:gd name="connsiteY6" fmla="*/ 0 h 2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893" h="28634">
                  <a:moveTo>
                    <a:pt x="205575" y="0"/>
                  </a:moveTo>
                  <a:lnTo>
                    <a:pt x="14317" y="0"/>
                  </a:lnTo>
                  <a:cubicBezTo>
                    <a:pt x="6410" y="0"/>
                    <a:pt x="0" y="6410"/>
                    <a:pt x="0" y="14317"/>
                  </a:cubicBezTo>
                  <a:cubicBezTo>
                    <a:pt x="0" y="22224"/>
                    <a:pt x="6410" y="28634"/>
                    <a:pt x="14317" y="28634"/>
                  </a:cubicBezTo>
                  <a:lnTo>
                    <a:pt x="205576" y="28634"/>
                  </a:lnTo>
                  <a:cubicBezTo>
                    <a:pt x="213483" y="28634"/>
                    <a:pt x="219893" y="22224"/>
                    <a:pt x="219893" y="14317"/>
                  </a:cubicBezTo>
                  <a:cubicBezTo>
                    <a:pt x="219893" y="6410"/>
                    <a:pt x="213483" y="0"/>
                    <a:pt x="205575" y="0"/>
                  </a:cubicBezTo>
                  <a:close/>
                </a:path>
              </a:pathLst>
            </a:custGeom>
            <a:grpFill/>
            <a:ln w="9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" name="Полилиния: фигура 59">
              <a:extLst>
                <a:ext uri="{FF2B5EF4-FFF2-40B4-BE49-F238E27FC236}">
                  <a16:creationId xmlns:a16="http://schemas.microsoft.com/office/drawing/2014/main" id="{44122820-ED85-4F83-B9AC-9C6A7E04F89D}"/>
                </a:ext>
              </a:extLst>
            </p:cNvPr>
            <p:cNvSpPr/>
            <p:nvPr/>
          </p:nvSpPr>
          <p:spPr>
            <a:xfrm>
              <a:off x="10583017" y="2181682"/>
              <a:ext cx="81243" cy="28634"/>
            </a:xfrm>
            <a:custGeom>
              <a:avLst/>
              <a:gdLst>
                <a:gd name="connsiteX0" fmla="*/ 66926 w 81243"/>
                <a:gd name="connsiteY0" fmla="*/ 0 h 28634"/>
                <a:gd name="connsiteX1" fmla="*/ 14317 w 81243"/>
                <a:gd name="connsiteY1" fmla="*/ 0 h 28634"/>
                <a:gd name="connsiteX2" fmla="*/ 0 w 81243"/>
                <a:gd name="connsiteY2" fmla="*/ 14317 h 28634"/>
                <a:gd name="connsiteX3" fmla="*/ 14317 w 81243"/>
                <a:gd name="connsiteY3" fmla="*/ 28634 h 28634"/>
                <a:gd name="connsiteX4" fmla="*/ 66926 w 81243"/>
                <a:gd name="connsiteY4" fmla="*/ 28634 h 28634"/>
                <a:gd name="connsiteX5" fmla="*/ 81243 w 81243"/>
                <a:gd name="connsiteY5" fmla="*/ 14317 h 28634"/>
                <a:gd name="connsiteX6" fmla="*/ 66926 w 81243"/>
                <a:gd name="connsiteY6" fmla="*/ 0 h 2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43" h="28634">
                  <a:moveTo>
                    <a:pt x="66926" y="0"/>
                  </a:moveTo>
                  <a:lnTo>
                    <a:pt x="14317" y="0"/>
                  </a:lnTo>
                  <a:cubicBezTo>
                    <a:pt x="6410" y="0"/>
                    <a:pt x="0" y="6410"/>
                    <a:pt x="0" y="14317"/>
                  </a:cubicBezTo>
                  <a:cubicBezTo>
                    <a:pt x="0" y="22224"/>
                    <a:pt x="6410" y="28634"/>
                    <a:pt x="14317" y="28634"/>
                  </a:cubicBezTo>
                  <a:lnTo>
                    <a:pt x="66926" y="28634"/>
                  </a:lnTo>
                  <a:cubicBezTo>
                    <a:pt x="74833" y="28634"/>
                    <a:pt x="81243" y="22224"/>
                    <a:pt x="81243" y="14317"/>
                  </a:cubicBezTo>
                  <a:cubicBezTo>
                    <a:pt x="81243" y="6410"/>
                    <a:pt x="74833" y="0"/>
                    <a:pt x="66926" y="0"/>
                  </a:cubicBezTo>
                  <a:close/>
                </a:path>
              </a:pathLst>
            </a:custGeom>
            <a:grpFill/>
            <a:ln w="9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2875B1C-FAA6-7DA1-69DC-F73D9A715C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t="3187" b="3187"/>
          <a:stretch/>
        </p:blipFill>
        <p:spPr/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39C03C0-11B3-58D4-F22C-A8AC7244AC3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0" r="25060"/>
          <a:stretch>
            <a:fillRect/>
          </a:stretch>
        </p:blipFill>
        <p:spPr/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750EBF0-8BE4-4754-8832-B666F9C654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27" y="4472370"/>
            <a:ext cx="3340681" cy="25629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D65DAD9-DC92-77C1-1D52-FF1A5123E0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" r="5586"/>
          <a:stretch>
            <a:fillRect/>
          </a:stretch>
        </p:blipFill>
        <p:spPr>
          <a:xfrm>
            <a:off x="7976986" y="4601689"/>
            <a:ext cx="3110590" cy="2333625"/>
          </a:xfrm>
        </p:spPr>
      </p:pic>
    </p:spTree>
    <p:extLst>
      <p:ext uri="{BB962C8B-B14F-4D97-AF65-F5344CB8AC3E}">
        <p14:creationId xmlns:p14="http://schemas.microsoft.com/office/powerpoint/2010/main" val="20710434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IT Pitch dec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1E8"/>
      </a:accent1>
      <a:accent2>
        <a:srgbClr val="367CFF"/>
      </a:accent2>
      <a:accent3>
        <a:srgbClr val="00369B"/>
      </a:accent3>
      <a:accent4>
        <a:srgbClr val="FA3585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4">
      <a:majorFont>
        <a:latin typeface="Oswald"/>
        <a:ea typeface=""/>
        <a:cs typeface=""/>
      </a:majorFont>
      <a:minorFont>
        <a:latin typeface="Oswald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5550</TotalTime>
  <Words>456</Words>
  <Application>Microsoft Office PowerPoint</Application>
  <PresentationFormat>Широкоэкранный</PresentationFormat>
  <Paragraphs>170</Paragraphs>
  <Slides>12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Calibri</vt:lpstr>
      <vt:lpstr>Oswald Light</vt:lpstr>
      <vt:lpstr>Oswald</vt:lpstr>
      <vt:lpstr>Arial</vt:lpstr>
      <vt:lpstr>Тема Office</vt:lpstr>
      <vt:lpstr>Презентация PowerPoint</vt:lpstr>
      <vt:lpstr>Проблема: В 65% случаев наблюдаются перебои в работе навигаторов. 60% респондентов отмечают, что навигатор не  всегда может указать точный маршрут. В 90% случаев навигатор не может определить местоположение человека в центре Москвы.</vt:lpstr>
      <vt:lpstr>Опрос респондентов</vt:lpstr>
      <vt:lpstr>Решение проблемы</vt:lpstr>
      <vt:lpstr>Что представляет из себя наш продукт?</vt:lpstr>
      <vt:lpstr>Презентация PowerPoint</vt:lpstr>
      <vt:lpstr>Рынок</vt:lpstr>
      <vt:lpstr>Конкуренты</vt:lpstr>
      <vt:lpstr>Затраты (примерные расходы)</vt:lpstr>
      <vt:lpstr>Масштабируемость</vt:lpstr>
      <vt:lpstr>Аналитика</vt:lpstr>
      <vt:lpstr>Наша команда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Ким Воронин</dc:creator>
  <cp:lastModifiedBy>Снежана Рожкова</cp:lastModifiedBy>
  <cp:revision>81</cp:revision>
  <dcterms:created xsi:type="dcterms:W3CDTF">2021-03-13T09:42:31Z</dcterms:created>
  <dcterms:modified xsi:type="dcterms:W3CDTF">2023-10-20T09:15:13Z</dcterms:modified>
</cp:coreProperties>
</file>