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>
        <p:scale>
          <a:sx n="60" d="100"/>
          <a:sy n="60" d="100"/>
        </p:scale>
        <p:origin x="34" y="-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165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5400" dirty="0" err="1" smtClean="0">
                <a:latin typeface="Bahnschrift SemiBold SemiConden" panose="020B0502040204020203" pitchFamily="34" charset="0"/>
              </a:rPr>
              <a:t>Дрон</a:t>
            </a:r>
            <a:r>
              <a:rPr lang="ru-RU" sz="5400" dirty="0" smtClean="0">
                <a:latin typeface="Bahnschrift SemiBold SemiConden" panose="020B0502040204020203" pitchFamily="34" charset="0"/>
              </a:rPr>
              <a:t>-рыболов</a:t>
            </a:r>
            <a:endParaRPr lang="ru-RU" sz="5400" dirty="0">
              <a:latin typeface="Bahnschrift SemiBold SemiConden" panose="020B0502040204020203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___) ___-__-__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 err="1"/>
              <a:t>email@mailto.ru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49" y="7209771"/>
            <a:ext cx="4349751" cy="3953529"/>
          </a:xfrm>
          <a:prstGeom prst="rect">
            <a:avLst/>
          </a:prstGeom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686" y="1943100"/>
            <a:ext cx="13781314" cy="9372600"/>
          </a:xfrm>
        </p:spPr>
        <p:txBody>
          <a:bodyPr/>
          <a:lstStyle/>
          <a:p>
            <a:r>
              <a:rPr lang="ru-RU" sz="3200" dirty="0"/>
              <a:t>Проект </a:t>
            </a:r>
            <a:r>
              <a:rPr lang="ru-RU" sz="3200" dirty="0" err="1"/>
              <a:t>дрон</a:t>
            </a:r>
            <a:r>
              <a:rPr lang="ru-RU" sz="3200" dirty="0"/>
              <a:t>-рыболов представляет собой комбинацию современных технологий. Он заключается в использовании беспилотных летательных аппаратов для ловли рыбы в водоемах. Такие </a:t>
            </a:r>
            <a:r>
              <a:rPr lang="ru-RU" sz="3200" dirty="0" err="1"/>
              <a:t>дроны</a:t>
            </a:r>
            <a:r>
              <a:rPr lang="ru-RU" sz="3200" dirty="0"/>
              <a:t> способны значительно упростить процесс рыболовства, сделать его более эффективным и экологически безопасным. </a:t>
            </a:r>
          </a:p>
          <a:p>
            <a:r>
              <a:rPr lang="ru-RU" sz="3200" dirty="0" err="1" smtClean="0"/>
              <a:t>Дроны</a:t>
            </a:r>
            <a:r>
              <a:rPr lang="ru-RU" sz="3200" dirty="0" smtClean="0"/>
              <a:t> </a:t>
            </a:r>
            <a:r>
              <a:rPr lang="ru-RU" sz="3200" dirty="0"/>
              <a:t>обладают некоторыми потенциальными преимуществами в сравнении с традиционными методами рыболовства. Они могут охватывать большие площади водоемов и достигать недоступных мест, что может повысить улов и, следовательно, прибыльность.</a:t>
            </a:r>
          </a:p>
          <a:p>
            <a:r>
              <a:rPr lang="ru-RU" sz="3200" dirty="0" smtClean="0"/>
              <a:t>Одним </a:t>
            </a:r>
            <a:r>
              <a:rPr lang="ru-RU" sz="3200" dirty="0"/>
              <a:t>из основных преимуществ </a:t>
            </a:r>
            <a:r>
              <a:rPr lang="ru-RU" sz="3200" dirty="0" err="1"/>
              <a:t>дрон</a:t>
            </a:r>
            <a:r>
              <a:rPr lang="ru-RU" sz="3200" dirty="0"/>
              <a:t>-рыболова считается возможность минимизировать негативное влияние на окружающую среду. Вместо традиционной ловли сетями или удочками, </a:t>
            </a:r>
            <a:r>
              <a:rPr lang="ru-RU" sz="3200" dirty="0" err="1"/>
              <a:t>дроны</a:t>
            </a:r>
            <a:r>
              <a:rPr lang="ru-RU" sz="3200" dirty="0"/>
              <a:t> могут ловить рыбу без необходимости использования крючков или рыболовных снастей, что снижает риск случайного захвата нежелательных видов или деликатных экосистем.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38400"/>
            <a:ext cx="8793162" cy="7554912"/>
          </a:xfrm>
        </p:spPr>
        <p:txBody>
          <a:bodyPr/>
          <a:lstStyle/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Рыбаки </a:t>
            </a:r>
            <a:r>
              <a:rPr lang="ru-RU" sz="2200" dirty="0"/>
              <a:t>могут тратить много времени на поиск подходящего места для рыбалки. Это может включать в себя долгие поездки, бесконечное перемещение с места на место и изучение новых районов. Так же, некоторые потенциально привлекательные места для рыбалки могут быть труднодоступными. Это включает в себя удаленные озера, горные реки или морские районы, где добраться до водоема может быть сложной задачей</a:t>
            </a:r>
            <a:r>
              <a:rPr lang="ru-RU" sz="2200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2200" dirty="0" err="1"/>
              <a:t>Дроны</a:t>
            </a:r>
            <a:r>
              <a:rPr lang="ru-RU" sz="2200" dirty="0"/>
              <a:t> могут обеспечить точную информацию о местоположении рыбы, что сокращает время поиска и увеличивает шансы на улов. Они  позволяют рыбакам исследовать и доставаться до отдаленных и </a:t>
            </a:r>
            <a:r>
              <a:rPr lang="ru-RU" sz="2200" dirty="0" err="1"/>
              <a:t>сложнодоступных</a:t>
            </a:r>
            <a:r>
              <a:rPr lang="ru-RU" sz="2200" dirty="0"/>
              <a:t> районов, где рыба может быть более активной и менее подвержена давлению со стороны других рыбаков</a:t>
            </a:r>
            <a:r>
              <a:rPr lang="ru-RU" sz="2200" dirty="0" smtClean="0"/>
              <a:t>.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Наш </a:t>
            </a:r>
            <a:r>
              <a:rPr lang="ru-RU" sz="2200" dirty="0" err="1"/>
              <a:t>Дрон</a:t>
            </a:r>
            <a:r>
              <a:rPr lang="ru-RU" sz="2200" dirty="0"/>
              <a:t> решает вопрос экономии времени и энергии. Рыбакам больше не нужно тратить много времени и энергии на поиск подходящего места для рыбалки. </a:t>
            </a:r>
            <a:r>
              <a:rPr lang="ru-RU" sz="2200" dirty="0" err="1"/>
              <a:t>Дрон</a:t>
            </a:r>
            <a:r>
              <a:rPr lang="ru-RU" sz="2200" dirty="0"/>
              <a:t> обеспечивает точные данные о местоположении рыбы, сокращая время, затрачиваемое на поиск. Таким образом, </a:t>
            </a:r>
            <a:r>
              <a:rPr lang="ru-RU" sz="2200" dirty="0" err="1"/>
              <a:t>дроны</a:t>
            </a:r>
            <a:r>
              <a:rPr lang="ru-RU" sz="2200" dirty="0"/>
              <a:t> могут исследовать труднодоступные или опасные места для рыбалки, такие как большие озера, реки с быстрым течением или морские районы с большими волнами, предоставляя рыбакам доступ к более разнообразным местам для рыбалки</a:t>
            </a:r>
            <a:r>
              <a:rPr lang="ru-RU" sz="2200" dirty="0" smtClean="0"/>
              <a:t>.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endParaRPr lang="ru-RU" sz="2200" dirty="0" smtClean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 err="1"/>
              <a:t>Дроны</a:t>
            </a:r>
            <a:r>
              <a:rPr lang="ru-RU" sz="2400" dirty="0"/>
              <a:t> могут исследовать и добраться до мест, которые ранее были труднодоступными для рыбаков, такие как удаленные озера, реки с быстрым течением или морские районы с большими волнами. Это расширяет возможности для рыбалки и позволяет исследовать новые места. </a:t>
            </a:r>
            <a:r>
              <a:rPr lang="ru-RU" sz="2400" dirty="0" err="1"/>
              <a:t>Дроны</a:t>
            </a:r>
            <a:r>
              <a:rPr lang="ru-RU" sz="2400" dirty="0"/>
              <a:t> обеспечивают рыбаков информацией в реальном времени о местоположении рыбы, ее активности и изменениях в окружающей среде. Это позволяет рыбакам адаптировать свои стратегии ловли на лету и увеличивает вероятность успешной рыбалки. Они могут сбрасывать наживку точно в зоны, где обнаружена рыба, что увеличивает шансы на улов и уменьшает потери наживки. Таким образом, эффективность рыбалки вырастает в разы.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/>
              <a:t>Рынок </a:t>
            </a:r>
            <a:r>
              <a:rPr lang="ru-RU" sz="2400" dirty="0" err="1"/>
              <a:t>дрона</a:t>
            </a:r>
            <a:r>
              <a:rPr lang="ru-RU" sz="2400" dirty="0"/>
              <a:t>-рыболова – это сегмент рынка беспилотных летательных аппаратов, специально разработанных для рыбалки. Эти </a:t>
            </a:r>
            <a:r>
              <a:rPr lang="ru-RU" sz="2400" dirty="0" err="1"/>
              <a:t>дроны</a:t>
            </a:r>
            <a:r>
              <a:rPr lang="ru-RU" sz="2400" dirty="0"/>
              <a:t> обычно оснащены оборудованием, позволяющим рыболовам быстро и эффективно просматривать водоемы, находить рыбных стаи и следить за их движением.</a:t>
            </a:r>
          </a:p>
          <a:p>
            <a:r>
              <a:rPr lang="ru-RU" sz="2400" dirty="0" err="1" smtClean="0"/>
              <a:t>Дроны</a:t>
            </a:r>
            <a:r>
              <a:rPr lang="ru-RU" sz="2400" dirty="0" smtClean="0"/>
              <a:t>-рыболовы </a:t>
            </a:r>
            <a:r>
              <a:rPr lang="ru-RU" sz="2400" dirty="0"/>
              <a:t>могут иметь различные функции и возможности. Они могут быть оснащены камерами или сенсорами, которые позволяют рыбакам видеть под водой и определять наличие рыбы. Кроме того, они могут быть оснащены специальными устройствами для ловли рыбы, такими как наживки или сети.</a:t>
            </a:r>
          </a:p>
          <a:p>
            <a:endParaRPr lang="ru-RU" sz="2400" dirty="0"/>
          </a:p>
          <a:p>
            <a:r>
              <a:rPr lang="ru-RU" sz="2400" dirty="0" smtClean="0"/>
              <a:t>Данный продукт также имеет большое количество конкурентов:</a:t>
            </a:r>
          </a:p>
          <a:p>
            <a:r>
              <a:rPr lang="ru-RU" sz="2400" dirty="0"/>
              <a:t>1 Традиционные удилища и сети: Традиционные методы ловли рыбы при помощи удилищ, сетей и других ручных инструментов остаются основным конкурентом </a:t>
            </a:r>
            <a:r>
              <a:rPr lang="ru-RU" sz="2400" dirty="0" err="1"/>
              <a:t>дронов</a:t>
            </a:r>
            <a:r>
              <a:rPr lang="ru-RU" sz="2400" dirty="0"/>
              <a:t>-рыболовов.</a:t>
            </a:r>
          </a:p>
          <a:p>
            <a:r>
              <a:rPr lang="ru-RU" sz="2400" dirty="0"/>
              <a:t> 2 Водные транспортные средства: Лодки, каяки и другие суда позволяют рыбакам достичь мест для ловли и осуществлять рыбалку вручную.</a:t>
            </a:r>
          </a:p>
          <a:p>
            <a:r>
              <a:rPr lang="ru-RU" sz="2400" dirty="0"/>
              <a:t> 3 Спутниковые технологии: GPS и спутниковые карты могут помочь рыбакам найти оптимальные места для ловли без использования </a:t>
            </a:r>
            <a:r>
              <a:rPr lang="ru-RU" sz="2400" dirty="0" err="1"/>
              <a:t>дронов</a:t>
            </a:r>
            <a:r>
              <a:rPr lang="ru-RU" sz="2400" dirty="0"/>
              <a:t>.</a:t>
            </a:r>
          </a:p>
          <a:p>
            <a:r>
              <a:rPr lang="ru-RU" sz="2400" dirty="0"/>
              <a:t> 4 Беспилотные подводные аппараты (БППА): Эти устройства могут быть конкурентами </a:t>
            </a:r>
            <a:r>
              <a:rPr lang="ru-RU" sz="2400" dirty="0" err="1"/>
              <a:t>дронов</a:t>
            </a:r>
            <a:r>
              <a:rPr lang="ru-RU" sz="2400" dirty="0"/>
              <a:t>-рыболовов в том случае, если рыбаки хотят проводить исследование и ловлю под водой.</a:t>
            </a:r>
          </a:p>
          <a:p>
            <a:r>
              <a:rPr lang="ru-RU" sz="2400" dirty="0"/>
              <a:t> 5 Другие рыболовные гаджеты: Существуют различные устройства, такие как эхолоты и прикормочные машины, которые могут помочь рыбакам повысить эффективность ловли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/>
              <a:t>Каналы продаж планируются как активные, так и пассивные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 1) Интернет-магазины: Можно создать собственный веб-сайт или используйте популярные онлайн-платформы для продажи техники, такие как OZON, </a:t>
            </a:r>
            <a:r>
              <a:rPr lang="ru-RU" sz="2400" dirty="0" err="1"/>
              <a:t>Wildberries</a:t>
            </a:r>
            <a:r>
              <a:rPr lang="ru-RU" sz="2400" dirty="0"/>
              <a:t>, </a:t>
            </a:r>
            <a:r>
              <a:rPr lang="ru-RU" sz="2400" dirty="0" err="1"/>
              <a:t>Сбермегамаркет</a:t>
            </a:r>
            <a:r>
              <a:rPr lang="ru-RU" sz="2400" dirty="0"/>
              <a:t>, Яндекс </a:t>
            </a:r>
            <a:r>
              <a:rPr lang="ru-RU" sz="2400" dirty="0" err="1"/>
              <a:t>Маркет</a:t>
            </a:r>
            <a:r>
              <a:rPr lang="ru-RU" sz="2400" dirty="0"/>
              <a:t> или </a:t>
            </a:r>
            <a:r>
              <a:rPr lang="ru-RU" sz="2400" dirty="0" err="1"/>
              <a:t>AliExpress</a:t>
            </a:r>
            <a:r>
              <a:rPr lang="ru-RU" sz="2400" dirty="0"/>
              <a:t>.                                                                                                               2) Розничные магазины: Поставьте вашего </a:t>
            </a:r>
            <a:r>
              <a:rPr lang="ru-RU" sz="2400" dirty="0" err="1"/>
              <a:t>дрона</a:t>
            </a:r>
            <a:r>
              <a:rPr lang="ru-RU" sz="2400" dirty="0"/>
              <a:t>-рыболова в физические магазины, специализирующиеся на гаджетах, электронике или рыболовных товарах.                                                           </a:t>
            </a:r>
            <a:endParaRPr lang="ru-RU" sz="2400" dirty="0" smtClean="0"/>
          </a:p>
          <a:p>
            <a:r>
              <a:rPr lang="ru-RU" sz="2400" dirty="0" smtClean="0"/>
              <a:t>3</a:t>
            </a:r>
            <a:r>
              <a:rPr lang="ru-RU" sz="2400" dirty="0"/>
              <a:t>) Б2Б продажи: Поставлять рыболовным клубам, рыболовным организациям или профессиональным рыбакам для продажи </a:t>
            </a:r>
            <a:r>
              <a:rPr lang="ru-RU" sz="2400" dirty="0" err="1"/>
              <a:t>дронов</a:t>
            </a:r>
            <a:r>
              <a:rPr lang="ru-RU" sz="2400" dirty="0"/>
              <a:t> в оптовом порядке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Так же будет использован </a:t>
            </a:r>
            <a:r>
              <a:rPr lang="ru-RU" sz="2400" dirty="0" err="1"/>
              <a:t>телемаркетинг</a:t>
            </a:r>
            <a:r>
              <a:rPr lang="ru-RU" sz="2400" dirty="0"/>
              <a:t>, прямые продажи, корпоративные, дилерские, партнерские каналы. </a:t>
            </a:r>
            <a:r>
              <a:rPr lang="ru-RU" sz="2400" dirty="0" smtClean="0"/>
              <a:t>И как пассивный канал продаж – </a:t>
            </a:r>
            <a:r>
              <a:rPr lang="ru-RU" sz="2400" dirty="0"/>
              <a:t>сарафанное </a:t>
            </a:r>
            <a:r>
              <a:rPr lang="ru-RU" sz="2400" dirty="0" smtClean="0"/>
              <a:t>радио.</a:t>
            </a:r>
          </a:p>
          <a:p>
            <a:r>
              <a:rPr lang="ru-RU" sz="2400" dirty="0" smtClean="0"/>
              <a:t>Способы </a:t>
            </a:r>
            <a:r>
              <a:rPr lang="ru-RU" sz="2400" dirty="0"/>
              <a:t>привлечения финансовых и иных ресурсов: инвестиционные клубы, </a:t>
            </a:r>
            <a:r>
              <a:rPr lang="ru-RU" sz="2400" dirty="0" err="1"/>
              <a:t>краудфандинг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dirty="0"/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dirty="0" smtClean="0"/>
              <a:t>На данный момент мы вступили в акселератор </a:t>
            </a:r>
            <a:r>
              <a:rPr lang="en-US" sz="2800" dirty="0" smtClean="0"/>
              <a:t>Hive Aero</a:t>
            </a:r>
            <a:r>
              <a:rPr lang="ru-RU" sz="2800" dirty="0" smtClean="0"/>
              <a:t> и разработали идею </a:t>
            </a:r>
            <a:r>
              <a:rPr lang="ru-RU" sz="2800" dirty="0" err="1" smtClean="0"/>
              <a:t>дронов</a:t>
            </a:r>
            <a:r>
              <a:rPr lang="ru-RU" sz="2800" dirty="0" smtClean="0"/>
              <a:t> для помощи в рыбалке. Также мы сформировали команду, чтобы разработать бизнес-модель и ценностное предложение нашего проекта.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</a:t>
            </a:r>
            <a:r>
              <a:rPr lang="ru-RU" sz="2800" dirty="0" smtClean="0"/>
              <a:t>вашей </a:t>
            </a:r>
            <a:r>
              <a:rPr lang="ru-RU" sz="2800" dirty="0"/>
              <a:t>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3600" y="7833761"/>
            <a:ext cx="4210050" cy="1970639"/>
          </a:xfrm>
        </p:spPr>
        <p:txBody>
          <a:bodyPr/>
          <a:lstStyle/>
          <a:p>
            <a:r>
              <a:rPr lang="ru-RU" sz="2400" dirty="0" smtClean="0"/>
              <a:t>Лидер </a:t>
            </a:r>
            <a:r>
              <a:rPr lang="ru-RU" sz="2400" dirty="0" err="1" smtClean="0"/>
              <a:t>команды,занимается</a:t>
            </a:r>
            <a:r>
              <a:rPr lang="ru-RU" sz="2400" dirty="0" smtClean="0"/>
              <a:t> созданием нашей презентации</a:t>
            </a:r>
            <a:endParaRPr lang="ru-RU" sz="240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03105A28-AA0F-5649-B079-3E228795FD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33600" y="3562350"/>
            <a:ext cx="3105150" cy="2528888"/>
          </a:xfrm>
        </p:spPr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33600" y="6762749"/>
            <a:ext cx="4210050" cy="297902"/>
          </a:xfrm>
        </p:spPr>
        <p:txBody>
          <a:bodyPr/>
          <a:lstStyle/>
          <a:p>
            <a:r>
              <a:rPr lang="ru-RU" dirty="0" err="1" smtClean="0"/>
              <a:t>Ульянникова</a:t>
            </a:r>
            <a:r>
              <a:rPr lang="ru-RU" dirty="0" smtClean="0"/>
              <a:t> Екатерина Эдуардовна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6700" y="7833760"/>
            <a:ext cx="4514850" cy="1970639"/>
          </a:xfrm>
        </p:spPr>
        <p:txBody>
          <a:bodyPr/>
          <a:lstStyle/>
          <a:p>
            <a:r>
              <a:rPr lang="ru-RU" sz="2400" dirty="0" smtClean="0"/>
              <a:t>Является главным советником нашей команды и выполняет роль интегратора между участниками </a:t>
            </a:r>
            <a:endParaRPr lang="ru-RU" sz="2400" dirty="0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xmlns="" id="{F82A6A9D-9E28-5E4D-BD68-EF75EBA5C8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86700" y="3562350"/>
            <a:ext cx="3181350" cy="2528888"/>
          </a:xfrm>
        </p:spPr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86700" y="6762749"/>
            <a:ext cx="4514850" cy="297902"/>
          </a:xfrm>
        </p:spPr>
        <p:txBody>
          <a:bodyPr/>
          <a:lstStyle/>
          <a:p>
            <a:r>
              <a:rPr lang="ru-RU" dirty="0" smtClean="0"/>
              <a:t>Малютина Ксения Вячеславовна 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944600" y="7833759"/>
            <a:ext cx="4191000" cy="1970640"/>
          </a:xfrm>
        </p:spPr>
        <p:txBody>
          <a:bodyPr/>
          <a:lstStyle/>
          <a:p>
            <a:r>
              <a:rPr lang="ru-RU" sz="2400" dirty="0" smtClean="0"/>
              <a:t>Занимает должность администратора и занимается дизайном нашего проекта </a:t>
            </a:r>
            <a:endParaRPr lang="ru-RU" sz="2400" dirty="0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xmlns="" id="{65FC860D-8854-7D4C-8363-B21E496916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944600" y="3562350"/>
            <a:ext cx="3143250" cy="2528888"/>
          </a:xfrm>
        </p:spPr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xmlns="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944600" y="6762749"/>
            <a:ext cx="4191000" cy="297902"/>
          </a:xfrm>
        </p:spPr>
        <p:txBody>
          <a:bodyPr/>
          <a:lstStyle/>
          <a:p>
            <a:r>
              <a:rPr lang="ru-RU" dirty="0" err="1" smtClean="0"/>
              <a:t>Долягина</a:t>
            </a:r>
            <a:r>
              <a:rPr lang="ru-RU" dirty="0" smtClean="0"/>
              <a:t> Валерия Александровна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193512" cy="7554912"/>
          </a:xfrm>
        </p:spPr>
        <p:txBody>
          <a:bodyPr/>
          <a:lstStyle/>
          <a:p>
            <a:r>
              <a:rPr lang="ru-RU" sz="2800" dirty="0"/>
              <a:t>Развитие </a:t>
            </a:r>
            <a:r>
              <a:rPr lang="ru-RU" sz="2800" dirty="0" err="1"/>
              <a:t>дрона</a:t>
            </a:r>
            <a:r>
              <a:rPr lang="ru-RU" sz="2800" dirty="0"/>
              <a:t>-рыболова может включать следующие планы:</a:t>
            </a:r>
          </a:p>
          <a:p>
            <a:r>
              <a:rPr lang="ru-RU" sz="2800" dirty="0" smtClean="0"/>
              <a:t>1</a:t>
            </a:r>
            <a:r>
              <a:rPr lang="ru-RU" sz="2800" dirty="0"/>
              <a:t>. Улучшение технических характеристик: Разработчики могут работать над улучшением мощности, дальности и стабильности полета </a:t>
            </a:r>
            <a:r>
              <a:rPr lang="ru-RU" sz="2800" dirty="0" err="1"/>
              <a:t>дронов</a:t>
            </a:r>
            <a:r>
              <a:rPr lang="ru-RU" sz="2800" dirty="0"/>
              <a:t>-рыболовов. </a:t>
            </a:r>
          </a:p>
          <a:p>
            <a:r>
              <a:rPr lang="ru-RU" sz="2800" dirty="0"/>
              <a:t>2. Расширение функциональности: </a:t>
            </a:r>
            <a:r>
              <a:rPr lang="ru-RU" sz="2800" dirty="0" err="1"/>
              <a:t>Дроны</a:t>
            </a:r>
            <a:r>
              <a:rPr lang="ru-RU" sz="2800" dirty="0"/>
              <a:t>-рыболовы могут быть дополнены новыми функциями, способными повысить эффективность и удобство использования.</a:t>
            </a:r>
          </a:p>
          <a:p>
            <a:r>
              <a:rPr lang="ru-RU" sz="2800" dirty="0"/>
              <a:t>3. Интеграция с другими устройствами и приложениями: </a:t>
            </a:r>
            <a:r>
              <a:rPr lang="ru-RU" sz="2800" dirty="0" err="1"/>
              <a:t>Дроны</a:t>
            </a:r>
            <a:r>
              <a:rPr lang="ru-RU" sz="2800" dirty="0"/>
              <a:t>-рыболовы могут быть интегрированы с другими беспилотными аппаратами, смартфонами и приложениями, чтобы пользователи могли получать более полную и наглядную информацию о рыбалке. Например, можно создать приложение.</a:t>
            </a:r>
          </a:p>
          <a:p>
            <a:r>
              <a:rPr lang="ru-RU" sz="2800" dirty="0"/>
              <a:t>4. Развитие системы безопасности:  Разработчики могут работать над созданием системы автоматического </a:t>
            </a:r>
            <a:r>
              <a:rPr lang="ru-RU" sz="2800" dirty="0" err="1"/>
              <a:t>избежания</a:t>
            </a:r>
            <a:r>
              <a:rPr lang="ru-RU" sz="2800" dirty="0"/>
              <a:t> препятствий и предупреждения пользователей о потенциальных опасностях при полете. Это может включать использование датчиков препятствий и передачу предупреждающих сигналов на приложение или контроллер </a:t>
            </a:r>
            <a:r>
              <a:rPr lang="ru-RU" sz="2800" dirty="0" err="1"/>
              <a:t>дрона</a:t>
            </a:r>
            <a:r>
              <a:rPr lang="ru-RU" sz="2800" dirty="0"/>
              <a:t>.</a:t>
            </a:r>
          </a:p>
          <a:p>
            <a:r>
              <a:rPr lang="ru-RU" sz="2800" dirty="0"/>
              <a:t>5. Расширение географического покрытия: Развитие </a:t>
            </a:r>
            <a:r>
              <a:rPr lang="ru-RU" sz="2800" dirty="0" err="1"/>
              <a:t>дрона</a:t>
            </a:r>
            <a:r>
              <a:rPr lang="ru-RU" sz="2800" dirty="0"/>
              <a:t>-рыболова также может включать его внедрение на новых рынках и расширение географического покрытия. Проведение маркетинговых исследований и адаптация продукта к специфическим требованиям различных регионов могут помочь привлечь новых пользователей и расширить аудиторию.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schemas.microsoft.com/office/2006/documentManagement/types"/>
    <ds:schemaRef ds:uri="f3f21cfc-4d3e-42b1-8a95-d7209818f9d6"/>
    <ds:schemaRef ds:uri="http://purl.org/dc/elements/1.1/"/>
    <ds:schemaRef ds:uri="http://purl.org/dc/dcmitype/"/>
    <ds:schemaRef ds:uri="dae585fd-f7dc-4d5a-b1b8-e5742ef77c8f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3799</TotalTime>
  <Words>1091</Words>
  <Application>Microsoft Office PowerPoint</Application>
  <PresentationFormat>Произвольный</PresentationFormat>
  <Paragraphs>59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Bahnschrift SemiBold SemiConden</vt:lpstr>
      <vt:lpstr>Calibri</vt:lpstr>
      <vt:lpstr>ОБЛОЖКИ</vt:lpstr>
      <vt:lpstr>РАЗДЕЛИТЕЛИ</vt:lpstr>
      <vt:lpstr>Название проекта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Пользователь</cp:lastModifiedBy>
  <cp:revision>229</cp:revision>
  <dcterms:created xsi:type="dcterms:W3CDTF">2021-03-01T12:07:13Z</dcterms:created>
  <dcterms:modified xsi:type="dcterms:W3CDTF">2023-10-12T12:32:40Z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